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98" r:id="rId2"/>
    <p:sldId id="299" r:id="rId3"/>
    <p:sldId id="300" r:id="rId4"/>
    <p:sldId id="301" r:id="rId5"/>
    <p:sldId id="302" r:id="rId6"/>
    <p:sldId id="303" r:id="rId7"/>
    <p:sldId id="314" r:id="rId8"/>
    <p:sldId id="315" r:id="rId9"/>
    <p:sldId id="304" r:id="rId10"/>
    <p:sldId id="305" r:id="rId11"/>
    <p:sldId id="308" r:id="rId12"/>
    <p:sldId id="316" r:id="rId13"/>
    <p:sldId id="317" r:id="rId14"/>
    <p:sldId id="310" r:id="rId15"/>
    <p:sldId id="306" r:id="rId16"/>
    <p:sldId id="307" r:id="rId17"/>
    <p:sldId id="311" r:id="rId18"/>
    <p:sldId id="318" r:id="rId19"/>
    <p:sldId id="313" r:id="rId20"/>
    <p:sldId id="312" r:id="rId21"/>
    <p:sldId id="319" r:id="rId22"/>
    <p:sldId id="309" r:id="rId23"/>
    <p:sldId id="320" r:id="rId24"/>
    <p:sldId id="350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597" userDrawn="1">
          <p15:clr>
            <a:srgbClr val="A4A3A4"/>
          </p15:clr>
        </p15:guide>
        <p15:guide id="4" pos="708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5422D"/>
    <a:srgbClr val="F6E1C1"/>
    <a:srgbClr val="C48E56"/>
    <a:srgbClr val="1744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64" d="100"/>
          <a:sy n="64" d="100"/>
        </p:scale>
        <p:origin x="84" y="690"/>
      </p:cViewPr>
      <p:guideLst>
        <p:guide orient="horz" pos="2160"/>
        <p:guide pos="3840"/>
        <p:guide pos="597"/>
        <p:guide pos="708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69B911-9DFC-4E5D-B046-74A71164E49F}" type="datetimeFigureOut">
              <a:rPr lang="zh-CN" altLang="en-US" smtClean="0"/>
              <a:t>2024/1/17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B92C4B-DD8A-4C94-9641-58F96C21879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9924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7168195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7518252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8561544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4652467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9815230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6272491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4671923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5860656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420189873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98773265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5329423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88964415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2615604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03548558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5347625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07834349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6608660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0626992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5095088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3102992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4698543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2003593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9262376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531D11CD-39D0-AE09-C6C5-24437D752F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6E27EC-7A27-48DB-B46B-37FFAD413269}" type="datetimeFigureOut">
              <a:rPr lang="zh-CN" altLang="en-US" smtClean="0"/>
              <a:t>2024/1/17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624002E-254E-6BF6-9B76-8634AB632F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E86F375-08DC-E1AC-1E31-75C835F0BE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F25865-5A19-417A-A7BD-D9A0DE6198E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50612D67-C70B-5514-F0B0-3EB483ED786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786" b="16901"/>
          <a:stretch>
            <a:fillRect/>
          </a:stretch>
        </p:blipFill>
        <p:spPr>
          <a:xfrm>
            <a:off x="853" y="0"/>
            <a:ext cx="12186960" cy="6858000"/>
          </a:xfrm>
          <a:custGeom>
            <a:avLst/>
            <a:gdLst>
              <a:gd name="connsiteX0" fmla="*/ 0 w 12186960"/>
              <a:gd name="connsiteY0" fmla="*/ 0 h 6858000"/>
              <a:gd name="connsiteX1" fmla="*/ 12186960 w 12186960"/>
              <a:gd name="connsiteY1" fmla="*/ 0 h 6858000"/>
              <a:gd name="connsiteX2" fmla="*/ 12186960 w 12186960"/>
              <a:gd name="connsiteY2" fmla="*/ 6858000 h 6858000"/>
              <a:gd name="connsiteX3" fmla="*/ 0 w 121869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6960" h="6858000">
                <a:moveTo>
                  <a:pt x="0" y="0"/>
                </a:moveTo>
                <a:lnTo>
                  <a:pt x="12186960" y="0"/>
                </a:lnTo>
                <a:lnTo>
                  <a:pt x="1218696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898919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内容页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531D11CD-39D0-AE09-C6C5-24437D752F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6E27EC-7A27-48DB-B46B-37FFAD413269}" type="datetimeFigureOut">
              <a:rPr lang="zh-CN" altLang="en-US" smtClean="0"/>
              <a:t>2024/1/17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624002E-254E-6BF6-9B76-8634AB632F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E86F375-08DC-E1AC-1E31-75C835F0BE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F25865-5A19-417A-A7BD-D9A0DE6198E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50612D67-C70B-5514-F0B0-3EB483ED786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786" b="16901"/>
          <a:stretch>
            <a:fillRect/>
          </a:stretch>
        </p:blipFill>
        <p:spPr>
          <a:xfrm>
            <a:off x="853" y="0"/>
            <a:ext cx="12186960" cy="6858000"/>
          </a:xfrm>
          <a:custGeom>
            <a:avLst/>
            <a:gdLst>
              <a:gd name="connsiteX0" fmla="*/ 0 w 12186960"/>
              <a:gd name="connsiteY0" fmla="*/ 0 h 6858000"/>
              <a:gd name="connsiteX1" fmla="*/ 12186960 w 12186960"/>
              <a:gd name="connsiteY1" fmla="*/ 0 h 6858000"/>
              <a:gd name="connsiteX2" fmla="*/ 12186960 w 12186960"/>
              <a:gd name="connsiteY2" fmla="*/ 6858000 h 6858000"/>
              <a:gd name="connsiteX3" fmla="*/ 0 w 121869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6960" h="6858000">
                <a:moveTo>
                  <a:pt x="0" y="0"/>
                </a:moveTo>
                <a:lnTo>
                  <a:pt x="12186960" y="0"/>
                </a:lnTo>
                <a:lnTo>
                  <a:pt x="121869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47371876-E32C-D73E-8D55-D7CFD46D3C44}"/>
              </a:ext>
            </a:extLst>
          </p:cNvPr>
          <p:cNvSpPr/>
          <p:nvPr userDrawn="1"/>
        </p:nvSpPr>
        <p:spPr>
          <a:xfrm>
            <a:off x="0" y="87898"/>
            <a:ext cx="12192000" cy="1192026"/>
          </a:xfrm>
          <a:custGeom>
            <a:avLst/>
            <a:gdLst>
              <a:gd name="connsiteX0" fmla="*/ 0 w 12192000"/>
              <a:gd name="connsiteY0" fmla="*/ 0 h 1192026"/>
              <a:gd name="connsiteX1" fmla="*/ 12192000 w 12192000"/>
              <a:gd name="connsiteY1" fmla="*/ 0 h 1192026"/>
              <a:gd name="connsiteX2" fmla="*/ 12192000 w 12192000"/>
              <a:gd name="connsiteY2" fmla="*/ 707886 h 1192026"/>
              <a:gd name="connsiteX3" fmla="*/ 11924413 w 12192000"/>
              <a:gd name="connsiteY3" fmla="*/ 707886 h 1192026"/>
              <a:gd name="connsiteX4" fmla="*/ 11830260 w 12192000"/>
              <a:gd name="connsiteY4" fmla="*/ 707886 h 1192026"/>
              <a:gd name="connsiteX5" fmla="*/ 11531800 w 12192000"/>
              <a:gd name="connsiteY5" fmla="*/ 707886 h 1192026"/>
              <a:gd name="connsiteX6" fmla="*/ 11047659 w 12192000"/>
              <a:gd name="connsiteY6" fmla="*/ 1192026 h 1192026"/>
              <a:gd name="connsiteX7" fmla="*/ 10563519 w 12192000"/>
              <a:gd name="connsiteY7" fmla="*/ 707886 h 1192026"/>
              <a:gd name="connsiteX8" fmla="*/ 10377587 w 12192000"/>
              <a:gd name="connsiteY8" fmla="*/ 707886 h 1192026"/>
              <a:gd name="connsiteX9" fmla="*/ 7577417 w 12192000"/>
              <a:gd name="connsiteY9" fmla="*/ 707886 h 1192026"/>
              <a:gd name="connsiteX10" fmla="*/ 6228794 w 12192000"/>
              <a:gd name="connsiteY10" fmla="*/ 707886 h 1192026"/>
              <a:gd name="connsiteX11" fmla="*/ 5505971 w 12192000"/>
              <a:gd name="connsiteY11" fmla="*/ 707886 h 1192026"/>
              <a:gd name="connsiteX12" fmla="*/ 0 w 12192000"/>
              <a:gd name="connsiteY12" fmla="*/ 707886 h 1192026"/>
              <a:gd name="connsiteX13" fmla="*/ 0 w 12192000"/>
              <a:gd name="connsiteY13" fmla="*/ 0 h 119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1192026">
                <a:moveTo>
                  <a:pt x="0" y="0"/>
                </a:moveTo>
                <a:lnTo>
                  <a:pt x="12192000" y="0"/>
                </a:lnTo>
                <a:lnTo>
                  <a:pt x="12192000" y="707886"/>
                </a:lnTo>
                <a:lnTo>
                  <a:pt x="11924413" y="707886"/>
                </a:lnTo>
                <a:lnTo>
                  <a:pt x="11830260" y="707886"/>
                </a:lnTo>
                <a:lnTo>
                  <a:pt x="11531800" y="707886"/>
                </a:lnTo>
                <a:cubicBezTo>
                  <a:pt x="11264416" y="707886"/>
                  <a:pt x="11047659" y="924643"/>
                  <a:pt x="11047659" y="1192026"/>
                </a:cubicBezTo>
                <a:cubicBezTo>
                  <a:pt x="11047659" y="924643"/>
                  <a:pt x="10830902" y="707886"/>
                  <a:pt x="10563519" y="707886"/>
                </a:cubicBezTo>
                <a:lnTo>
                  <a:pt x="10377587" y="707886"/>
                </a:lnTo>
                <a:lnTo>
                  <a:pt x="7577417" y="707886"/>
                </a:lnTo>
                <a:lnTo>
                  <a:pt x="6228794" y="707886"/>
                </a:lnTo>
                <a:lnTo>
                  <a:pt x="5505971" y="707886"/>
                </a:lnTo>
                <a:lnTo>
                  <a:pt x="0" y="70788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53C0200C-5A8B-B49A-783F-0E75393B32FD}"/>
              </a:ext>
            </a:extLst>
          </p:cNvPr>
          <p:cNvSpPr/>
          <p:nvPr userDrawn="1"/>
        </p:nvSpPr>
        <p:spPr>
          <a:xfrm>
            <a:off x="0" y="0"/>
            <a:ext cx="12192000" cy="1192026"/>
          </a:xfrm>
          <a:custGeom>
            <a:avLst/>
            <a:gdLst>
              <a:gd name="connsiteX0" fmla="*/ 0 w 12192000"/>
              <a:gd name="connsiteY0" fmla="*/ 0 h 1192026"/>
              <a:gd name="connsiteX1" fmla="*/ 12192000 w 12192000"/>
              <a:gd name="connsiteY1" fmla="*/ 0 h 1192026"/>
              <a:gd name="connsiteX2" fmla="*/ 12192000 w 12192000"/>
              <a:gd name="connsiteY2" fmla="*/ 707886 h 1192026"/>
              <a:gd name="connsiteX3" fmla="*/ 11924413 w 12192000"/>
              <a:gd name="connsiteY3" fmla="*/ 707886 h 1192026"/>
              <a:gd name="connsiteX4" fmla="*/ 11830260 w 12192000"/>
              <a:gd name="connsiteY4" fmla="*/ 707886 h 1192026"/>
              <a:gd name="connsiteX5" fmla="*/ 11531800 w 12192000"/>
              <a:gd name="connsiteY5" fmla="*/ 707886 h 1192026"/>
              <a:gd name="connsiteX6" fmla="*/ 11047659 w 12192000"/>
              <a:gd name="connsiteY6" fmla="*/ 1192026 h 1192026"/>
              <a:gd name="connsiteX7" fmla="*/ 10563519 w 12192000"/>
              <a:gd name="connsiteY7" fmla="*/ 707886 h 1192026"/>
              <a:gd name="connsiteX8" fmla="*/ 10377587 w 12192000"/>
              <a:gd name="connsiteY8" fmla="*/ 707886 h 1192026"/>
              <a:gd name="connsiteX9" fmla="*/ 7577417 w 12192000"/>
              <a:gd name="connsiteY9" fmla="*/ 707886 h 1192026"/>
              <a:gd name="connsiteX10" fmla="*/ 6228794 w 12192000"/>
              <a:gd name="connsiteY10" fmla="*/ 707886 h 1192026"/>
              <a:gd name="connsiteX11" fmla="*/ 5505971 w 12192000"/>
              <a:gd name="connsiteY11" fmla="*/ 707886 h 1192026"/>
              <a:gd name="connsiteX12" fmla="*/ 0 w 12192000"/>
              <a:gd name="connsiteY12" fmla="*/ 707886 h 1192026"/>
              <a:gd name="connsiteX13" fmla="*/ 0 w 12192000"/>
              <a:gd name="connsiteY13" fmla="*/ 0 h 119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1192026">
                <a:moveTo>
                  <a:pt x="0" y="0"/>
                </a:moveTo>
                <a:lnTo>
                  <a:pt x="12192000" y="0"/>
                </a:lnTo>
                <a:lnTo>
                  <a:pt x="12192000" y="707886"/>
                </a:lnTo>
                <a:lnTo>
                  <a:pt x="11924413" y="707886"/>
                </a:lnTo>
                <a:lnTo>
                  <a:pt x="11830260" y="707886"/>
                </a:lnTo>
                <a:lnTo>
                  <a:pt x="11531800" y="707886"/>
                </a:lnTo>
                <a:cubicBezTo>
                  <a:pt x="11264416" y="707886"/>
                  <a:pt x="11047659" y="924643"/>
                  <a:pt x="11047659" y="1192026"/>
                </a:cubicBezTo>
                <a:cubicBezTo>
                  <a:pt x="11047659" y="924643"/>
                  <a:pt x="10830902" y="707886"/>
                  <a:pt x="10563519" y="707886"/>
                </a:cubicBezTo>
                <a:lnTo>
                  <a:pt x="10377587" y="707886"/>
                </a:lnTo>
                <a:lnTo>
                  <a:pt x="7577417" y="707886"/>
                </a:lnTo>
                <a:lnTo>
                  <a:pt x="6228794" y="707886"/>
                </a:lnTo>
                <a:lnTo>
                  <a:pt x="5505971" y="707886"/>
                </a:lnTo>
                <a:lnTo>
                  <a:pt x="0" y="707886"/>
                </a:lnTo>
                <a:lnTo>
                  <a:pt x="0" y="0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98BB3C52-952F-84F8-8885-6BDEEA8364C2}"/>
              </a:ext>
            </a:extLst>
          </p:cNvPr>
          <p:cNvSpPr/>
          <p:nvPr/>
        </p:nvSpPr>
        <p:spPr>
          <a:xfrm>
            <a:off x="10392257" y="133473"/>
            <a:ext cx="340068" cy="421410"/>
          </a:xfrm>
          <a:custGeom>
            <a:avLst/>
            <a:gdLst>
              <a:gd name="connsiteX0" fmla="*/ 801481 w 1430467"/>
              <a:gd name="connsiteY0" fmla="*/ 1398307 h 1772623"/>
              <a:gd name="connsiteX1" fmla="*/ 1038117 w 1430467"/>
              <a:gd name="connsiteY1" fmla="*/ 1148763 h 1772623"/>
              <a:gd name="connsiteX2" fmla="*/ 1285510 w 1430467"/>
              <a:gd name="connsiteY2" fmla="*/ 826077 h 1772623"/>
              <a:gd name="connsiteX3" fmla="*/ 1360803 w 1430467"/>
              <a:gd name="connsiteY3" fmla="*/ 531357 h 1772623"/>
              <a:gd name="connsiteX4" fmla="*/ 1287661 w 1430467"/>
              <a:gd name="connsiteY4" fmla="*/ 255998 h 1772623"/>
              <a:gd name="connsiteX5" fmla="*/ 1083293 w 1430467"/>
              <a:gd name="connsiteY5" fmla="*/ 67764 h 1772623"/>
              <a:gd name="connsiteX6" fmla="*/ 784271 w 1430467"/>
              <a:gd name="connsiteY6" fmla="*/ 0 h 1772623"/>
              <a:gd name="connsiteX7" fmla="*/ 381989 w 1430467"/>
              <a:gd name="connsiteY7" fmla="*/ 126923 h 1772623"/>
              <a:gd name="connsiteX8" fmla="*/ 159335 w 1430467"/>
              <a:gd name="connsiteY8" fmla="*/ 443945 h 1772623"/>
              <a:gd name="connsiteX9" fmla="*/ 511708 w 1430467"/>
              <a:gd name="connsiteY9" fmla="*/ 604212 h 1772623"/>
              <a:gd name="connsiteX10" fmla="*/ 612172 w 1430467"/>
              <a:gd name="connsiteY10" fmla="*/ 430248 h 1772623"/>
              <a:gd name="connsiteX11" fmla="*/ 771363 w 1430467"/>
              <a:gd name="connsiteY11" fmla="*/ 365711 h 1772623"/>
              <a:gd name="connsiteX12" fmla="*/ 902589 w 1430467"/>
              <a:gd name="connsiteY12" fmla="*/ 415190 h 1772623"/>
              <a:gd name="connsiteX13" fmla="*/ 952068 w 1430467"/>
              <a:gd name="connsiteY13" fmla="*/ 535659 h 1772623"/>
              <a:gd name="connsiteX14" fmla="*/ 906892 w 1430467"/>
              <a:gd name="connsiteY14" fmla="*/ 709910 h 1772623"/>
              <a:gd name="connsiteX15" fmla="*/ 724036 w 1430467"/>
              <a:gd name="connsiteY15" fmla="*/ 942244 h 1772623"/>
              <a:gd name="connsiteX16" fmla="*/ 188377 w 1430467"/>
              <a:gd name="connsiteY16" fmla="*/ 1510172 h 1772623"/>
              <a:gd name="connsiteX17" fmla="*/ 133628 w 1430467"/>
              <a:gd name="connsiteY17" fmla="*/ 1565817 h 1772623"/>
              <a:gd name="connsiteX18" fmla="*/ 55000 w 1430467"/>
              <a:gd name="connsiteY18" fmla="*/ 1706652 h 1772623"/>
              <a:gd name="connsiteX19" fmla="*/ 0 w 1430467"/>
              <a:gd name="connsiteY19" fmla="*/ 1772623 h 1772623"/>
              <a:gd name="connsiteX20" fmla="*/ 1430468 w 1430467"/>
              <a:gd name="connsiteY20" fmla="*/ 1772623 h 1772623"/>
              <a:gd name="connsiteX21" fmla="*/ 1300569 w 1430467"/>
              <a:gd name="connsiteY21" fmla="*/ 1642115 h 1772623"/>
              <a:gd name="connsiteX22" fmla="*/ 1185334 w 1430467"/>
              <a:gd name="connsiteY22" fmla="*/ 1398307 h 1772623"/>
              <a:gd name="connsiteX23" fmla="*/ 801481 w 1430467"/>
              <a:gd name="connsiteY23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0467" h="1772623">
                <a:moveTo>
                  <a:pt x="801481" y="1398307"/>
                </a:moveTo>
                <a:lnTo>
                  <a:pt x="1038117" y="1148763"/>
                </a:lnTo>
                <a:cubicBezTo>
                  <a:pt x="1152850" y="1029728"/>
                  <a:pt x="1235314" y="922166"/>
                  <a:pt x="1285510" y="826077"/>
                </a:cubicBezTo>
                <a:cubicBezTo>
                  <a:pt x="1335706" y="729988"/>
                  <a:pt x="1360803" y="631748"/>
                  <a:pt x="1360803" y="531357"/>
                </a:cubicBezTo>
                <a:cubicBezTo>
                  <a:pt x="1360803" y="428097"/>
                  <a:pt x="1336423" y="336311"/>
                  <a:pt x="1287661" y="255998"/>
                </a:cubicBezTo>
                <a:cubicBezTo>
                  <a:pt x="1238900" y="175685"/>
                  <a:pt x="1170777" y="112940"/>
                  <a:pt x="1083293" y="67764"/>
                </a:cubicBezTo>
                <a:cubicBezTo>
                  <a:pt x="995810" y="22588"/>
                  <a:pt x="896135" y="0"/>
                  <a:pt x="784271" y="0"/>
                </a:cubicBezTo>
                <a:cubicBezTo>
                  <a:pt x="629381" y="1434"/>
                  <a:pt x="495287" y="43742"/>
                  <a:pt x="381989" y="126923"/>
                </a:cubicBezTo>
                <a:cubicBezTo>
                  <a:pt x="273745" y="206412"/>
                  <a:pt x="199527" y="312073"/>
                  <a:pt x="159335" y="443945"/>
                </a:cubicBezTo>
                <a:cubicBezTo>
                  <a:pt x="301927" y="456529"/>
                  <a:pt x="419348" y="509952"/>
                  <a:pt x="511708" y="604212"/>
                </a:cubicBezTo>
                <a:cubicBezTo>
                  <a:pt x="531894" y="530783"/>
                  <a:pt x="565346" y="472807"/>
                  <a:pt x="612172" y="430248"/>
                </a:cubicBezTo>
                <a:cubicBezTo>
                  <a:pt x="659499" y="387224"/>
                  <a:pt x="712563" y="365711"/>
                  <a:pt x="771363" y="365711"/>
                </a:cubicBezTo>
                <a:cubicBezTo>
                  <a:pt x="825861" y="365711"/>
                  <a:pt x="869603" y="382204"/>
                  <a:pt x="902589" y="415190"/>
                </a:cubicBezTo>
                <a:cubicBezTo>
                  <a:pt x="935575" y="448175"/>
                  <a:pt x="952068" y="488332"/>
                  <a:pt x="952068" y="535659"/>
                </a:cubicBezTo>
                <a:cubicBezTo>
                  <a:pt x="952068" y="594460"/>
                  <a:pt x="937009" y="652543"/>
                  <a:pt x="906892" y="709910"/>
                </a:cubicBezTo>
                <a:cubicBezTo>
                  <a:pt x="876774" y="767276"/>
                  <a:pt x="815822" y="844721"/>
                  <a:pt x="724036" y="942244"/>
                </a:cubicBezTo>
                <a:lnTo>
                  <a:pt x="188377" y="1510172"/>
                </a:lnTo>
                <a:lnTo>
                  <a:pt x="133628" y="1565817"/>
                </a:lnTo>
                <a:cubicBezTo>
                  <a:pt x="111542" y="1617734"/>
                  <a:pt x="85333" y="1664667"/>
                  <a:pt x="55000" y="1706652"/>
                </a:cubicBezTo>
                <a:cubicBezTo>
                  <a:pt x="37790" y="1730459"/>
                  <a:pt x="19469" y="1752473"/>
                  <a:pt x="0" y="1772623"/>
                </a:cubicBezTo>
                <a:lnTo>
                  <a:pt x="1430468" y="1772623"/>
                </a:lnTo>
                <a:cubicBezTo>
                  <a:pt x="1381670" y="1737952"/>
                  <a:pt x="1338359" y="1694461"/>
                  <a:pt x="1300569" y="1642115"/>
                </a:cubicBezTo>
                <a:cubicBezTo>
                  <a:pt x="1251305" y="1573920"/>
                  <a:pt x="1212906" y="1492639"/>
                  <a:pt x="1185334" y="1398307"/>
                </a:cubicBezTo>
                <a:lnTo>
                  <a:pt x="801481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16B2F651-6A6B-A32C-A7BE-C6784278C5EE}"/>
              </a:ext>
            </a:extLst>
          </p:cNvPr>
          <p:cNvSpPr/>
          <p:nvPr/>
        </p:nvSpPr>
        <p:spPr>
          <a:xfrm>
            <a:off x="10119449" y="133473"/>
            <a:ext cx="307874" cy="428570"/>
          </a:xfrm>
          <a:custGeom>
            <a:avLst/>
            <a:gdLst>
              <a:gd name="connsiteX0" fmla="*/ 647524 w 1295047"/>
              <a:gd name="connsiteY0" fmla="*/ 1428425 h 1802740"/>
              <a:gd name="connsiteX1" fmla="*/ 823925 w 1295047"/>
              <a:gd name="connsiteY1" fmla="*/ 1292896 h 1802740"/>
              <a:gd name="connsiteX2" fmla="*/ 886311 w 1295047"/>
              <a:gd name="connsiteY2" fmla="*/ 903522 h 1802740"/>
              <a:gd name="connsiteX3" fmla="*/ 823925 w 1295047"/>
              <a:gd name="connsiteY3" fmla="*/ 511996 h 1802740"/>
              <a:gd name="connsiteX4" fmla="*/ 647524 w 1295047"/>
              <a:gd name="connsiteY4" fmla="*/ 374316 h 1802740"/>
              <a:gd name="connsiteX5" fmla="*/ 471122 w 1295047"/>
              <a:gd name="connsiteY5" fmla="*/ 511996 h 1802740"/>
              <a:gd name="connsiteX6" fmla="*/ 408736 w 1295047"/>
              <a:gd name="connsiteY6" fmla="*/ 903522 h 1802740"/>
              <a:gd name="connsiteX7" fmla="*/ 471122 w 1295047"/>
              <a:gd name="connsiteY7" fmla="*/ 1292896 h 1802740"/>
              <a:gd name="connsiteX8" fmla="*/ 647524 w 1295047"/>
              <a:gd name="connsiteY8" fmla="*/ 1428425 h 1802740"/>
              <a:gd name="connsiteX9" fmla="*/ 647524 w 1295047"/>
              <a:gd name="connsiteY9" fmla="*/ 1802741 h 1802740"/>
              <a:gd name="connsiteX10" fmla="*/ 167797 w 1295047"/>
              <a:gd name="connsiteY10" fmla="*/ 1570406 h 1802740"/>
              <a:gd name="connsiteX11" fmla="*/ 0 w 1295047"/>
              <a:gd name="connsiteY11" fmla="*/ 903522 h 1802740"/>
              <a:gd name="connsiteX12" fmla="*/ 167797 w 1295047"/>
              <a:gd name="connsiteY12" fmla="*/ 234485 h 1802740"/>
              <a:gd name="connsiteX13" fmla="*/ 647524 w 1295047"/>
              <a:gd name="connsiteY13" fmla="*/ 0 h 1802740"/>
              <a:gd name="connsiteX14" fmla="*/ 1127250 w 1295047"/>
              <a:gd name="connsiteY14" fmla="*/ 234485 h 1802740"/>
              <a:gd name="connsiteX15" fmla="*/ 1295047 w 1295047"/>
              <a:gd name="connsiteY15" fmla="*/ 903522 h 1802740"/>
              <a:gd name="connsiteX16" fmla="*/ 1127250 w 1295047"/>
              <a:gd name="connsiteY16" fmla="*/ 1570406 h 1802740"/>
              <a:gd name="connsiteX17" fmla="*/ 647524 w 1295047"/>
              <a:gd name="connsiteY17" fmla="*/ 1802741 h 180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95047" h="1802740">
                <a:moveTo>
                  <a:pt x="647524" y="1428425"/>
                </a:moveTo>
                <a:cubicBezTo>
                  <a:pt x="723534" y="1428425"/>
                  <a:pt x="782335" y="1383248"/>
                  <a:pt x="823925" y="1292896"/>
                </a:cubicBezTo>
                <a:cubicBezTo>
                  <a:pt x="865516" y="1202544"/>
                  <a:pt x="886311" y="1072753"/>
                  <a:pt x="886311" y="903522"/>
                </a:cubicBezTo>
                <a:cubicBezTo>
                  <a:pt x="886311" y="734291"/>
                  <a:pt x="865516" y="603782"/>
                  <a:pt x="823925" y="511996"/>
                </a:cubicBezTo>
                <a:cubicBezTo>
                  <a:pt x="782335" y="420209"/>
                  <a:pt x="723534" y="374316"/>
                  <a:pt x="647524" y="374316"/>
                </a:cubicBezTo>
                <a:cubicBezTo>
                  <a:pt x="571513" y="374316"/>
                  <a:pt x="512713" y="420209"/>
                  <a:pt x="471122" y="511996"/>
                </a:cubicBezTo>
                <a:cubicBezTo>
                  <a:pt x="429531" y="603782"/>
                  <a:pt x="408736" y="734291"/>
                  <a:pt x="408736" y="903522"/>
                </a:cubicBezTo>
                <a:cubicBezTo>
                  <a:pt x="408736" y="1072753"/>
                  <a:pt x="429531" y="1202544"/>
                  <a:pt x="471122" y="1292896"/>
                </a:cubicBezTo>
                <a:cubicBezTo>
                  <a:pt x="512713" y="1383248"/>
                  <a:pt x="571513" y="1428425"/>
                  <a:pt x="647524" y="1428425"/>
                </a:cubicBezTo>
                <a:close/>
                <a:moveTo>
                  <a:pt x="647524" y="1802741"/>
                </a:moveTo>
                <a:cubicBezTo>
                  <a:pt x="439570" y="1802741"/>
                  <a:pt x="279661" y="1725296"/>
                  <a:pt x="167797" y="1570406"/>
                </a:cubicBezTo>
                <a:cubicBezTo>
                  <a:pt x="55932" y="1415517"/>
                  <a:pt x="0" y="1193222"/>
                  <a:pt x="0" y="903522"/>
                </a:cubicBezTo>
                <a:cubicBezTo>
                  <a:pt x="0" y="613821"/>
                  <a:pt x="55932" y="390809"/>
                  <a:pt x="167797" y="234485"/>
                </a:cubicBezTo>
                <a:cubicBezTo>
                  <a:pt x="279661" y="78162"/>
                  <a:pt x="439570" y="0"/>
                  <a:pt x="647524" y="0"/>
                </a:cubicBezTo>
                <a:cubicBezTo>
                  <a:pt x="855477" y="0"/>
                  <a:pt x="1015386" y="78162"/>
                  <a:pt x="1127250" y="234485"/>
                </a:cubicBezTo>
                <a:cubicBezTo>
                  <a:pt x="1239115" y="390809"/>
                  <a:pt x="1295047" y="613821"/>
                  <a:pt x="1295047" y="903522"/>
                </a:cubicBezTo>
                <a:cubicBezTo>
                  <a:pt x="1295047" y="1193222"/>
                  <a:pt x="1239115" y="1415517"/>
                  <a:pt x="1127250" y="1570406"/>
                </a:cubicBezTo>
                <a:cubicBezTo>
                  <a:pt x="1015386" y="1725296"/>
                  <a:pt x="855477" y="1802741"/>
                  <a:pt x="647524" y="1802741"/>
                </a:cubicBez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AB2518D5-68A4-175A-7480-79C389AC3441}"/>
              </a:ext>
            </a:extLst>
          </p:cNvPr>
          <p:cNvSpPr/>
          <p:nvPr/>
        </p:nvSpPr>
        <p:spPr>
          <a:xfrm>
            <a:off x="10708178" y="134666"/>
            <a:ext cx="377683" cy="490111"/>
          </a:xfrm>
          <a:custGeom>
            <a:avLst/>
            <a:gdLst>
              <a:gd name="connsiteX0" fmla="*/ 868564 w 1588691"/>
              <a:gd name="connsiteY0" fmla="*/ 570115 h 2061606"/>
              <a:gd name="connsiteX1" fmla="*/ 868564 w 1588691"/>
              <a:gd name="connsiteY1" fmla="*/ 1384898 h 2061606"/>
              <a:gd name="connsiteX2" fmla="*/ 542830 w 1588691"/>
              <a:gd name="connsiteY2" fmla="*/ 1384898 h 2061606"/>
              <a:gd name="connsiteX3" fmla="*/ 868564 w 1588691"/>
              <a:gd name="connsiteY3" fmla="*/ 570115 h 2061606"/>
              <a:gd name="connsiteX4" fmla="*/ 687895 w 1588691"/>
              <a:gd name="connsiteY4" fmla="*/ 0 h 2061606"/>
              <a:gd name="connsiteX5" fmla="*/ 0 w 1588691"/>
              <a:gd name="connsiteY5" fmla="*/ 1393718 h 2061606"/>
              <a:gd name="connsiteX6" fmla="*/ 115091 w 1588691"/>
              <a:gd name="connsiteY6" fmla="*/ 1637095 h 2061606"/>
              <a:gd name="connsiteX7" fmla="*/ 238895 w 1588691"/>
              <a:gd name="connsiteY7" fmla="*/ 1763229 h 2061606"/>
              <a:gd name="connsiteX8" fmla="*/ 868564 w 1588691"/>
              <a:gd name="connsiteY8" fmla="*/ 1763229 h 2061606"/>
              <a:gd name="connsiteX9" fmla="*/ 868564 w 1588691"/>
              <a:gd name="connsiteY9" fmla="*/ 1767604 h 2061606"/>
              <a:gd name="connsiteX10" fmla="*/ 1300426 w 1588691"/>
              <a:gd name="connsiteY10" fmla="*/ 2000655 h 2061606"/>
              <a:gd name="connsiteX11" fmla="*/ 1339291 w 1588691"/>
              <a:gd name="connsiteY11" fmla="*/ 2061607 h 2061606"/>
              <a:gd name="connsiteX12" fmla="*/ 1341873 w 1588691"/>
              <a:gd name="connsiteY12" fmla="*/ 2061607 h 2061606"/>
              <a:gd name="connsiteX13" fmla="*/ 1341873 w 1588691"/>
              <a:gd name="connsiteY13" fmla="*/ 1763229 h 2061606"/>
              <a:gd name="connsiteX14" fmla="*/ 1588692 w 1588691"/>
              <a:gd name="connsiteY14" fmla="*/ 1763229 h 2061606"/>
              <a:gd name="connsiteX15" fmla="*/ 1588692 w 1588691"/>
              <a:gd name="connsiteY15" fmla="*/ 1384898 h 2061606"/>
              <a:gd name="connsiteX16" fmla="*/ 1341873 w 1588691"/>
              <a:gd name="connsiteY16" fmla="*/ 1384898 h 2061606"/>
              <a:gd name="connsiteX17" fmla="*/ 1341873 w 1588691"/>
              <a:gd name="connsiteY17" fmla="*/ 0 h 2061606"/>
              <a:gd name="connsiteX18" fmla="*/ 687895 w 1588691"/>
              <a:gd name="connsiteY18" fmla="*/ 0 h 206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691" h="2061606">
                <a:moveTo>
                  <a:pt x="868564" y="570115"/>
                </a:moveTo>
                <a:lnTo>
                  <a:pt x="868564" y="1384898"/>
                </a:lnTo>
                <a:lnTo>
                  <a:pt x="542830" y="1384898"/>
                </a:lnTo>
                <a:lnTo>
                  <a:pt x="868564" y="570115"/>
                </a:lnTo>
                <a:close/>
                <a:moveTo>
                  <a:pt x="687895" y="0"/>
                </a:moveTo>
                <a:lnTo>
                  <a:pt x="0" y="1393718"/>
                </a:lnTo>
                <a:cubicBezTo>
                  <a:pt x="27536" y="1487871"/>
                  <a:pt x="65900" y="1569008"/>
                  <a:pt x="115091" y="1637095"/>
                </a:cubicBezTo>
                <a:cubicBezTo>
                  <a:pt x="151304" y="1687255"/>
                  <a:pt x="192572" y="1729312"/>
                  <a:pt x="238895" y="1763229"/>
                </a:cubicBezTo>
                <a:lnTo>
                  <a:pt x="868564" y="1763229"/>
                </a:lnTo>
                <a:lnTo>
                  <a:pt x="868564" y="1767604"/>
                </a:lnTo>
                <a:cubicBezTo>
                  <a:pt x="1053320" y="1778862"/>
                  <a:pt x="1197309" y="1856558"/>
                  <a:pt x="1300426" y="2000655"/>
                </a:cubicBezTo>
                <a:cubicBezTo>
                  <a:pt x="1314229" y="2019944"/>
                  <a:pt x="1327208" y="2040274"/>
                  <a:pt x="1339291" y="2061607"/>
                </a:cubicBezTo>
                <a:lnTo>
                  <a:pt x="1341873" y="2061607"/>
                </a:lnTo>
                <a:lnTo>
                  <a:pt x="1341873" y="1763229"/>
                </a:lnTo>
                <a:lnTo>
                  <a:pt x="1588692" y="1763229"/>
                </a:lnTo>
                <a:lnTo>
                  <a:pt x="1588692" y="1384898"/>
                </a:lnTo>
                <a:lnTo>
                  <a:pt x="1341873" y="1384898"/>
                </a:lnTo>
                <a:lnTo>
                  <a:pt x="1341873" y="0"/>
                </a:lnTo>
                <a:lnTo>
                  <a:pt x="687895" y="0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17" name="任意多边形: 形状 16" descr="D:\51PPT模板网\51pptmoban.com\图片.jpg">
            <a:extLst>
              <a:ext uri="{FF2B5EF4-FFF2-40B4-BE49-F238E27FC236}">
                <a16:creationId xmlns:a16="http://schemas.microsoft.com/office/drawing/2014/main" id="{C398149F-153B-CEFC-9C2F-28724A2A5B02}"/>
              </a:ext>
            </a:extLst>
          </p:cNvPr>
          <p:cNvSpPr/>
          <p:nvPr/>
        </p:nvSpPr>
        <p:spPr>
          <a:xfrm>
            <a:off x="9760262" y="133473"/>
            <a:ext cx="399274" cy="421410"/>
          </a:xfrm>
          <a:custGeom>
            <a:avLst/>
            <a:gdLst>
              <a:gd name="connsiteX0" fmla="*/ 871253 w 1679509"/>
              <a:gd name="connsiteY0" fmla="*/ 1398307 h 1772623"/>
              <a:gd name="connsiteX1" fmla="*/ 1107889 w 1679509"/>
              <a:gd name="connsiteY1" fmla="*/ 1148763 h 1772623"/>
              <a:gd name="connsiteX2" fmla="*/ 1355282 w 1679509"/>
              <a:gd name="connsiteY2" fmla="*/ 826077 h 1772623"/>
              <a:gd name="connsiteX3" fmla="*/ 1430575 w 1679509"/>
              <a:gd name="connsiteY3" fmla="*/ 531357 h 1772623"/>
              <a:gd name="connsiteX4" fmla="*/ 1357433 w 1679509"/>
              <a:gd name="connsiteY4" fmla="*/ 255998 h 1772623"/>
              <a:gd name="connsiteX5" fmla="*/ 1153065 w 1679509"/>
              <a:gd name="connsiteY5" fmla="*/ 67764 h 1772623"/>
              <a:gd name="connsiteX6" fmla="*/ 854043 w 1679509"/>
              <a:gd name="connsiteY6" fmla="*/ 0 h 1772623"/>
              <a:gd name="connsiteX7" fmla="*/ 451761 w 1679509"/>
              <a:gd name="connsiteY7" fmla="*/ 126923 h 1772623"/>
              <a:gd name="connsiteX8" fmla="*/ 229107 w 1679509"/>
              <a:gd name="connsiteY8" fmla="*/ 443945 h 1772623"/>
              <a:gd name="connsiteX9" fmla="*/ 581480 w 1679509"/>
              <a:gd name="connsiteY9" fmla="*/ 604212 h 1772623"/>
              <a:gd name="connsiteX10" fmla="*/ 681943 w 1679509"/>
              <a:gd name="connsiteY10" fmla="*/ 430248 h 1772623"/>
              <a:gd name="connsiteX11" fmla="*/ 841135 w 1679509"/>
              <a:gd name="connsiteY11" fmla="*/ 365711 h 1772623"/>
              <a:gd name="connsiteX12" fmla="*/ 972361 w 1679509"/>
              <a:gd name="connsiteY12" fmla="*/ 415190 h 1772623"/>
              <a:gd name="connsiteX13" fmla="*/ 1021840 w 1679509"/>
              <a:gd name="connsiteY13" fmla="*/ 535659 h 1772623"/>
              <a:gd name="connsiteX14" fmla="*/ 976663 w 1679509"/>
              <a:gd name="connsiteY14" fmla="*/ 709910 h 1772623"/>
              <a:gd name="connsiteX15" fmla="*/ 793808 w 1679509"/>
              <a:gd name="connsiteY15" fmla="*/ 942244 h 1772623"/>
              <a:gd name="connsiteX16" fmla="*/ 258149 w 1679509"/>
              <a:gd name="connsiteY16" fmla="*/ 1510172 h 1772623"/>
              <a:gd name="connsiteX17" fmla="*/ 0 w 1679509"/>
              <a:gd name="connsiteY17" fmla="*/ 1772623 h 1772623"/>
              <a:gd name="connsiteX18" fmla="*/ 1679510 w 1679509"/>
              <a:gd name="connsiteY18" fmla="*/ 1772623 h 1772623"/>
              <a:gd name="connsiteX19" fmla="*/ 1549611 w 1679509"/>
              <a:gd name="connsiteY19" fmla="*/ 1642115 h 1772623"/>
              <a:gd name="connsiteX20" fmla="*/ 1434376 w 1679509"/>
              <a:gd name="connsiteY20" fmla="*/ 1398307 h 1772623"/>
              <a:gd name="connsiteX21" fmla="*/ 871253 w 1679509"/>
              <a:gd name="connsiteY21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79509" h="1772623">
                <a:moveTo>
                  <a:pt x="871253" y="1398307"/>
                </a:moveTo>
                <a:lnTo>
                  <a:pt x="1107889" y="1148763"/>
                </a:lnTo>
                <a:cubicBezTo>
                  <a:pt x="1222622" y="1029728"/>
                  <a:pt x="1305086" y="922166"/>
                  <a:pt x="1355282" y="826077"/>
                </a:cubicBezTo>
                <a:cubicBezTo>
                  <a:pt x="1405478" y="729988"/>
                  <a:pt x="1430575" y="631748"/>
                  <a:pt x="1430575" y="531357"/>
                </a:cubicBezTo>
                <a:cubicBezTo>
                  <a:pt x="1430575" y="428097"/>
                  <a:pt x="1406195" y="336311"/>
                  <a:pt x="1357433" y="255998"/>
                </a:cubicBezTo>
                <a:cubicBezTo>
                  <a:pt x="1308672" y="175685"/>
                  <a:pt x="1240549" y="112940"/>
                  <a:pt x="1153065" y="67764"/>
                </a:cubicBezTo>
                <a:cubicBezTo>
                  <a:pt x="1065582" y="22588"/>
                  <a:pt x="965907" y="0"/>
                  <a:pt x="854043" y="0"/>
                </a:cubicBezTo>
                <a:cubicBezTo>
                  <a:pt x="699153" y="1434"/>
                  <a:pt x="565059" y="43742"/>
                  <a:pt x="451761" y="126923"/>
                </a:cubicBezTo>
                <a:cubicBezTo>
                  <a:pt x="343517" y="206412"/>
                  <a:pt x="269300" y="312073"/>
                  <a:pt x="229107" y="443945"/>
                </a:cubicBezTo>
                <a:cubicBezTo>
                  <a:pt x="371699" y="456529"/>
                  <a:pt x="489121" y="509952"/>
                  <a:pt x="581480" y="604212"/>
                </a:cubicBezTo>
                <a:cubicBezTo>
                  <a:pt x="601666" y="530783"/>
                  <a:pt x="635118" y="472807"/>
                  <a:pt x="681943" y="430248"/>
                </a:cubicBezTo>
                <a:cubicBezTo>
                  <a:pt x="729271" y="387224"/>
                  <a:pt x="782335" y="365711"/>
                  <a:pt x="841135" y="365711"/>
                </a:cubicBezTo>
                <a:cubicBezTo>
                  <a:pt x="895633" y="365711"/>
                  <a:pt x="939375" y="382204"/>
                  <a:pt x="972361" y="415190"/>
                </a:cubicBezTo>
                <a:cubicBezTo>
                  <a:pt x="1005347" y="448175"/>
                  <a:pt x="1021840" y="488332"/>
                  <a:pt x="1021840" y="535659"/>
                </a:cubicBezTo>
                <a:cubicBezTo>
                  <a:pt x="1021840" y="594460"/>
                  <a:pt x="1006781" y="652543"/>
                  <a:pt x="976663" y="709910"/>
                </a:cubicBezTo>
                <a:cubicBezTo>
                  <a:pt x="946546" y="767276"/>
                  <a:pt x="885594" y="844721"/>
                  <a:pt x="793808" y="942244"/>
                </a:cubicBezTo>
                <a:lnTo>
                  <a:pt x="258149" y="1510172"/>
                </a:lnTo>
                <a:lnTo>
                  <a:pt x="0" y="1772623"/>
                </a:lnTo>
                <a:lnTo>
                  <a:pt x="1679510" y="1772623"/>
                </a:lnTo>
                <a:cubicBezTo>
                  <a:pt x="1630713" y="1737952"/>
                  <a:pt x="1587401" y="1694461"/>
                  <a:pt x="1549611" y="1642115"/>
                </a:cubicBezTo>
                <a:cubicBezTo>
                  <a:pt x="1500347" y="1573920"/>
                  <a:pt x="1461948" y="1492639"/>
                  <a:pt x="1434376" y="1398307"/>
                </a:cubicBezTo>
                <a:lnTo>
                  <a:pt x="871253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18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 userDrawn="1"/>
        </p:nvSpPr>
        <p:spPr>
          <a:xfrm>
            <a:off x="10423062" y="0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F6E1C1">
                  <a:alpha val="0"/>
                </a:srgbClr>
              </a:gs>
              <a:gs pos="100000">
                <a:srgbClr val="F6E1C1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 userDrawn="1"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CB2CC80A-0FE2-EA67-6C64-85E4F1A764E4}"/>
              </a:ext>
            </a:extLst>
          </p:cNvPr>
          <p:cNvSpPr/>
          <p:nvPr userDrawn="1"/>
        </p:nvSpPr>
        <p:spPr>
          <a:xfrm>
            <a:off x="75998" y="3429000"/>
            <a:ext cx="4336347" cy="3429000"/>
          </a:xfrm>
          <a:custGeom>
            <a:avLst/>
            <a:gdLst>
              <a:gd name="connsiteX0" fmla="*/ 3521394 w 4336347"/>
              <a:gd name="connsiteY0" fmla="*/ 3340912 h 3429000"/>
              <a:gd name="connsiteX1" fmla="*/ 3522033 w 4336347"/>
              <a:gd name="connsiteY1" fmla="*/ 3354348 h 3429000"/>
              <a:gd name="connsiteX2" fmla="*/ 3514736 w 4336347"/>
              <a:gd name="connsiteY2" fmla="*/ 3369957 h 3429000"/>
              <a:gd name="connsiteX3" fmla="*/ 3509059 w 4336347"/>
              <a:gd name="connsiteY3" fmla="*/ 3372796 h 3429000"/>
              <a:gd name="connsiteX4" fmla="*/ 3524870 w 4336347"/>
              <a:gd name="connsiteY4" fmla="*/ 3390837 h 3429000"/>
              <a:gd name="connsiteX5" fmla="*/ 3511492 w 4336347"/>
              <a:gd name="connsiteY5" fmla="*/ 3387594 h 3429000"/>
              <a:gd name="connsiteX6" fmla="*/ 3498112 w 4336347"/>
              <a:gd name="connsiteY6" fmla="*/ 3387998 h 3429000"/>
              <a:gd name="connsiteX7" fmla="*/ 3500342 w 4336347"/>
              <a:gd name="connsiteY7" fmla="*/ 3401379 h 3429000"/>
              <a:gd name="connsiteX8" fmla="*/ 3485746 w 4336347"/>
              <a:gd name="connsiteY8" fmla="*/ 3390635 h 3429000"/>
              <a:gd name="connsiteX9" fmla="*/ 3532168 w 4336347"/>
              <a:gd name="connsiteY9" fmla="*/ 3417596 h 3429000"/>
              <a:gd name="connsiteX10" fmla="*/ 3521394 w 4336347"/>
              <a:gd name="connsiteY10" fmla="*/ 3340912 h 3429000"/>
              <a:gd name="connsiteX11" fmla="*/ 3771578 w 4336347"/>
              <a:gd name="connsiteY11" fmla="*/ 3327994 h 3429000"/>
              <a:gd name="connsiteX12" fmla="*/ 3768133 w 4336347"/>
              <a:gd name="connsiteY12" fmla="*/ 3338737 h 3429000"/>
              <a:gd name="connsiteX13" fmla="*/ 3754145 w 4336347"/>
              <a:gd name="connsiteY13" fmla="*/ 3345226 h 3429000"/>
              <a:gd name="connsiteX14" fmla="*/ 3760226 w 4336347"/>
              <a:gd name="connsiteY14" fmla="*/ 3369146 h 3429000"/>
              <a:gd name="connsiteX15" fmla="*/ 3749078 w 4336347"/>
              <a:gd name="connsiteY15" fmla="*/ 3360835 h 3429000"/>
              <a:gd name="connsiteX16" fmla="*/ 3736915 w 4336347"/>
              <a:gd name="connsiteY16" fmla="*/ 3355563 h 3429000"/>
              <a:gd name="connsiteX17" fmla="*/ 3735091 w 4336347"/>
              <a:gd name="connsiteY17" fmla="*/ 3367322 h 3429000"/>
              <a:gd name="connsiteX18" fmla="*/ 3724954 w 4336347"/>
              <a:gd name="connsiteY18" fmla="*/ 3352118 h 3429000"/>
              <a:gd name="connsiteX19" fmla="*/ 3709345 w 4336347"/>
              <a:gd name="connsiteY19" fmla="*/ 3349278 h 3429000"/>
              <a:gd name="connsiteX20" fmla="*/ 3788202 w 4336347"/>
              <a:gd name="connsiteY20" fmla="*/ 3348672 h 3429000"/>
              <a:gd name="connsiteX21" fmla="*/ 3771578 w 4336347"/>
              <a:gd name="connsiteY21" fmla="*/ 3327994 h 3429000"/>
              <a:gd name="connsiteX22" fmla="*/ 2140030 w 4336347"/>
              <a:gd name="connsiteY22" fmla="*/ 3326186 h 3429000"/>
              <a:gd name="connsiteX23" fmla="*/ 2108479 w 4336347"/>
              <a:gd name="connsiteY23" fmla="*/ 3342996 h 3429000"/>
              <a:gd name="connsiteX24" fmla="*/ 2103207 w 4336347"/>
              <a:gd name="connsiteY24" fmla="*/ 3348265 h 3429000"/>
              <a:gd name="connsiteX25" fmla="*/ 2201121 w 4336347"/>
              <a:gd name="connsiteY25" fmla="*/ 3389216 h 3429000"/>
              <a:gd name="connsiteX26" fmla="*/ 2140030 w 4336347"/>
              <a:gd name="connsiteY26" fmla="*/ 3326186 h 3429000"/>
              <a:gd name="connsiteX27" fmla="*/ 3642854 w 4336347"/>
              <a:gd name="connsiteY27" fmla="*/ 3319885 h 3429000"/>
              <a:gd name="connsiteX28" fmla="*/ 3644678 w 4336347"/>
              <a:gd name="connsiteY28" fmla="*/ 3334683 h 3429000"/>
              <a:gd name="connsiteX29" fmla="*/ 3633934 w 4336347"/>
              <a:gd name="connsiteY29" fmla="*/ 3350496 h 3429000"/>
              <a:gd name="connsiteX30" fmla="*/ 3632312 w 4336347"/>
              <a:gd name="connsiteY30" fmla="*/ 3355159 h 3429000"/>
              <a:gd name="connsiteX31" fmla="*/ 3650962 w 4336347"/>
              <a:gd name="connsiteY31" fmla="*/ 3375633 h 3429000"/>
              <a:gd name="connsiteX32" fmla="*/ 3636367 w 4336347"/>
              <a:gd name="connsiteY32" fmla="*/ 3371781 h 3429000"/>
              <a:gd name="connsiteX33" fmla="*/ 3621771 w 4336347"/>
              <a:gd name="connsiteY33" fmla="*/ 3372389 h 3429000"/>
              <a:gd name="connsiteX34" fmla="*/ 3625217 w 4336347"/>
              <a:gd name="connsiteY34" fmla="*/ 3387187 h 3429000"/>
              <a:gd name="connsiteX35" fmla="*/ 3608390 w 4336347"/>
              <a:gd name="connsiteY35" fmla="*/ 3374822 h 3429000"/>
              <a:gd name="connsiteX36" fmla="*/ 3591564 w 4336347"/>
              <a:gd name="connsiteY36" fmla="*/ 3379687 h 3429000"/>
              <a:gd name="connsiteX37" fmla="*/ 3642854 w 4336347"/>
              <a:gd name="connsiteY37" fmla="*/ 3319885 h 3429000"/>
              <a:gd name="connsiteX38" fmla="*/ 3911835 w 4336347"/>
              <a:gd name="connsiteY38" fmla="*/ 3316186 h 3429000"/>
              <a:gd name="connsiteX39" fmla="*/ 3851046 w 4336347"/>
              <a:gd name="connsiteY39" fmla="*/ 3337724 h 3429000"/>
              <a:gd name="connsiteX40" fmla="*/ 3861789 w 4336347"/>
              <a:gd name="connsiteY40" fmla="*/ 3336102 h 3429000"/>
              <a:gd name="connsiteX41" fmla="*/ 3968014 w 4336347"/>
              <a:gd name="connsiteY41" fmla="*/ 3369550 h 3429000"/>
              <a:gd name="connsiteX42" fmla="*/ 3968825 w 4336347"/>
              <a:gd name="connsiteY42" fmla="*/ 3361848 h 3429000"/>
              <a:gd name="connsiteX43" fmla="*/ 3911835 w 4336347"/>
              <a:gd name="connsiteY43" fmla="*/ 3316186 h 3429000"/>
              <a:gd name="connsiteX44" fmla="*/ 3428783 w 4336347"/>
              <a:gd name="connsiteY44" fmla="*/ 3300628 h 3429000"/>
              <a:gd name="connsiteX45" fmla="*/ 3425133 w 4336347"/>
              <a:gd name="connsiteY45" fmla="*/ 3322724 h 3429000"/>
              <a:gd name="connsiteX46" fmla="*/ 3438514 w 4336347"/>
              <a:gd name="connsiteY46" fmla="*/ 3337117 h 3429000"/>
              <a:gd name="connsiteX47" fmla="*/ 3428377 w 4336347"/>
              <a:gd name="connsiteY47" fmla="*/ 3336913 h 3429000"/>
              <a:gd name="connsiteX48" fmla="*/ 3418646 w 4336347"/>
              <a:gd name="connsiteY48" fmla="*/ 3339550 h 3429000"/>
              <a:gd name="connsiteX49" fmla="*/ 3422296 w 4336347"/>
              <a:gd name="connsiteY49" fmla="*/ 3349076 h 3429000"/>
              <a:gd name="connsiteX50" fmla="*/ 3409929 w 4336347"/>
              <a:gd name="connsiteY50" fmla="*/ 3343400 h 3429000"/>
              <a:gd name="connsiteX51" fmla="*/ 3398983 w 4336347"/>
              <a:gd name="connsiteY51" fmla="*/ 3349076 h 3429000"/>
              <a:gd name="connsiteX52" fmla="*/ 3428783 w 4336347"/>
              <a:gd name="connsiteY52" fmla="*/ 3300628 h 3429000"/>
              <a:gd name="connsiteX53" fmla="*/ 2501144 w 4336347"/>
              <a:gd name="connsiteY53" fmla="*/ 3294748 h 3429000"/>
              <a:gd name="connsiteX54" fmla="*/ 2372619 w 4336347"/>
              <a:gd name="connsiteY54" fmla="*/ 3407663 h 3429000"/>
              <a:gd name="connsiteX55" fmla="*/ 2372417 w 4336347"/>
              <a:gd name="connsiteY55" fmla="*/ 3404216 h 3429000"/>
              <a:gd name="connsiteX56" fmla="*/ 2344036 w 4336347"/>
              <a:gd name="connsiteY56" fmla="*/ 3335291 h 3429000"/>
              <a:gd name="connsiteX57" fmla="*/ 2501144 w 4336347"/>
              <a:gd name="connsiteY57" fmla="*/ 3294748 h 3429000"/>
              <a:gd name="connsiteX58" fmla="*/ 3569064 w 4336347"/>
              <a:gd name="connsiteY58" fmla="*/ 3236974 h 3429000"/>
              <a:gd name="connsiteX59" fmla="*/ 3566834 w 4336347"/>
              <a:gd name="connsiteY59" fmla="*/ 3250556 h 3429000"/>
              <a:gd name="connsiteX60" fmla="*/ 3551225 w 4336347"/>
              <a:gd name="connsiteY60" fmla="*/ 3261706 h 3429000"/>
              <a:gd name="connsiteX61" fmla="*/ 3562577 w 4336347"/>
              <a:gd name="connsiteY61" fmla="*/ 3288463 h 3429000"/>
              <a:gd name="connsiteX62" fmla="*/ 3548184 w 4336347"/>
              <a:gd name="connsiteY62" fmla="*/ 3281369 h 3429000"/>
              <a:gd name="connsiteX63" fmla="*/ 3532777 w 4336347"/>
              <a:gd name="connsiteY63" fmla="*/ 3278126 h 3429000"/>
              <a:gd name="connsiteX64" fmla="*/ 3532575 w 4336347"/>
              <a:gd name="connsiteY64" fmla="*/ 3292517 h 3429000"/>
              <a:gd name="connsiteX65" fmla="*/ 3517979 w 4336347"/>
              <a:gd name="connsiteY65" fmla="*/ 3277111 h 3429000"/>
              <a:gd name="connsiteX66" fmla="*/ 3499125 w 4336347"/>
              <a:gd name="connsiteY66" fmla="*/ 3277922 h 3429000"/>
              <a:gd name="connsiteX67" fmla="*/ 3592375 w 4336347"/>
              <a:gd name="connsiteY67" fmla="*/ 3257448 h 3429000"/>
              <a:gd name="connsiteX68" fmla="*/ 3569064 w 4336347"/>
              <a:gd name="connsiteY68" fmla="*/ 3236974 h 3429000"/>
              <a:gd name="connsiteX69" fmla="*/ 3329046 w 4336347"/>
              <a:gd name="connsiteY69" fmla="*/ 3232108 h 3429000"/>
              <a:gd name="connsiteX70" fmla="*/ 3332898 w 4336347"/>
              <a:gd name="connsiteY70" fmla="*/ 3242650 h 3429000"/>
              <a:gd name="connsiteX71" fmla="*/ 3327626 w 4336347"/>
              <a:gd name="connsiteY71" fmla="*/ 3257245 h 3429000"/>
              <a:gd name="connsiteX72" fmla="*/ 3327222 w 4336347"/>
              <a:gd name="connsiteY72" fmla="*/ 3261098 h 3429000"/>
              <a:gd name="connsiteX73" fmla="*/ 3344452 w 4336347"/>
              <a:gd name="connsiteY73" fmla="*/ 3271841 h 3429000"/>
              <a:gd name="connsiteX74" fmla="*/ 3332898 w 4336347"/>
              <a:gd name="connsiteY74" fmla="*/ 3272652 h 3429000"/>
              <a:gd name="connsiteX75" fmla="*/ 3322354 w 4336347"/>
              <a:gd name="connsiteY75" fmla="*/ 3276706 h 3429000"/>
              <a:gd name="connsiteX76" fmla="*/ 3327424 w 4336347"/>
              <a:gd name="connsiteY76" fmla="*/ 3287248 h 3429000"/>
              <a:gd name="connsiteX77" fmla="*/ 3312828 w 4336347"/>
              <a:gd name="connsiteY77" fmla="*/ 3282180 h 3429000"/>
              <a:gd name="connsiteX78" fmla="*/ 3301476 w 4336347"/>
              <a:gd name="connsiteY78" fmla="*/ 3290491 h 3429000"/>
              <a:gd name="connsiteX79" fmla="*/ 3329046 w 4336347"/>
              <a:gd name="connsiteY79" fmla="*/ 3232108 h 3429000"/>
              <a:gd name="connsiteX80" fmla="*/ 2205735 w 4336347"/>
              <a:gd name="connsiteY80" fmla="*/ 3231899 h 3429000"/>
              <a:gd name="connsiteX81" fmla="*/ 2165036 w 4336347"/>
              <a:gd name="connsiteY81" fmla="*/ 3239608 h 3429000"/>
              <a:gd name="connsiteX82" fmla="*/ 2255449 w 4336347"/>
              <a:gd name="connsiteY82" fmla="*/ 3311980 h 3429000"/>
              <a:gd name="connsiteX83" fmla="*/ 2257475 w 4336347"/>
              <a:gd name="connsiteY83" fmla="*/ 3319074 h 3429000"/>
              <a:gd name="connsiteX84" fmla="*/ 2205735 w 4336347"/>
              <a:gd name="connsiteY84" fmla="*/ 3231899 h 3429000"/>
              <a:gd name="connsiteX85" fmla="*/ 3836170 w 4336347"/>
              <a:gd name="connsiteY85" fmla="*/ 3226813 h 3429000"/>
              <a:gd name="connsiteX86" fmla="*/ 3776241 w 4336347"/>
              <a:gd name="connsiteY86" fmla="*/ 3251569 h 3429000"/>
              <a:gd name="connsiteX87" fmla="*/ 3787189 w 4336347"/>
              <a:gd name="connsiteY87" fmla="*/ 3249339 h 3429000"/>
              <a:gd name="connsiteX88" fmla="*/ 3896251 w 4336347"/>
              <a:gd name="connsiteY88" fmla="*/ 3274882 h 3429000"/>
              <a:gd name="connsiteX89" fmla="*/ 3896859 w 4336347"/>
              <a:gd name="connsiteY89" fmla="*/ 3267585 h 3429000"/>
              <a:gd name="connsiteX90" fmla="*/ 3836170 w 4336347"/>
              <a:gd name="connsiteY90" fmla="*/ 3226813 h 3429000"/>
              <a:gd name="connsiteX91" fmla="*/ 3665152 w 4336347"/>
              <a:gd name="connsiteY91" fmla="*/ 3219134 h 3429000"/>
              <a:gd name="connsiteX92" fmla="*/ 3659680 w 4336347"/>
              <a:gd name="connsiteY92" fmla="*/ 3249137 h 3429000"/>
              <a:gd name="connsiteX93" fmla="*/ 3671843 w 4336347"/>
              <a:gd name="connsiteY93" fmla="*/ 3273058 h 3429000"/>
              <a:gd name="connsiteX94" fmla="*/ 3641232 w 4336347"/>
              <a:gd name="connsiteY94" fmla="*/ 3258258 h 3429000"/>
              <a:gd name="connsiteX95" fmla="*/ 3645691 w 4336347"/>
              <a:gd name="connsiteY95" fmla="*/ 3281774 h 3429000"/>
              <a:gd name="connsiteX96" fmla="*/ 3628867 w 4336347"/>
              <a:gd name="connsiteY96" fmla="*/ 3268191 h 3429000"/>
              <a:gd name="connsiteX97" fmla="*/ 3611836 w 4336347"/>
              <a:gd name="connsiteY97" fmla="*/ 3271639 h 3429000"/>
              <a:gd name="connsiteX98" fmla="*/ 3654610 w 4336347"/>
              <a:gd name="connsiteY98" fmla="*/ 3305696 h 3429000"/>
              <a:gd name="connsiteX99" fmla="*/ 3691100 w 4336347"/>
              <a:gd name="connsiteY99" fmla="*/ 3236365 h 3429000"/>
              <a:gd name="connsiteX100" fmla="*/ 3665152 w 4336347"/>
              <a:gd name="connsiteY100" fmla="*/ 3219134 h 3429000"/>
              <a:gd name="connsiteX101" fmla="*/ 2687645 w 4336347"/>
              <a:gd name="connsiteY101" fmla="*/ 3200282 h 3429000"/>
              <a:gd name="connsiteX102" fmla="*/ 3356697 w 4336347"/>
              <a:gd name="connsiteY102" fmla="*/ 3405408 h 3429000"/>
              <a:gd name="connsiteX103" fmla="*/ 3387086 w 4336347"/>
              <a:gd name="connsiteY103" fmla="*/ 3429000 h 3429000"/>
              <a:gd name="connsiteX104" fmla="*/ 3141319 w 4336347"/>
              <a:gd name="connsiteY104" fmla="*/ 3429000 h 3429000"/>
              <a:gd name="connsiteX105" fmla="*/ 3138566 w 4336347"/>
              <a:gd name="connsiteY105" fmla="*/ 3425832 h 3429000"/>
              <a:gd name="connsiteX106" fmla="*/ 3117408 w 4336347"/>
              <a:gd name="connsiteY106" fmla="*/ 3420637 h 3429000"/>
              <a:gd name="connsiteX107" fmla="*/ 3100813 w 4336347"/>
              <a:gd name="connsiteY107" fmla="*/ 3424688 h 3429000"/>
              <a:gd name="connsiteX108" fmla="*/ 3092040 w 4336347"/>
              <a:gd name="connsiteY108" fmla="*/ 3429000 h 3429000"/>
              <a:gd name="connsiteX109" fmla="*/ 2982623 w 4336347"/>
              <a:gd name="connsiteY109" fmla="*/ 3429000 h 3429000"/>
              <a:gd name="connsiteX110" fmla="*/ 2985533 w 4336347"/>
              <a:gd name="connsiteY110" fmla="*/ 3412261 h 3429000"/>
              <a:gd name="connsiteX111" fmla="*/ 2975909 w 4336347"/>
              <a:gd name="connsiteY111" fmla="*/ 3390431 h 3429000"/>
              <a:gd name="connsiteX112" fmla="*/ 2923836 w 4336347"/>
              <a:gd name="connsiteY112" fmla="*/ 3423969 h 3429000"/>
              <a:gd name="connsiteX113" fmla="*/ 2908692 w 4336347"/>
              <a:gd name="connsiteY113" fmla="*/ 3429000 h 3429000"/>
              <a:gd name="connsiteX114" fmla="*/ 2751307 w 4336347"/>
              <a:gd name="connsiteY114" fmla="*/ 3429000 h 3429000"/>
              <a:gd name="connsiteX115" fmla="*/ 2741162 w 4336347"/>
              <a:gd name="connsiteY115" fmla="*/ 3425907 h 3429000"/>
              <a:gd name="connsiteX116" fmla="*/ 2866037 w 4336347"/>
              <a:gd name="connsiteY116" fmla="*/ 3384146 h 3429000"/>
              <a:gd name="connsiteX117" fmla="*/ 2857928 w 4336347"/>
              <a:gd name="connsiteY117" fmla="*/ 3257043 h 3429000"/>
              <a:gd name="connsiteX118" fmla="*/ 2821032 w 4336347"/>
              <a:gd name="connsiteY118" fmla="*/ 3287248 h 3429000"/>
              <a:gd name="connsiteX119" fmla="*/ 2854685 w 4336347"/>
              <a:gd name="connsiteY119" fmla="*/ 3318061 h 3429000"/>
              <a:gd name="connsiteX120" fmla="*/ 2709740 w 4336347"/>
              <a:gd name="connsiteY120" fmla="*/ 3231095 h 3429000"/>
              <a:gd name="connsiteX121" fmla="*/ 2542498 w 4336347"/>
              <a:gd name="connsiteY121" fmla="*/ 3285219 h 3429000"/>
              <a:gd name="connsiteX122" fmla="*/ 2687645 w 4336347"/>
              <a:gd name="connsiteY122" fmla="*/ 3200282 h 3429000"/>
              <a:gd name="connsiteX123" fmla="*/ 3432027 w 4336347"/>
              <a:gd name="connsiteY123" fmla="*/ 3169873 h 3429000"/>
              <a:gd name="connsiteX124" fmla="*/ 3454122 w 4336347"/>
              <a:gd name="connsiteY124" fmla="*/ 3199065 h 3429000"/>
              <a:gd name="connsiteX125" fmla="*/ 3436283 w 4336347"/>
              <a:gd name="connsiteY125" fmla="*/ 3207984 h 3429000"/>
              <a:gd name="connsiteX126" fmla="*/ 3459596 w 4336347"/>
              <a:gd name="connsiteY126" fmla="*/ 3222986 h 3429000"/>
              <a:gd name="connsiteX127" fmla="*/ 3447837 w 4336347"/>
              <a:gd name="connsiteY127" fmla="*/ 3230893 h 3429000"/>
              <a:gd name="connsiteX128" fmla="*/ 3433040 w 4336347"/>
              <a:gd name="connsiteY128" fmla="*/ 3237784 h 3429000"/>
              <a:gd name="connsiteX129" fmla="*/ 3442972 w 4336347"/>
              <a:gd name="connsiteY129" fmla="*/ 3252989 h 3429000"/>
              <a:gd name="connsiteX130" fmla="*/ 3420066 w 4336347"/>
              <a:gd name="connsiteY130" fmla="*/ 3246502 h 3429000"/>
              <a:gd name="connsiteX131" fmla="*/ 3404861 w 4336347"/>
              <a:gd name="connsiteY131" fmla="*/ 3259476 h 3429000"/>
              <a:gd name="connsiteX132" fmla="*/ 3434053 w 4336347"/>
              <a:gd name="connsiteY132" fmla="*/ 3276302 h 3429000"/>
              <a:gd name="connsiteX133" fmla="*/ 3492233 w 4336347"/>
              <a:gd name="connsiteY133" fmla="*/ 3203526 h 3429000"/>
              <a:gd name="connsiteX134" fmla="*/ 3432027 w 4336347"/>
              <a:gd name="connsiteY134" fmla="*/ 3169873 h 3429000"/>
              <a:gd name="connsiteX135" fmla="*/ 2711564 w 4336347"/>
              <a:gd name="connsiteY135" fmla="*/ 3164806 h 3429000"/>
              <a:gd name="connsiteX136" fmla="*/ 2716025 w 4336347"/>
              <a:gd name="connsiteY136" fmla="*/ 3165210 h 3429000"/>
              <a:gd name="connsiteX137" fmla="*/ 3349933 w 4336347"/>
              <a:gd name="connsiteY137" fmla="*/ 3358776 h 3429000"/>
              <a:gd name="connsiteX138" fmla="*/ 3446158 w 4336347"/>
              <a:gd name="connsiteY138" fmla="*/ 3429000 h 3429000"/>
              <a:gd name="connsiteX139" fmla="*/ 3414070 w 4336347"/>
              <a:gd name="connsiteY139" fmla="*/ 3429000 h 3429000"/>
              <a:gd name="connsiteX140" fmla="*/ 3337803 w 4336347"/>
              <a:gd name="connsiteY140" fmla="*/ 3373640 h 3429000"/>
              <a:gd name="connsiteX141" fmla="*/ 2714199 w 4336347"/>
              <a:gd name="connsiteY141" fmla="*/ 3184875 h 3429000"/>
              <a:gd name="connsiteX142" fmla="*/ 2700212 w 4336347"/>
              <a:gd name="connsiteY142" fmla="*/ 3183658 h 3429000"/>
              <a:gd name="connsiteX143" fmla="*/ 2711564 w 4336347"/>
              <a:gd name="connsiteY143" fmla="*/ 3164806 h 3429000"/>
              <a:gd name="connsiteX144" fmla="*/ 3272791 w 4336347"/>
              <a:gd name="connsiteY144" fmla="*/ 3161816 h 3429000"/>
              <a:gd name="connsiteX145" fmla="*/ 3271067 w 4336347"/>
              <a:gd name="connsiteY145" fmla="*/ 3172104 h 3429000"/>
              <a:gd name="connsiteX146" fmla="*/ 3261337 w 4336347"/>
              <a:gd name="connsiteY146" fmla="*/ 3184267 h 3429000"/>
              <a:gd name="connsiteX147" fmla="*/ 3259715 w 4336347"/>
              <a:gd name="connsiteY147" fmla="*/ 3187712 h 3429000"/>
              <a:gd name="connsiteX148" fmla="*/ 3274108 w 4336347"/>
              <a:gd name="connsiteY148" fmla="*/ 3202308 h 3429000"/>
              <a:gd name="connsiteX149" fmla="*/ 3262147 w 4336347"/>
              <a:gd name="connsiteY149" fmla="*/ 3200078 h 3429000"/>
              <a:gd name="connsiteX150" fmla="*/ 3250187 w 4336347"/>
              <a:gd name="connsiteY150" fmla="*/ 3201093 h 3429000"/>
              <a:gd name="connsiteX151" fmla="*/ 3252417 w 4336347"/>
              <a:gd name="connsiteY151" fmla="*/ 3212243 h 3429000"/>
              <a:gd name="connsiteX152" fmla="*/ 3239039 w 4336347"/>
              <a:gd name="connsiteY152" fmla="*/ 3203526 h 3429000"/>
              <a:gd name="connsiteX153" fmla="*/ 3225052 w 4336347"/>
              <a:gd name="connsiteY153" fmla="*/ 3208391 h 3429000"/>
              <a:gd name="connsiteX154" fmla="*/ 3239849 w 4336347"/>
              <a:gd name="connsiteY154" fmla="*/ 3224608 h 3429000"/>
              <a:gd name="connsiteX155" fmla="*/ 3290935 w 4336347"/>
              <a:gd name="connsiteY155" fmla="*/ 3171293 h 3429000"/>
              <a:gd name="connsiteX156" fmla="*/ 3272791 w 4336347"/>
              <a:gd name="connsiteY156" fmla="*/ 3161816 h 3429000"/>
              <a:gd name="connsiteX157" fmla="*/ 3558725 w 4336347"/>
              <a:gd name="connsiteY157" fmla="*/ 3150210 h 3429000"/>
              <a:gd name="connsiteX158" fmla="*/ 3561968 w 4336347"/>
              <a:gd name="connsiteY158" fmla="*/ 3160751 h 3429000"/>
              <a:gd name="connsiteX159" fmla="*/ 3556090 w 4336347"/>
              <a:gd name="connsiteY159" fmla="*/ 3173117 h 3429000"/>
              <a:gd name="connsiteX160" fmla="*/ 3571901 w 4336347"/>
              <a:gd name="connsiteY160" fmla="*/ 3190145 h 3429000"/>
              <a:gd name="connsiteX161" fmla="*/ 3549805 w 4336347"/>
              <a:gd name="connsiteY161" fmla="*/ 3190145 h 3429000"/>
              <a:gd name="connsiteX162" fmla="*/ 3554468 w 4336347"/>
              <a:gd name="connsiteY162" fmla="*/ 3200891 h 3429000"/>
              <a:gd name="connsiteX163" fmla="*/ 3540277 w 4336347"/>
              <a:gd name="connsiteY163" fmla="*/ 3193186 h 3429000"/>
              <a:gd name="connsiteX164" fmla="*/ 3528520 w 4336347"/>
              <a:gd name="connsiteY164" fmla="*/ 3198456 h 3429000"/>
              <a:gd name="connsiteX165" fmla="*/ 3593188 w 4336347"/>
              <a:gd name="connsiteY165" fmla="*/ 3179806 h 3429000"/>
              <a:gd name="connsiteX166" fmla="*/ 3558725 w 4336347"/>
              <a:gd name="connsiteY166" fmla="*/ 3150210 h 3429000"/>
              <a:gd name="connsiteX167" fmla="*/ 3760025 w 4336347"/>
              <a:gd name="connsiteY167" fmla="*/ 3149425 h 3429000"/>
              <a:gd name="connsiteX168" fmla="*/ 3702047 w 4336347"/>
              <a:gd name="connsiteY168" fmla="*/ 3178997 h 3429000"/>
              <a:gd name="connsiteX169" fmla="*/ 3712791 w 4336347"/>
              <a:gd name="connsiteY169" fmla="*/ 3175956 h 3429000"/>
              <a:gd name="connsiteX170" fmla="*/ 3824083 w 4336347"/>
              <a:gd name="connsiteY170" fmla="*/ 3192984 h 3429000"/>
              <a:gd name="connsiteX171" fmla="*/ 3824083 w 4336347"/>
              <a:gd name="connsiteY171" fmla="*/ 3185686 h 3429000"/>
              <a:gd name="connsiteX172" fmla="*/ 3760025 w 4336347"/>
              <a:gd name="connsiteY172" fmla="*/ 3149425 h 3429000"/>
              <a:gd name="connsiteX173" fmla="*/ 2280358 w 4336347"/>
              <a:gd name="connsiteY173" fmla="*/ 3139535 h 3429000"/>
              <a:gd name="connsiteX174" fmla="*/ 2211053 w 4336347"/>
              <a:gd name="connsiteY174" fmla="*/ 3156088 h 3429000"/>
              <a:gd name="connsiteX175" fmla="*/ 2284438 w 4336347"/>
              <a:gd name="connsiteY175" fmla="*/ 3162171 h 3429000"/>
              <a:gd name="connsiteX176" fmla="*/ 2331671 w 4336347"/>
              <a:gd name="connsiteY176" fmla="*/ 3293532 h 3429000"/>
              <a:gd name="connsiteX177" fmla="*/ 2280358 w 4336347"/>
              <a:gd name="connsiteY177" fmla="*/ 3139535 h 3429000"/>
              <a:gd name="connsiteX178" fmla="*/ 3144775 w 4336347"/>
              <a:gd name="connsiteY178" fmla="*/ 3136425 h 3429000"/>
              <a:gd name="connsiteX179" fmla="*/ 3149843 w 4336347"/>
              <a:gd name="connsiteY179" fmla="*/ 3148386 h 3429000"/>
              <a:gd name="connsiteX180" fmla="*/ 3148625 w 4336347"/>
              <a:gd name="connsiteY180" fmla="*/ 3165819 h 3429000"/>
              <a:gd name="connsiteX181" fmla="*/ 3144369 w 4336347"/>
              <a:gd name="connsiteY181" fmla="*/ 3170482 h 3429000"/>
              <a:gd name="connsiteX182" fmla="*/ 3165451 w 4336347"/>
              <a:gd name="connsiteY182" fmla="*/ 3181632 h 3429000"/>
              <a:gd name="connsiteX183" fmla="*/ 3151869 w 4336347"/>
              <a:gd name="connsiteY183" fmla="*/ 3183658 h 3429000"/>
              <a:gd name="connsiteX184" fmla="*/ 3139706 w 4336347"/>
              <a:gd name="connsiteY184" fmla="*/ 3189334 h 3429000"/>
              <a:gd name="connsiteX185" fmla="*/ 3146599 w 4336347"/>
              <a:gd name="connsiteY185" fmla="*/ 3201093 h 3429000"/>
              <a:gd name="connsiteX186" fmla="*/ 3128962 w 4336347"/>
              <a:gd name="connsiteY186" fmla="*/ 3196430 h 3429000"/>
              <a:gd name="connsiteX187" fmla="*/ 3116190 w 4336347"/>
              <a:gd name="connsiteY187" fmla="*/ 3207173 h 3429000"/>
              <a:gd name="connsiteX188" fmla="*/ 3144775 w 4336347"/>
              <a:gd name="connsiteY188" fmla="*/ 3136425 h 3429000"/>
              <a:gd name="connsiteX189" fmla="*/ 3002722 w 4336347"/>
              <a:gd name="connsiteY189" fmla="*/ 3107151 h 3429000"/>
              <a:gd name="connsiteX190" fmla="*/ 2979761 w 4336347"/>
              <a:gd name="connsiteY190" fmla="*/ 3108247 h 3429000"/>
              <a:gd name="connsiteX191" fmla="*/ 2986248 w 4336347"/>
              <a:gd name="connsiteY191" fmla="*/ 3117573 h 3429000"/>
              <a:gd name="connsiteX192" fmla="*/ 2985235 w 4336347"/>
              <a:gd name="connsiteY192" fmla="*/ 3133384 h 3429000"/>
              <a:gd name="connsiteX193" fmla="*/ 2985844 w 4336347"/>
              <a:gd name="connsiteY193" fmla="*/ 3137236 h 3429000"/>
              <a:gd name="connsiteX194" fmla="*/ 3005305 w 4336347"/>
              <a:gd name="connsiteY194" fmla="*/ 3142710 h 3429000"/>
              <a:gd name="connsiteX195" fmla="*/ 2994559 w 4336347"/>
              <a:gd name="connsiteY195" fmla="*/ 3146967 h 3429000"/>
              <a:gd name="connsiteX196" fmla="*/ 2985437 w 4336347"/>
              <a:gd name="connsiteY196" fmla="*/ 3154062 h 3429000"/>
              <a:gd name="connsiteX197" fmla="*/ 2993344 w 4336347"/>
              <a:gd name="connsiteY197" fmla="*/ 3162780 h 3429000"/>
              <a:gd name="connsiteX198" fmla="*/ 2977937 w 4336347"/>
              <a:gd name="connsiteY198" fmla="*/ 3161967 h 3429000"/>
              <a:gd name="connsiteX199" fmla="*/ 2969018 w 4336347"/>
              <a:gd name="connsiteY199" fmla="*/ 3172914 h 3429000"/>
              <a:gd name="connsiteX200" fmla="*/ 3002722 w 4336347"/>
              <a:gd name="connsiteY200" fmla="*/ 3107151 h 3429000"/>
              <a:gd name="connsiteX201" fmla="*/ 3354183 w 4336347"/>
              <a:gd name="connsiteY201" fmla="*/ 3104395 h 3429000"/>
              <a:gd name="connsiteX202" fmla="*/ 3360263 w 4336347"/>
              <a:gd name="connsiteY202" fmla="*/ 3117775 h 3429000"/>
              <a:gd name="connsiteX203" fmla="*/ 3354587 w 4336347"/>
              <a:gd name="connsiteY203" fmla="*/ 3136223 h 3429000"/>
              <a:gd name="connsiteX204" fmla="*/ 3378305 w 4336347"/>
              <a:gd name="connsiteY204" fmla="*/ 3155075 h 3429000"/>
              <a:gd name="connsiteX205" fmla="*/ 3363102 w 4336347"/>
              <a:gd name="connsiteY205" fmla="*/ 3155886 h 3429000"/>
              <a:gd name="connsiteX206" fmla="*/ 3349317 w 4336347"/>
              <a:gd name="connsiteY206" fmla="*/ 3160751 h 3429000"/>
              <a:gd name="connsiteX207" fmla="*/ 3357020 w 4336347"/>
              <a:gd name="connsiteY207" fmla="*/ 3174130 h 3429000"/>
              <a:gd name="connsiteX208" fmla="*/ 3337154 w 4336347"/>
              <a:gd name="connsiteY208" fmla="*/ 3167441 h 3429000"/>
              <a:gd name="connsiteX209" fmla="*/ 3322559 w 4336347"/>
              <a:gd name="connsiteY209" fmla="*/ 3177578 h 3429000"/>
              <a:gd name="connsiteX210" fmla="*/ 3404659 w 4336347"/>
              <a:gd name="connsiteY210" fmla="*/ 3135816 h 3429000"/>
              <a:gd name="connsiteX211" fmla="*/ 3354183 w 4336347"/>
              <a:gd name="connsiteY211" fmla="*/ 3104395 h 3429000"/>
              <a:gd name="connsiteX212" fmla="*/ 2362484 w 4336347"/>
              <a:gd name="connsiteY212" fmla="*/ 3095071 h 3429000"/>
              <a:gd name="connsiteX213" fmla="*/ 2371404 w 4336347"/>
              <a:gd name="connsiteY213" fmla="*/ 3133586 h 3429000"/>
              <a:gd name="connsiteX214" fmla="*/ 2485737 w 4336347"/>
              <a:gd name="connsiteY214" fmla="*/ 3099936 h 3429000"/>
              <a:gd name="connsiteX215" fmla="*/ 2362484 w 4336347"/>
              <a:gd name="connsiteY215" fmla="*/ 3095071 h 3429000"/>
              <a:gd name="connsiteX216" fmla="*/ 2533781 w 4336347"/>
              <a:gd name="connsiteY216" fmla="*/ 3090205 h 3429000"/>
              <a:gd name="connsiteX217" fmla="*/ 2528916 w 4336347"/>
              <a:gd name="connsiteY217" fmla="*/ 3213458 h 3429000"/>
              <a:gd name="connsiteX218" fmla="*/ 2535809 w 4336347"/>
              <a:gd name="connsiteY218" fmla="*/ 3213865 h 3429000"/>
              <a:gd name="connsiteX219" fmla="*/ 2583042 w 4336347"/>
              <a:gd name="connsiteY219" fmla="*/ 3136832 h 3429000"/>
              <a:gd name="connsiteX220" fmla="*/ 2533781 w 4336347"/>
              <a:gd name="connsiteY220" fmla="*/ 3090205 h 3429000"/>
              <a:gd name="connsiteX221" fmla="*/ 2511279 w 4336347"/>
              <a:gd name="connsiteY221" fmla="*/ 3085340 h 3429000"/>
              <a:gd name="connsiteX222" fmla="*/ 2408704 w 4336347"/>
              <a:gd name="connsiteY222" fmla="*/ 3183254 h 3429000"/>
              <a:gd name="connsiteX223" fmla="*/ 2413163 w 4336347"/>
              <a:gd name="connsiteY223" fmla="*/ 3188321 h 3429000"/>
              <a:gd name="connsiteX224" fmla="*/ 2523644 w 4336347"/>
              <a:gd name="connsiteY224" fmla="*/ 3155075 h 3429000"/>
              <a:gd name="connsiteX225" fmla="*/ 2511279 w 4336347"/>
              <a:gd name="connsiteY225" fmla="*/ 3085340 h 3429000"/>
              <a:gd name="connsiteX226" fmla="*/ 1621953 w 4336347"/>
              <a:gd name="connsiteY226" fmla="*/ 3074597 h 3429000"/>
              <a:gd name="connsiteX227" fmla="*/ 1611007 w 4336347"/>
              <a:gd name="connsiteY227" fmla="*/ 3087366 h 3429000"/>
              <a:gd name="connsiteX228" fmla="*/ 1613033 w 4336347"/>
              <a:gd name="connsiteY228" fmla="*/ 3101964 h 3429000"/>
              <a:gd name="connsiteX229" fmla="*/ 1614250 w 4336347"/>
              <a:gd name="connsiteY229" fmla="*/ 3105410 h 3429000"/>
              <a:gd name="connsiteX230" fmla="*/ 1632090 w 4336347"/>
              <a:gd name="connsiteY230" fmla="*/ 3106221 h 3429000"/>
              <a:gd name="connsiteX231" fmla="*/ 1623779 w 4336347"/>
              <a:gd name="connsiteY231" fmla="*/ 3112301 h 3429000"/>
              <a:gd name="connsiteX232" fmla="*/ 1617292 w 4336347"/>
              <a:gd name="connsiteY232" fmla="*/ 3120612 h 3429000"/>
              <a:gd name="connsiteX233" fmla="*/ 1626007 w 4336347"/>
              <a:gd name="connsiteY233" fmla="*/ 3126897 h 3429000"/>
              <a:gd name="connsiteX234" fmla="*/ 1612224 w 4336347"/>
              <a:gd name="connsiteY234" fmla="*/ 3129534 h 3429000"/>
              <a:gd name="connsiteX235" fmla="*/ 1606548 w 4336347"/>
              <a:gd name="connsiteY235" fmla="*/ 3141493 h 3429000"/>
              <a:gd name="connsiteX236" fmla="*/ 1626413 w 4336347"/>
              <a:gd name="connsiteY236" fmla="*/ 3143317 h 3429000"/>
              <a:gd name="connsiteX237" fmla="*/ 1621953 w 4336347"/>
              <a:gd name="connsiteY237" fmla="*/ 3074597 h 3429000"/>
              <a:gd name="connsiteX238" fmla="*/ 3441553 w 4336347"/>
              <a:gd name="connsiteY238" fmla="*/ 3067501 h 3429000"/>
              <a:gd name="connsiteX239" fmla="*/ 3446420 w 4336347"/>
              <a:gd name="connsiteY239" fmla="*/ 3079055 h 3429000"/>
              <a:gd name="connsiteX240" fmla="*/ 3441350 w 4336347"/>
              <a:gd name="connsiteY240" fmla="*/ 3093855 h 3429000"/>
              <a:gd name="connsiteX241" fmla="*/ 3461218 w 4336347"/>
              <a:gd name="connsiteY241" fmla="*/ 3110884 h 3429000"/>
              <a:gd name="connsiteX242" fmla="*/ 3448244 w 4336347"/>
              <a:gd name="connsiteY242" fmla="*/ 3110679 h 3429000"/>
              <a:gd name="connsiteX243" fmla="*/ 3436485 w 4336347"/>
              <a:gd name="connsiteY243" fmla="*/ 3113923 h 3429000"/>
              <a:gd name="connsiteX244" fmla="*/ 3442972 w 4336347"/>
              <a:gd name="connsiteY244" fmla="*/ 3125275 h 3429000"/>
              <a:gd name="connsiteX245" fmla="*/ 3426148 w 4336347"/>
              <a:gd name="connsiteY245" fmla="*/ 3118586 h 3429000"/>
              <a:gd name="connsiteX246" fmla="*/ 3413579 w 4336347"/>
              <a:gd name="connsiteY246" fmla="*/ 3125884 h 3429000"/>
              <a:gd name="connsiteX247" fmla="*/ 3483922 w 4336347"/>
              <a:gd name="connsiteY247" fmla="*/ 3096288 h 3429000"/>
              <a:gd name="connsiteX248" fmla="*/ 3441553 w 4336347"/>
              <a:gd name="connsiteY248" fmla="*/ 3067501 h 3429000"/>
              <a:gd name="connsiteX249" fmla="*/ 1510465 w 4336347"/>
              <a:gd name="connsiteY249" fmla="*/ 3063462 h 3429000"/>
              <a:gd name="connsiteX250" fmla="*/ 1488158 w 4336347"/>
              <a:gd name="connsiteY250" fmla="*/ 3068514 h 3429000"/>
              <a:gd name="connsiteX251" fmla="*/ 1495661 w 4336347"/>
              <a:gd name="connsiteY251" fmla="*/ 3077231 h 3429000"/>
              <a:gd name="connsiteX252" fmla="*/ 1497078 w 4336347"/>
              <a:gd name="connsiteY252" fmla="*/ 3093855 h 3429000"/>
              <a:gd name="connsiteX253" fmla="*/ 1498295 w 4336347"/>
              <a:gd name="connsiteY253" fmla="*/ 3097910 h 3429000"/>
              <a:gd name="connsiteX254" fmla="*/ 1518365 w 4336347"/>
              <a:gd name="connsiteY254" fmla="*/ 3099936 h 3429000"/>
              <a:gd name="connsiteX255" fmla="*/ 1508430 w 4336347"/>
              <a:gd name="connsiteY255" fmla="*/ 3106423 h 3429000"/>
              <a:gd name="connsiteX256" fmla="*/ 1500728 w 4336347"/>
              <a:gd name="connsiteY256" fmla="*/ 3115342 h 3429000"/>
              <a:gd name="connsiteX257" fmla="*/ 1510052 w 4336347"/>
              <a:gd name="connsiteY257" fmla="*/ 3122843 h 3429000"/>
              <a:gd name="connsiteX258" fmla="*/ 1494443 w 4336347"/>
              <a:gd name="connsiteY258" fmla="*/ 3124871 h 3429000"/>
              <a:gd name="connsiteX259" fmla="*/ 1487348 w 4336347"/>
              <a:gd name="connsiteY259" fmla="*/ 3137845 h 3429000"/>
              <a:gd name="connsiteX260" fmla="*/ 1510465 w 4336347"/>
              <a:gd name="connsiteY260" fmla="*/ 3063462 h 3429000"/>
              <a:gd name="connsiteX261" fmla="*/ 2904350 w 4336347"/>
              <a:gd name="connsiteY261" fmla="*/ 3063447 h 3429000"/>
              <a:gd name="connsiteX262" fmla="*/ 2907391 w 4336347"/>
              <a:gd name="connsiteY262" fmla="*/ 3073988 h 3429000"/>
              <a:gd name="connsiteX263" fmla="*/ 2901107 w 4336347"/>
              <a:gd name="connsiteY263" fmla="*/ 3088584 h 3429000"/>
              <a:gd name="connsiteX264" fmla="*/ 2900498 w 4336347"/>
              <a:gd name="connsiteY264" fmla="*/ 3092436 h 3429000"/>
              <a:gd name="connsiteX265" fmla="*/ 2917728 w 4336347"/>
              <a:gd name="connsiteY265" fmla="*/ 3102977 h 3429000"/>
              <a:gd name="connsiteX266" fmla="*/ 2905770 w 4336347"/>
              <a:gd name="connsiteY266" fmla="*/ 3103990 h 3429000"/>
              <a:gd name="connsiteX267" fmla="*/ 2894620 w 4336347"/>
              <a:gd name="connsiteY267" fmla="*/ 3108247 h 3429000"/>
              <a:gd name="connsiteX268" fmla="*/ 2899485 w 4336347"/>
              <a:gd name="connsiteY268" fmla="*/ 3118586 h 3429000"/>
              <a:gd name="connsiteX269" fmla="*/ 2884485 w 4336347"/>
              <a:gd name="connsiteY269" fmla="*/ 3113519 h 3429000"/>
              <a:gd name="connsiteX270" fmla="*/ 2872117 w 4336347"/>
              <a:gd name="connsiteY270" fmla="*/ 3121423 h 3429000"/>
              <a:gd name="connsiteX271" fmla="*/ 2904350 w 4336347"/>
              <a:gd name="connsiteY271" fmla="*/ 3063447 h 3429000"/>
              <a:gd name="connsiteX272" fmla="*/ 1950965 w 4336347"/>
              <a:gd name="connsiteY272" fmla="*/ 3061420 h 3429000"/>
              <a:gd name="connsiteX273" fmla="*/ 1939004 w 4336347"/>
              <a:gd name="connsiteY273" fmla="*/ 3076218 h 3429000"/>
              <a:gd name="connsiteX274" fmla="*/ 1942045 w 4336347"/>
              <a:gd name="connsiteY274" fmla="*/ 3092234 h 3429000"/>
              <a:gd name="connsiteX275" fmla="*/ 1943667 w 4336347"/>
              <a:gd name="connsiteY275" fmla="*/ 3096084 h 3429000"/>
              <a:gd name="connsiteX276" fmla="*/ 1963939 w 4336347"/>
              <a:gd name="connsiteY276" fmla="*/ 3096084 h 3429000"/>
              <a:gd name="connsiteX277" fmla="*/ 1954817 w 4336347"/>
              <a:gd name="connsiteY277" fmla="*/ 3103382 h 3429000"/>
              <a:gd name="connsiteX278" fmla="*/ 1947926 w 4336347"/>
              <a:gd name="connsiteY278" fmla="*/ 3112910 h 3429000"/>
              <a:gd name="connsiteX279" fmla="*/ 1957859 w 4336347"/>
              <a:gd name="connsiteY279" fmla="*/ 3119397 h 3429000"/>
              <a:gd name="connsiteX280" fmla="*/ 1942654 w 4336347"/>
              <a:gd name="connsiteY280" fmla="*/ 3123045 h 3429000"/>
              <a:gd name="connsiteX281" fmla="*/ 1936978 w 4336347"/>
              <a:gd name="connsiteY281" fmla="*/ 3136627 h 3429000"/>
              <a:gd name="connsiteX282" fmla="*/ 1959276 w 4336347"/>
              <a:gd name="connsiteY282" fmla="*/ 3137845 h 3429000"/>
              <a:gd name="connsiteX283" fmla="*/ 1950965 w 4336347"/>
              <a:gd name="connsiteY283" fmla="*/ 3061420 h 3429000"/>
              <a:gd name="connsiteX284" fmla="*/ 3664322 w 4336347"/>
              <a:gd name="connsiteY284" fmla="*/ 3056738 h 3429000"/>
              <a:gd name="connsiteX285" fmla="*/ 3597445 w 4336347"/>
              <a:gd name="connsiteY285" fmla="*/ 3093855 h 3429000"/>
              <a:gd name="connsiteX286" fmla="*/ 3607580 w 4336347"/>
              <a:gd name="connsiteY286" fmla="*/ 3089192 h 3429000"/>
              <a:gd name="connsiteX287" fmla="*/ 3718467 w 4336347"/>
              <a:gd name="connsiteY287" fmla="*/ 3092029 h 3429000"/>
              <a:gd name="connsiteX288" fmla="*/ 3696776 w 4336347"/>
              <a:gd name="connsiteY288" fmla="*/ 3070340 h 3429000"/>
              <a:gd name="connsiteX289" fmla="*/ 3664322 w 4336347"/>
              <a:gd name="connsiteY289" fmla="*/ 3056738 h 3429000"/>
              <a:gd name="connsiteX290" fmla="*/ 2582101 w 4336347"/>
              <a:gd name="connsiteY290" fmla="*/ 3051347 h 3429000"/>
              <a:gd name="connsiteX291" fmla="*/ 2519185 w 4336347"/>
              <a:gd name="connsiteY291" fmla="*/ 3064460 h 3429000"/>
              <a:gd name="connsiteX292" fmla="*/ 2615881 w 4336347"/>
              <a:gd name="connsiteY292" fmla="*/ 3138453 h 3429000"/>
              <a:gd name="connsiteX293" fmla="*/ 2617099 w 4336347"/>
              <a:gd name="connsiteY293" fmla="*/ 3167036 h 3429000"/>
              <a:gd name="connsiteX294" fmla="*/ 2606557 w 4336347"/>
              <a:gd name="connsiteY294" fmla="*/ 3056149 h 3429000"/>
              <a:gd name="connsiteX295" fmla="*/ 2582101 w 4336347"/>
              <a:gd name="connsiteY295" fmla="*/ 3051347 h 3429000"/>
              <a:gd name="connsiteX296" fmla="*/ 2799543 w 4336347"/>
              <a:gd name="connsiteY296" fmla="*/ 3050658 h 3429000"/>
              <a:gd name="connsiteX297" fmla="*/ 2772380 w 4336347"/>
              <a:gd name="connsiteY297" fmla="*/ 3052297 h 3429000"/>
              <a:gd name="connsiteX298" fmla="*/ 2779882 w 4336347"/>
              <a:gd name="connsiteY298" fmla="*/ 3063244 h 3429000"/>
              <a:gd name="connsiteX299" fmla="*/ 2778462 w 4336347"/>
              <a:gd name="connsiteY299" fmla="*/ 3081692 h 3429000"/>
              <a:gd name="connsiteX300" fmla="*/ 2802180 w 4336347"/>
              <a:gd name="connsiteY300" fmla="*/ 3092436 h 3429000"/>
              <a:gd name="connsiteX301" fmla="*/ 2791436 w 4336347"/>
              <a:gd name="connsiteY301" fmla="*/ 3097705 h 3429000"/>
              <a:gd name="connsiteX302" fmla="*/ 2778867 w 4336347"/>
              <a:gd name="connsiteY302" fmla="*/ 3106016 h 3429000"/>
              <a:gd name="connsiteX303" fmla="*/ 2788193 w 4336347"/>
              <a:gd name="connsiteY303" fmla="*/ 3116153 h 3429000"/>
              <a:gd name="connsiteX304" fmla="*/ 2769947 w 4336347"/>
              <a:gd name="connsiteY304" fmla="*/ 3115545 h 3429000"/>
              <a:gd name="connsiteX305" fmla="*/ 2759406 w 4336347"/>
              <a:gd name="connsiteY305" fmla="*/ 3128519 h 3429000"/>
              <a:gd name="connsiteX306" fmla="*/ 2799543 w 4336347"/>
              <a:gd name="connsiteY306" fmla="*/ 3050658 h 3429000"/>
              <a:gd name="connsiteX307" fmla="*/ 1721935 w 4336347"/>
              <a:gd name="connsiteY307" fmla="*/ 3047692 h 3429000"/>
              <a:gd name="connsiteX308" fmla="*/ 1697162 w 4336347"/>
              <a:gd name="connsiteY308" fmla="*/ 3053514 h 3429000"/>
              <a:gd name="connsiteX309" fmla="*/ 1705879 w 4336347"/>
              <a:gd name="connsiteY309" fmla="*/ 3063649 h 3429000"/>
              <a:gd name="connsiteX310" fmla="*/ 1710744 w 4336347"/>
              <a:gd name="connsiteY310" fmla="*/ 3081286 h 3429000"/>
              <a:gd name="connsiteX311" fmla="*/ 1708312 w 4336347"/>
              <a:gd name="connsiteY311" fmla="*/ 3087571 h 3429000"/>
              <a:gd name="connsiteX312" fmla="*/ 1731625 w 4336347"/>
              <a:gd name="connsiteY312" fmla="*/ 3090612 h 3429000"/>
              <a:gd name="connsiteX313" fmla="*/ 1721690 w 4336347"/>
              <a:gd name="connsiteY313" fmla="*/ 3097705 h 3429000"/>
              <a:gd name="connsiteX314" fmla="*/ 1710338 w 4336347"/>
              <a:gd name="connsiteY314" fmla="*/ 3108045 h 3429000"/>
              <a:gd name="connsiteX315" fmla="*/ 1720881 w 4336347"/>
              <a:gd name="connsiteY315" fmla="*/ 3117166 h 3429000"/>
              <a:gd name="connsiteX316" fmla="*/ 1702636 w 4336347"/>
              <a:gd name="connsiteY316" fmla="*/ 3119195 h 3429000"/>
              <a:gd name="connsiteX317" fmla="*/ 1694120 w 4336347"/>
              <a:gd name="connsiteY317" fmla="*/ 3133993 h 3429000"/>
              <a:gd name="connsiteX318" fmla="*/ 1755545 w 4336347"/>
              <a:gd name="connsiteY318" fmla="*/ 3106016 h 3429000"/>
              <a:gd name="connsiteX319" fmla="*/ 1721935 w 4336347"/>
              <a:gd name="connsiteY319" fmla="*/ 3047692 h 3429000"/>
              <a:gd name="connsiteX320" fmla="*/ 3210556 w 4336347"/>
              <a:gd name="connsiteY320" fmla="*/ 3046773 h 3429000"/>
              <a:gd name="connsiteX321" fmla="*/ 3209036 w 4336347"/>
              <a:gd name="connsiteY321" fmla="*/ 3061420 h 3429000"/>
              <a:gd name="connsiteX322" fmla="*/ 3224036 w 4336347"/>
              <a:gd name="connsiteY322" fmla="*/ 3069731 h 3429000"/>
              <a:gd name="connsiteX323" fmla="*/ 3212280 w 4336347"/>
              <a:gd name="connsiteY323" fmla="*/ 3081084 h 3429000"/>
              <a:gd name="connsiteX324" fmla="*/ 3240863 w 4336347"/>
              <a:gd name="connsiteY324" fmla="*/ 3090408 h 3429000"/>
              <a:gd name="connsiteX325" fmla="*/ 3228091 w 4336347"/>
              <a:gd name="connsiteY325" fmla="*/ 3096895 h 3429000"/>
              <a:gd name="connsiteX326" fmla="*/ 3218360 w 4336347"/>
              <a:gd name="connsiteY326" fmla="*/ 3106829 h 3429000"/>
              <a:gd name="connsiteX327" fmla="*/ 3230726 w 4336347"/>
              <a:gd name="connsiteY327" fmla="*/ 3116762 h 3429000"/>
              <a:gd name="connsiteX328" fmla="*/ 3210658 w 4336347"/>
              <a:gd name="connsiteY328" fmla="*/ 3117775 h 3429000"/>
              <a:gd name="connsiteX329" fmla="*/ 3202143 w 4336347"/>
              <a:gd name="connsiteY329" fmla="*/ 3132777 h 3429000"/>
              <a:gd name="connsiteX330" fmla="*/ 3254647 w 4336347"/>
              <a:gd name="connsiteY330" fmla="*/ 3061623 h 3429000"/>
              <a:gd name="connsiteX331" fmla="*/ 3210556 w 4336347"/>
              <a:gd name="connsiteY331" fmla="*/ 3046773 h 3429000"/>
              <a:gd name="connsiteX332" fmla="*/ 1837849 w 4336347"/>
              <a:gd name="connsiteY332" fmla="*/ 3044392 h 3429000"/>
              <a:gd name="connsiteX333" fmla="*/ 1842917 w 4336347"/>
              <a:gd name="connsiteY333" fmla="*/ 3054527 h 3429000"/>
              <a:gd name="connsiteX334" fmla="*/ 1839875 w 4336347"/>
              <a:gd name="connsiteY334" fmla="*/ 3070744 h 3429000"/>
              <a:gd name="connsiteX335" fmla="*/ 1858730 w 4336347"/>
              <a:gd name="connsiteY335" fmla="*/ 3081894 h 3429000"/>
              <a:gd name="connsiteX336" fmla="*/ 1847375 w 4336347"/>
              <a:gd name="connsiteY336" fmla="*/ 3085542 h 3429000"/>
              <a:gd name="connsiteX337" fmla="*/ 1837443 w 4336347"/>
              <a:gd name="connsiteY337" fmla="*/ 3092234 h 3429000"/>
              <a:gd name="connsiteX338" fmla="*/ 1844336 w 4336347"/>
              <a:gd name="connsiteY338" fmla="*/ 3101760 h 3429000"/>
              <a:gd name="connsiteX339" fmla="*/ 1828725 w 4336347"/>
              <a:gd name="connsiteY339" fmla="*/ 3099734 h 3429000"/>
              <a:gd name="connsiteX340" fmla="*/ 1818388 w 4336347"/>
              <a:gd name="connsiteY340" fmla="*/ 3110477 h 3429000"/>
              <a:gd name="connsiteX341" fmla="*/ 1876567 w 4336347"/>
              <a:gd name="connsiteY341" fmla="*/ 3060203 h 3429000"/>
              <a:gd name="connsiteX342" fmla="*/ 1837849 w 4336347"/>
              <a:gd name="connsiteY342" fmla="*/ 3044392 h 3429000"/>
              <a:gd name="connsiteX343" fmla="*/ 2118556 w 4336347"/>
              <a:gd name="connsiteY343" fmla="*/ 3038382 h 3429000"/>
              <a:gd name="connsiteX344" fmla="*/ 2092259 w 4336347"/>
              <a:gd name="connsiteY344" fmla="*/ 3044188 h 3429000"/>
              <a:gd name="connsiteX345" fmla="*/ 2101179 w 4336347"/>
              <a:gd name="connsiteY345" fmla="*/ 3054120 h 3429000"/>
              <a:gd name="connsiteX346" fmla="*/ 2106451 w 4336347"/>
              <a:gd name="connsiteY346" fmla="*/ 3071353 h 3429000"/>
              <a:gd name="connsiteX347" fmla="*/ 2104220 w 4336347"/>
              <a:gd name="connsiteY347" fmla="*/ 3077638 h 3429000"/>
              <a:gd name="connsiteX348" fmla="*/ 2127735 w 4336347"/>
              <a:gd name="connsiteY348" fmla="*/ 3080068 h 3429000"/>
              <a:gd name="connsiteX349" fmla="*/ 2115979 w 4336347"/>
              <a:gd name="connsiteY349" fmla="*/ 3087366 h 3429000"/>
              <a:gd name="connsiteX350" fmla="*/ 2106855 w 4336347"/>
              <a:gd name="connsiteY350" fmla="*/ 3097705 h 3429000"/>
              <a:gd name="connsiteX351" fmla="*/ 2117601 w 4336347"/>
              <a:gd name="connsiteY351" fmla="*/ 3106423 h 3429000"/>
              <a:gd name="connsiteX352" fmla="*/ 2099355 w 4336347"/>
              <a:gd name="connsiteY352" fmla="*/ 3108653 h 3429000"/>
              <a:gd name="connsiteX353" fmla="*/ 2090842 w 4336347"/>
              <a:gd name="connsiteY353" fmla="*/ 3123653 h 3429000"/>
              <a:gd name="connsiteX354" fmla="*/ 2118556 w 4336347"/>
              <a:gd name="connsiteY354" fmla="*/ 3038382 h 3429000"/>
              <a:gd name="connsiteX355" fmla="*/ 1319574 w 4336347"/>
              <a:gd name="connsiteY355" fmla="*/ 3029907 h 3429000"/>
              <a:gd name="connsiteX356" fmla="*/ 1294360 w 4336347"/>
              <a:gd name="connsiteY356" fmla="*/ 3031418 h 3429000"/>
              <a:gd name="connsiteX357" fmla="*/ 1300849 w 4336347"/>
              <a:gd name="connsiteY357" fmla="*/ 3042973 h 3429000"/>
              <a:gd name="connsiteX358" fmla="*/ 1302471 w 4336347"/>
              <a:gd name="connsiteY358" fmla="*/ 3061420 h 3429000"/>
              <a:gd name="connsiteX359" fmla="*/ 1299023 w 4336347"/>
              <a:gd name="connsiteY359" fmla="*/ 3067299 h 3429000"/>
              <a:gd name="connsiteX360" fmla="*/ 1321525 w 4336347"/>
              <a:gd name="connsiteY360" fmla="*/ 3074190 h 3429000"/>
              <a:gd name="connsiteX361" fmla="*/ 1310577 w 4336347"/>
              <a:gd name="connsiteY361" fmla="*/ 3079462 h 3429000"/>
              <a:gd name="connsiteX362" fmla="*/ 1297603 w 4336347"/>
              <a:gd name="connsiteY362" fmla="*/ 3087773 h 3429000"/>
              <a:gd name="connsiteX363" fmla="*/ 1306525 w 4336347"/>
              <a:gd name="connsiteY363" fmla="*/ 3098719 h 3429000"/>
              <a:gd name="connsiteX364" fmla="*/ 1288077 w 4336347"/>
              <a:gd name="connsiteY364" fmla="*/ 3097503 h 3429000"/>
              <a:gd name="connsiteX365" fmla="*/ 1276927 w 4336347"/>
              <a:gd name="connsiteY365" fmla="*/ 3111288 h 3429000"/>
              <a:gd name="connsiteX366" fmla="*/ 1342608 w 4336347"/>
              <a:gd name="connsiteY366" fmla="*/ 3093449 h 3429000"/>
              <a:gd name="connsiteX367" fmla="*/ 1319574 w 4336347"/>
              <a:gd name="connsiteY367" fmla="*/ 3029907 h 3429000"/>
              <a:gd name="connsiteX368" fmla="*/ 3100379 w 4336347"/>
              <a:gd name="connsiteY368" fmla="*/ 3027970 h 3429000"/>
              <a:gd name="connsiteX369" fmla="*/ 3067740 w 4336347"/>
              <a:gd name="connsiteY369" fmla="*/ 3032836 h 3429000"/>
              <a:gd name="connsiteX370" fmla="*/ 3079701 w 4336347"/>
              <a:gd name="connsiteY370" fmla="*/ 3045607 h 3429000"/>
              <a:gd name="connsiteX371" fmla="*/ 3081729 w 4336347"/>
              <a:gd name="connsiteY371" fmla="*/ 3068514 h 3429000"/>
              <a:gd name="connsiteX372" fmla="*/ 3113960 w 4336347"/>
              <a:gd name="connsiteY372" fmla="*/ 3079866 h 3429000"/>
              <a:gd name="connsiteX373" fmla="*/ 3098758 w 4336347"/>
              <a:gd name="connsiteY373" fmla="*/ 3087164 h 3429000"/>
              <a:gd name="connsiteX374" fmla="*/ 3086797 w 4336347"/>
              <a:gd name="connsiteY374" fmla="*/ 3098516 h 3429000"/>
              <a:gd name="connsiteX375" fmla="*/ 3100379 w 4336347"/>
              <a:gd name="connsiteY375" fmla="*/ 3110071 h 3429000"/>
              <a:gd name="connsiteX376" fmla="*/ 3077268 w 4336347"/>
              <a:gd name="connsiteY376" fmla="*/ 3110884 h 3429000"/>
              <a:gd name="connsiteX377" fmla="*/ 3066323 w 4336347"/>
              <a:gd name="connsiteY377" fmla="*/ 3128114 h 3429000"/>
              <a:gd name="connsiteX378" fmla="*/ 3100379 w 4336347"/>
              <a:gd name="connsiteY378" fmla="*/ 3027970 h 3429000"/>
              <a:gd name="connsiteX379" fmla="*/ 1413154 w 4336347"/>
              <a:gd name="connsiteY379" fmla="*/ 3021686 h 3429000"/>
              <a:gd name="connsiteX380" fmla="*/ 1416804 w 4336347"/>
              <a:gd name="connsiteY380" fmla="*/ 3032633 h 3429000"/>
              <a:gd name="connsiteX381" fmla="*/ 1411734 w 4336347"/>
              <a:gd name="connsiteY381" fmla="*/ 3048446 h 3429000"/>
              <a:gd name="connsiteX382" fmla="*/ 1411330 w 4336347"/>
              <a:gd name="connsiteY382" fmla="*/ 3052499 h 3429000"/>
              <a:gd name="connsiteX383" fmla="*/ 1428763 w 4336347"/>
              <a:gd name="connsiteY383" fmla="*/ 3061825 h 3429000"/>
              <a:gd name="connsiteX384" fmla="*/ 1417208 w 4336347"/>
              <a:gd name="connsiteY384" fmla="*/ 3064055 h 3429000"/>
              <a:gd name="connsiteX385" fmla="*/ 1406667 w 4336347"/>
              <a:gd name="connsiteY385" fmla="*/ 3069325 h 3429000"/>
              <a:gd name="connsiteX386" fmla="*/ 1412141 w 4336347"/>
              <a:gd name="connsiteY386" fmla="*/ 3079866 h 3429000"/>
              <a:gd name="connsiteX387" fmla="*/ 1397138 w 4336347"/>
              <a:gd name="connsiteY387" fmla="*/ 3075812 h 3429000"/>
              <a:gd name="connsiteX388" fmla="*/ 1385180 w 4336347"/>
              <a:gd name="connsiteY388" fmla="*/ 3085340 h 3429000"/>
              <a:gd name="connsiteX389" fmla="*/ 1413154 w 4336347"/>
              <a:gd name="connsiteY389" fmla="*/ 3021686 h 3429000"/>
              <a:gd name="connsiteX390" fmla="*/ 1158295 w 4336347"/>
              <a:gd name="connsiteY390" fmla="*/ 3015780 h 3429000"/>
              <a:gd name="connsiteX391" fmla="*/ 1135633 w 4336347"/>
              <a:gd name="connsiteY391" fmla="*/ 3016618 h 3429000"/>
              <a:gd name="connsiteX392" fmla="*/ 1141309 w 4336347"/>
              <a:gd name="connsiteY392" fmla="*/ 3026755 h 3429000"/>
              <a:gd name="connsiteX393" fmla="*/ 1139483 w 4336347"/>
              <a:gd name="connsiteY393" fmla="*/ 3043377 h 3429000"/>
              <a:gd name="connsiteX394" fmla="*/ 1139889 w 4336347"/>
              <a:gd name="connsiteY394" fmla="*/ 3047633 h 3429000"/>
              <a:gd name="connsiteX395" fmla="*/ 1159148 w 4336347"/>
              <a:gd name="connsiteY395" fmla="*/ 3053312 h 3429000"/>
              <a:gd name="connsiteX396" fmla="*/ 1148200 w 4336347"/>
              <a:gd name="connsiteY396" fmla="*/ 3057973 h 3429000"/>
              <a:gd name="connsiteX397" fmla="*/ 1138876 w 4336347"/>
              <a:gd name="connsiteY397" fmla="*/ 3065473 h 3429000"/>
              <a:gd name="connsiteX398" fmla="*/ 1146781 w 4336347"/>
              <a:gd name="connsiteY398" fmla="*/ 3074597 h 3429000"/>
              <a:gd name="connsiteX399" fmla="*/ 1130768 w 4336347"/>
              <a:gd name="connsiteY399" fmla="*/ 3073786 h 3429000"/>
              <a:gd name="connsiteX400" fmla="*/ 1121239 w 4336347"/>
              <a:gd name="connsiteY400" fmla="*/ 3085340 h 3429000"/>
              <a:gd name="connsiteX401" fmla="*/ 1158295 w 4336347"/>
              <a:gd name="connsiteY401" fmla="*/ 3015780 h 3429000"/>
              <a:gd name="connsiteX402" fmla="*/ 3314779 w 4336347"/>
              <a:gd name="connsiteY402" fmla="*/ 3007522 h 3429000"/>
              <a:gd name="connsiteX403" fmla="*/ 3308165 w 4336347"/>
              <a:gd name="connsiteY403" fmla="*/ 3018444 h 3429000"/>
              <a:gd name="connsiteX404" fmla="*/ 3318909 w 4336347"/>
              <a:gd name="connsiteY404" fmla="*/ 3029188 h 3429000"/>
              <a:gd name="connsiteX405" fmla="*/ 3304517 w 4336347"/>
              <a:gd name="connsiteY405" fmla="*/ 3034864 h 3429000"/>
              <a:gd name="connsiteX406" fmla="*/ 3327222 w 4336347"/>
              <a:gd name="connsiteY406" fmla="*/ 3050473 h 3429000"/>
              <a:gd name="connsiteX407" fmla="*/ 3301476 w 4336347"/>
              <a:gd name="connsiteY407" fmla="*/ 3056757 h 3429000"/>
              <a:gd name="connsiteX408" fmla="*/ 3309585 w 4336347"/>
              <a:gd name="connsiteY408" fmla="*/ 3068110 h 3429000"/>
              <a:gd name="connsiteX409" fmla="*/ 3291137 w 4336347"/>
              <a:gd name="connsiteY409" fmla="*/ 3063042 h 3429000"/>
              <a:gd name="connsiteX410" fmla="*/ 3278771 w 4336347"/>
              <a:gd name="connsiteY410" fmla="*/ 3072568 h 3429000"/>
              <a:gd name="connsiteX411" fmla="*/ 3349520 w 4336347"/>
              <a:gd name="connsiteY411" fmla="*/ 3032025 h 3429000"/>
              <a:gd name="connsiteX412" fmla="*/ 3314779 w 4336347"/>
              <a:gd name="connsiteY412" fmla="*/ 3007522 h 3429000"/>
              <a:gd name="connsiteX413" fmla="*/ 2577048 w 4336347"/>
              <a:gd name="connsiteY413" fmla="*/ 2990648 h 3429000"/>
              <a:gd name="connsiteX414" fmla="*/ 2524253 w 4336347"/>
              <a:gd name="connsiteY414" fmla="*/ 3042162 h 3429000"/>
              <a:gd name="connsiteX415" fmla="*/ 2647505 w 4336347"/>
              <a:gd name="connsiteY415" fmla="*/ 3047027 h 3429000"/>
              <a:gd name="connsiteX416" fmla="*/ 2645073 w 4336347"/>
              <a:gd name="connsiteY416" fmla="*/ 3020470 h 3429000"/>
              <a:gd name="connsiteX417" fmla="*/ 2618720 w 4336347"/>
              <a:gd name="connsiteY417" fmla="*/ 2991683 h 3429000"/>
              <a:gd name="connsiteX418" fmla="*/ 2577048 w 4336347"/>
              <a:gd name="connsiteY418" fmla="*/ 2990648 h 3429000"/>
              <a:gd name="connsiteX419" fmla="*/ 3534981 w 4336347"/>
              <a:gd name="connsiteY419" fmla="*/ 2975518 h 3429000"/>
              <a:gd name="connsiteX420" fmla="*/ 3478651 w 4336347"/>
              <a:gd name="connsiteY420" fmla="*/ 3011348 h 3429000"/>
              <a:gd name="connsiteX421" fmla="*/ 3489396 w 4336347"/>
              <a:gd name="connsiteY421" fmla="*/ 3006888 h 3429000"/>
              <a:gd name="connsiteX422" fmla="*/ 3609201 w 4336347"/>
              <a:gd name="connsiteY422" fmla="*/ 3007903 h 3429000"/>
              <a:gd name="connsiteX423" fmla="*/ 3608188 w 4336347"/>
              <a:gd name="connsiteY423" fmla="*/ 3000807 h 3429000"/>
              <a:gd name="connsiteX424" fmla="*/ 3534981 w 4336347"/>
              <a:gd name="connsiteY424" fmla="*/ 2975518 h 3429000"/>
              <a:gd name="connsiteX425" fmla="*/ 2392689 w 4336347"/>
              <a:gd name="connsiteY425" fmla="*/ 2974859 h 3429000"/>
              <a:gd name="connsiteX426" fmla="*/ 2362889 w 4336347"/>
              <a:gd name="connsiteY426" fmla="*/ 3048446 h 3429000"/>
              <a:gd name="connsiteX427" fmla="*/ 2490602 w 4336347"/>
              <a:gd name="connsiteY427" fmla="*/ 3077434 h 3429000"/>
              <a:gd name="connsiteX428" fmla="*/ 2392689 w 4336347"/>
              <a:gd name="connsiteY428" fmla="*/ 2974859 h 3429000"/>
              <a:gd name="connsiteX429" fmla="*/ 2994459 w 4336347"/>
              <a:gd name="connsiteY429" fmla="*/ 2972097 h 3429000"/>
              <a:gd name="connsiteX430" fmla="*/ 2964153 w 4336347"/>
              <a:gd name="connsiteY430" fmla="*/ 2973440 h 3429000"/>
              <a:gd name="connsiteX431" fmla="*/ 2973072 w 4336347"/>
              <a:gd name="connsiteY431" fmla="*/ 2984994 h 3429000"/>
              <a:gd name="connsiteX432" fmla="*/ 2972463 w 4336347"/>
              <a:gd name="connsiteY432" fmla="*/ 3004455 h 3429000"/>
              <a:gd name="connsiteX433" fmla="*/ 2999222 w 4336347"/>
              <a:gd name="connsiteY433" fmla="*/ 3016009 h 3429000"/>
              <a:gd name="connsiteX434" fmla="*/ 2985235 w 4336347"/>
              <a:gd name="connsiteY434" fmla="*/ 3021281 h 3429000"/>
              <a:gd name="connsiteX435" fmla="*/ 2973681 w 4336347"/>
              <a:gd name="connsiteY435" fmla="*/ 3029999 h 3429000"/>
              <a:gd name="connsiteX436" fmla="*/ 2984424 w 4336347"/>
              <a:gd name="connsiteY436" fmla="*/ 3040742 h 3429000"/>
              <a:gd name="connsiteX437" fmla="*/ 2964153 w 4336347"/>
              <a:gd name="connsiteY437" fmla="*/ 3039931 h 3429000"/>
              <a:gd name="connsiteX438" fmla="*/ 2953002 w 4336347"/>
              <a:gd name="connsiteY438" fmla="*/ 3053716 h 3429000"/>
              <a:gd name="connsiteX439" fmla="*/ 3018683 w 4336347"/>
              <a:gd name="connsiteY439" fmla="*/ 2989455 h 3429000"/>
              <a:gd name="connsiteX440" fmla="*/ 2994459 w 4336347"/>
              <a:gd name="connsiteY440" fmla="*/ 2972097 h 3429000"/>
              <a:gd name="connsiteX441" fmla="*/ 1069748 w 4336347"/>
              <a:gd name="connsiteY441" fmla="*/ 2964520 h 3429000"/>
              <a:gd name="connsiteX442" fmla="*/ 1070763 w 4336347"/>
              <a:gd name="connsiteY442" fmla="*/ 2975872 h 3429000"/>
              <a:gd name="connsiteX443" fmla="*/ 1062248 w 4336347"/>
              <a:gd name="connsiteY443" fmla="*/ 2990468 h 3429000"/>
              <a:gd name="connsiteX444" fmla="*/ 1075830 w 4336347"/>
              <a:gd name="connsiteY444" fmla="*/ 3007496 h 3429000"/>
              <a:gd name="connsiteX445" fmla="*/ 1052517 w 4336347"/>
              <a:gd name="connsiteY445" fmla="*/ 3010333 h 3429000"/>
              <a:gd name="connsiteX446" fmla="*/ 1055559 w 4336347"/>
              <a:gd name="connsiteY446" fmla="*/ 3021890 h 3429000"/>
              <a:gd name="connsiteX447" fmla="*/ 1041774 w 4336347"/>
              <a:gd name="connsiteY447" fmla="*/ 3014592 h 3429000"/>
              <a:gd name="connsiteX448" fmla="*/ 1028191 w 4336347"/>
              <a:gd name="connsiteY448" fmla="*/ 3021079 h 3429000"/>
              <a:gd name="connsiteX449" fmla="*/ 1099346 w 4336347"/>
              <a:gd name="connsiteY449" fmla="*/ 2992496 h 3429000"/>
              <a:gd name="connsiteX450" fmla="*/ 1069748 w 4336347"/>
              <a:gd name="connsiteY450" fmla="*/ 2964520 h 3429000"/>
              <a:gd name="connsiteX451" fmla="*/ 3181467 w 4336347"/>
              <a:gd name="connsiteY451" fmla="*/ 2954181 h 3429000"/>
              <a:gd name="connsiteX452" fmla="*/ 3183695 w 4336347"/>
              <a:gd name="connsiteY452" fmla="*/ 2965331 h 3429000"/>
              <a:gd name="connsiteX453" fmla="*/ 3174980 w 4336347"/>
              <a:gd name="connsiteY453" fmla="*/ 2978507 h 3429000"/>
              <a:gd name="connsiteX454" fmla="*/ 3191601 w 4336347"/>
              <a:gd name="connsiteY454" fmla="*/ 2995942 h 3429000"/>
              <a:gd name="connsiteX455" fmla="*/ 3178223 w 4336347"/>
              <a:gd name="connsiteY455" fmla="*/ 2994724 h 3429000"/>
              <a:gd name="connsiteX456" fmla="*/ 3165451 w 4336347"/>
              <a:gd name="connsiteY456" fmla="*/ 2996753 h 3429000"/>
              <a:gd name="connsiteX457" fmla="*/ 3169506 w 4336347"/>
              <a:gd name="connsiteY457" fmla="*/ 3007903 h 3429000"/>
              <a:gd name="connsiteX458" fmla="*/ 3153695 w 4336347"/>
              <a:gd name="connsiteY458" fmla="*/ 3000198 h 3429000"/>
              <a:gd name="connsiteX459" fmla="*/ 3139301 w 4336347"/>
              <a:gd name="connsiteY459" fmla="*/ 3006077 h 3429000"/>
              <a:gd name="connsiteX460" fmla="*/ 3218158 w 4336347"/>
              <a:gd name="connsiteY460" fmla="*/ 2984385 h 3429000"/>
              <a:gd name="connsiteX461" fmla="*/ 3181467 w 4336347"/>
              <a:gd name="connsiteY461" fmla="*/ 2954181 h 3429000"/>
              <a:gd name="connsiteX462" fmla="*/ 2003874 w 4336347"/>
              <a:gd name="connsiteY462" fmla="*/ 2953370 h 3429000"/>
              <a:gd name="connsiteX463" fmla="*/ 1976711 w 4336347"/>
              <a:gd name="connsiteY463" fmla="*/ 2968372 h 3429000"/>
              <a:gd name="connsiteX464" fmla="*/ 1990698 w 4336347"/>
              <a:gd name="connsiteY464" fmla="*/ 2977292 h 3429000"/>
              <a:gd name="connsiteX465" fmla="*/ 1999213 w 4336347"/>
              <a:gd name="connsiteY465" fmla="*/ 2999388 h 3429000"/>
              <a:gd name="connsiteX466" fmla="*/ 2031242 w 4336347"/>
              <a:gd name="connsiteY466" fmla="*/ 2999792 h 3429000"/>
              <a:gd name="connsiteX467" fmla="*/ 2012591 w 4336347"/>
              <a:gd name="connsiteY467" fmla="*/ 3027362 h 3429000"/>
              <a:gd name="connsiteX468" fmla="*/ 2028405 w 4336347"/>
              <a:gd name="connsiteY468" fmla="*/ 3034255 h 3429000"/>
              <a:gd name="connsiteX469" fmla="*/ 2007524 w 4336347"/>
              <a:gd name="connsiteY469" fmla="*/ 3042770 h 3429000"/>
              <a:gd name="connsiteX470" fmla="*/ 2003267 w 4336347"/>
              <a:gd name="connsiteY470" fmla="*/ 3063649 h 3429000"/>
              <a:gd name="connsiteX471" fmla="*/ 2003874 w 4336347"/>
              <a:gd name="connsiteY471" fmla="*/ 2953370 h 3429000"/>
              <a:gd name="connsiteX472" fmla="*/ 2883065 w 4336347"/>
              <a:gd name="connsiteY472" fmla="*/ 2950937 h 3429000"/>
              <a:gd name="connsiteX473" fmla="*/ 2854685 w 4336347"/>
              <a:gd name="connsiteY473" fmla="*/ 2954385 h 3429000"/>
              <a:gd name="connsiteX474" fmla="*/ 2864009 w 4336347"/>
              <a:gd name="connsiteY474" fmla="*/ 2965331 h 3429000"/>
              <a:gd name="connsiteX475" fmla="*/ 2864415 w 4336347"/>
              <a:gd name="connsiteY475" fmla="*/ 2984994 h 3429000"/>
              <a:gd name="connsiteX476" fmla="*/ 2891578 w 4336347"/>
              <a:gd name="connsiteY476" fmla="*/ 2995131 h 3429000"/>
              <a:gd name="connsiteX477" fmla="*/ 2877998 w 4336347"/>
              <a:gd name="connsiteY477" fmla="*/ 3001211 h 3429000"/>
              <a:gd name="connsiteX478" fmla="*/ 2867050 w 4336347"/>
              <a:gd name="connsiteY478" fmla="*/ 3010740 h 3429000"/>
              <a:gd name="connsiteX479" fmla="*/ 2878200 w 4336347"/>
              <a:gd name="connsiteY479" fmla="*/ 3020877 h 3429000"/>
              <a:gd name="connsiteX480" fmla="*/ 2857928 w 4336347"/>
              <a:gd name="connsiteY480" fmla="*/ 3021079 h 3429000"/>
              <a:gd name="connsiteX481" fmla="*/ 2847589 w 4336347"/>
              <a:gd name="connsiteY481" fmla="*/ 3035472 h 3429000"/>
              <a:gd name="connsiteX482" fmla="*/ 2883065 w 4336347"/>
              <a:gd name="connsiteY482" fmla="*/ 2950937 h 3429000"/>
              <a:gd name="connsiteX483" fmla="*/ 1574416 w 4336347"/>
              <a:gd name="connsiteY483" fmla="*/ 2945034 h 3429000"/>
              <a:gd name="connsiteX484" fmla="*/ 1546541 w 4336347"/>
              <a:gd name="connsiteY484" fmla="*/ 2958235 h 3429000"/>
              <a:gd name="connsiteX485" fmla="*/ 1559111 w 4336347"/>
              <a:gd name="connsiteY485" fmla="*/ 2968574 h 3429000"/>
              <a:gd name="connsiteX486" fmla="*/ 1569044 w 4336347"/>
              <a:gd name="connsiteY486" fmla="*/ 2988644 h 3429000"/>
              <a:gd name="connsiteX487" fmla="*/ 1595398 w 4336347"/>
              <a:gd name="connsiteY487" fmla="*/ 2994320 h 3429000"/>
              <a:gd name="connsiteX488" fmla="*/ 1576139 w 4336347"/>
              <a:gd name="connsiteY488" fmla="*/ 3020877 h 3429000"/>
              <a:gd name="connsiteX489" fmla="*/ 1590937 w 4336347"/>
              <a:gd name="connsiteY489" fmla="*/ 3028983 h 3429000"/>
              <a:gd name="connsiteX490" fmla="*/ 1570261 w 4336347"/>
              <a:gd name="connsiteY490" fmla="*/ 3036079 h 3429000"/>
              <a:gd name="connsiteX491" fmla="*/ 1564178 w 4336347"/>
              <a:gd name="connsiteY491" fmla="*/ 3056553 h 3429000"/>
              <a:gd name="connsiteX492" fmla="*/ 1602898 w 4336347"/>
              <a:gd name="connsiteY492" fmla="*/ 2955398 h 3429000"/>
              <a:gd name="connsiteX493" fmla="*/ 1574416 w 4336347"/>
              <a:gd name="connsiteY493" fmla="*/ 2945034 h 3429000"/>
              <a:gd name="connsiteX494" fmla="*/ 1787777 w 4336347"/>
              <a:gd name="connsiteY494" fmla="*/ 2938774 h 3429000"/>
              <a:gd name="connsiteX495" fmla="*/ 1763047 w 4336347"/>
              <a:gd name="connsiteY495" fmla="*/ 2947492 h 3429000"/>
              <a:gd name="connsiteX496" fmla="*/ 1773182 w 4336347"/>
              <a:gd name="connsiteY496" fmla="*/ 2957222 h 3429000"/>
              <a:gd name="connsiteX497" fmla="*/ 1776829 w 4336347"/>
              <a:gd name="connsiteY497" fmla="*/ 2977292 h 3429000"/>
              <a:gd name="connsiteX498" fmla="*/ 1803386 w 4336347"/>
              <a:gd name="connsiteY498" fmla="*/ 2982359 h 3429000"/>
              <a:gd name="connsiteX499" fmla="*/ 1783723 w 4336347"/>
              <a:gd name="connsiteY499" fmla="*/ 3002833 h 3429000"/>
              <a:gd name="connsiteX500" fmla="*/ 1795886 w 4336347"/>
              <a:gd name="connsiteY500" fmla="*/ 3011146 h 3429000"/>
              <a:gd name="connsiteX501" fmla="*/ 1777236 w 4336347"/>
              <a:gd name="connsiteY501" fmla="*/ 3015201 h 3429000"/>
              <a:gd name="connsiteX502" fmla="*/ 1770547 w 4336347"/>
              <a:gd name="connsiteY502" fmla="*/ 3032227 h 3429000"/>
              <a:gd name="connsiteX503" fmla="*/ 1787777 w 4336347"/>
              <a:gd name="connsiteY503" fmla="*/ 2938774 h 3429000"/>
              <a:gd name="connsiteX504" fmla="*/ 4294998 w 4336347"/>
              <a:gd name="connsiteY504" fmla="*/ 2935937 h 3429000"/>
              <a:gd name="connsiteX505" fmla="*/ 4242291 w 4336347"/>
              <a:gd name="connsiteY505" fmla="*/ 2998779 h 3429000"/>
              <a:gd name="connsiteX506" fmla="*/ 4244724 w 4336347"/>
              <a:gd name="connsiteY506" fmla="*/ 2958437 h 3429000"/>
              <a:gd name="connsiteX507" fmla="*/ 4294998 w 4336347"/>
              <a:gd name="connsiteY507" fmla="*/ 2935937 h 3429000"/>
              <a:gd name="connsiteX508" fmla="*/ 1672026 w 4336347"/>
              <a:gd name="connsiteY508" fmla="*/ 2934366 h 3429000"/>
              <a:gd name="connsiteX509" fmla="*/ 1675675 w 4336347"/>
              <a:gd name="connsiteY509" fmla="*/ 2947492 h 3429000"/>
              <a:gd name="connsiteX510" fmla="*/ 1671620 w 4336347"/>
              <a:gd name="connsiteY510" fmla="*/ 2967561 h 3429000"/>
              <a:gd name="connsiteX511" fmla="*/ 1694120 w 4336347"/>
              <a:gd name="connsiteY511" fmla="*/ 2981955 h 3429000"/>
              <a:gd name="connsiteX512" fmla="*/ 1668172 w 4336347"/>
              <a:gd name="connsiteY512" fmla="*/ 2993914 h 3429000"/>
              <a:gd name="connsiteX513" fmla="*/ 1676283 w 4336347"/>
              <a:gd name="connsiteY513" fmla="*/ 3005875 h 3429000"/>
              <a:gd name="connsiteX514" fmla="*/ 1657429 w 4336347"/>
              <a:gd name="connsiteY514" fmla="*/ 3003035 h 3429000"/>
              <a:gd name="connsiteX515" fmla="*/ 1644861 w 4336347"/>
              <a:gd name="connsiteY515" fmla="*/ 3016416 h 3429000"/>
              <a:gd name="connsiteX516" fmla="*/ 1695742 w 4336347"/>
              <a:gd name="connsiteY516" fmla="*/ 2935531 h 3429000"/>
              <a:gd name="connsiteX517" fmla="*/ 1672026 w 4336347"/>
              <a:gd name="connsiteY517" fmla="*/ 2934366 h 3429000"/>
              <a:gd name="connsiteX518" fmla="*/ 2785558 w 4336347"/>
              <a:gd name="connsiteY518" fmla="*/ 2933300 h 3429000"/>
              <a:gd name="connsiteX519" fmla="*/ 2788193 w 4336347"/>
              <a:gd name="connsiteY519" fmla="*/ 2946681 h 3429000"/>
              <a:gd name="connsiteX520" fmla="*/ 2778056 w 4336347"/>
              <a:gd name="connsiteY520" fmla="*/ 2963911 h 3429000"/>
              <a:gd name="connsiteX521" fmla="*/ 2776639 w 4336347"/>
              <a:gd name="connsiteY521" fmla="*/ 2968574 h 3429000"/>
              <a:gd name="connsiteX522" fmla="*/ 2797315 w 4336347"/>
              <a:gd name="connsiteY522" fmla="*/ 2983372 h 3429000"/>
              <a:gd name="connsiteX523" fmla="*/ 2767110 w 4336347"/>
              <a:gd name="connsiteY523" fmla="*/ 2987224 h 3429000"/>
              <a:gd name="connsiteX524" fmla="*/ 2771976 w 4336347"/>
              <a:gd name="connsiteY524" fmla="*/ 3000401 h 3429000"/>
              <a:gd name="connsiteX525" fmla="*/ 2753528 w 4336347"/>
              <a:gd name="connsiteY525" fmla="*/ 2992698 h 3429000"/>
              <a:gd name="connsiteX526" fmla="*/ 2736701 w 4336347"/>
              <a:gd name="connsiteY526" fmla="*/ 3001414 h 3429000"/>
              <a:gd name="connsiteX527" fmla="*/ 2785558 w 4336347"/>
              <a:gd name="connsiteY527" fmla="*/ 2933300 h 3429000"/>
              <a:gd name="connsiteX528" fmla="*/ 1909610 w 4336347"/>
              <a:gd name="connsiteY528" fmla="*/ 2931274 h 3429000"/>
              <a:gd name="connsiteX529" fmla="*/ 1884678 w 4336347"/>
              <a:gd name="connsiteY529" fmla="*/ 2940194 h 3429000"/>
              <a:gd name="connsiteX530" fmla="*/ 1895015 w 4336347"/>
              <a:gd name="connsiteY530" fmla="*/ 2949722 h 3429000"/>
              <a:gd name="connsiteX531" fmla="*/ 1898867 w 4336347"/>
              <a:gd name="connsiteY531" fmla="*/ 2969587 h 3429000"/>
              <a:gd name="connsiteX532" fmla="*/ 1925626 w 4336347"/>
              <a:gd name="connsiteY532" fmla="*/ 2974453 h 3429000"/>
              <a:gd name="connsiteX533" fmla="*/ 1914274 w 4336347"/>
              <a:gd name="connsiteY533" fmla="*/ 2983372 h 3429000"/>
              <a:gd name="connsiteX534" fmla="*/ 1905758 w 4336347"/>
              <a:gd name="connsiteY534" fmla="*/ 2995131 h 3429000"/>
              <a:gd name="connsiteX535" fmla="*/ 1918126 w 4336347"/>
              <a:gd name="connsiteY535" fmla="*/ 3003240 h 3429000"/>
              <a:gd name="connsiteX536" fmla="*/ 1899273 w 4336347"/>
              <a:gd name="connsiteY536" fmla="*/ 3007496 h 3429000"/>
              <a:gd name="connsiteX537" fmla="*/ 1892582 w 4336347"/>
              <a:gd name="connsiteY537" fmla="*/ 3024525 h 3429000"/>
              <a:gd name="connsiteX538" fmla="*/ 1909610 w 4336347"/>
              <a:gd name="connsiteY538" fmla="*/ 2931274 h 3429000"/>
              <a:gd name="connsiteX539" fmla="*/ 2531780 w 4336347"/>
              <a:gd name="connsiteY539" fmla="*/ 2928538 h 3429000"/>
              <a:gd name="connsiteX540" fmla="*/ 2487157 w 4336347"/>
              <a:gd name="connsiteY540" fmla="*/ 2979927 h 3429000"/>
              <a:gd name="connsiteX541" fmla="*/ 2498509 w 4336347"/>
              <a:gd name="connsiteY541" fmla="*/ 3056757 h 3429000"/>
              <a:gd name="connsiteX542" fmla="*/ 2601083 w 4336347"/>
              <a:gd name="connsiteY542" fmla="*/ 2958844 h 3429000"/>
              <a:gd name="connsiteX543" fmla="*/ 2596625 w 4336347"/>
              <a:gd name="connsiteY543" fmla="*/ 2953776 h 3429000"/>
              <a:gd name="connsiteX544" fmla="*/ 2531780 w 4336347"/>
              <a:gd name="connsiteY544" fmla="*/ 2928538 h 3429000"/>
              <a:gd name="connsiteX545" fmla="*/ 2473978 w 4336347"/>
              <a:gd name="connsiteY545" fmla="*/ 2928031 h 3429000"/>
              <a:gd name="connsiteX546" fmla="*/ 2432220 w 4336347"/>
              <a:gd name="connsiteY546" fmla="*/ 3015201 h 3429000"/>
              <a:gd name="connsiteX547" fmla="*/ 2476007 w 4336347"/>
              <a:gd name="connsiteY547" fmla="*/ 3051690 h 3429000"/>
              <a:gd name="connsiteX548" fmla="*/ 2476007 w 4336347"/>
              <a:gd name="connsiteY548" fmla="*/ 2933300 h 3429000"/>
              <a:gd name="connsiteX549" fmla="*/ 2480872 w 4336347"/>
              <a:gd name="connsiteY549" fmla="*/ 2928437 h 3429000"/>
              <a:gd name="connsiteX550" fmla="*/ 952578 w 4336347"/>
              <a:gd name="connsiteY550" fmla="*/ 2928031 h 3429000"/>
              <a:gd name="connsiteX551" fmla="*/ 955821 w 4336347"/>
              <a:gd name="connsiteY551" fmla="*/ 2941005 h 3429000"/>
              <a:gd name="connsiteX552" fmla="*/ 952578 w 4336347"/>
              <a:gd name="connsiteY552" fmla="*/ 2959453 h 3429000"/>
              <a:gd name="connsiteX553" fmla="*/ 947712 w 4336347"/>
              <a:gd name="connsiteY553" fmla="*/ 2964318 h 3429000"/>
              <a:gd name="connsiteX554" fmla="*/ 967376 w 4336347"/>
              <a:gd name="connsiteY554" fmla="*/ 2976683 h 3429000"/>
              <a:gd name="connsiteX555" fmla="*/ 955619 w 4336347"/>
              <a:gd name="connsiteY555" fmla="*/ 2979318 h 3429000"/>
              <a:gd name="connsiteX556" fmla="*/ 941023 w 4336347"/>
              <a:gd name="connsiteY556" fmla="*/ 2984183 h 3429000"/>
              <a:gd name="connsiteX557" fmla="*/ 946901 w 4336347"/>
              <a:gd name="connsiteY557" fmla="*/ 2997157 h 3429000"/>
              <a:gd name="connsiteX558" fmla="*/ 929264 w 4336347"/>
              <a:gd name="connsiteY558" fmla="*/ 2991077 h 3429000"/>
              <a:gd name="connsiteX559" fmla="*/ 914466 w 4336347"/>
              <a:gd name="connsiteY559" fmla="*/ 3001414 h 3429000"/>
              <a:gd name="connsiteX560" fmla="*/ 982782 w 4336347"/>
              <a:gd name="connsiteY560" fmla="*/ 3000605 h 3429000"/>
              <a:gd name="connsiteX561" fmla="*/ 952578 w 4336347"/>
              <a:gd name="connsiteY561" fmla="*/ 2928031 h 3429000"/>
              <a:gd name="connsiteX562" fmla="*/ 1489780 w 4336347"/>
              <a:gd name="connsiteY562" fmla="*/ 2926002 h 3429000"/>
              <a:gd name="connsiteX563" fmla="*/ 1465658 w 4336347"/>
              <a:gd name="connsiteY563" fmla="*/ 2932489 h 3429000"/>
              <a:gd name="connsiteX564" fmla="*/ 1474376 w 4336347"/>
              <a:gd name="connsiteY564" fmla="*/ 2943235 h 3429000"/>
              <a:gd name="connsiteX565" fmla="*/ 1475793 w 4336347"/>
              <a:gd name="connsiteY565" fmla="*/ 2963709 h 3429000"/>
              <a:gd name="connsiteX566" fmla="*/ 1500526 w 4336347"/>
              <a:gd name="connsiteY566" fmla="*/ 2971411 h 3429000"/>
              <a:gd name="connsiteX567" fmla="*/ 1488971 w 4336347"/>
              <a:gd name="connsiteY567" fmla="*/ 2979116 h 3429000"/>
              <a:gd name="connsiteX568" fmla="*/ 1479645 w 4336347"/>
              <a:gd name="connsiteY568" fmla="*/ 2990061 h 3429000"/>
              <a:gd name="connsiteX569" fmla="*/ 1490593 w 4336347"/>
              <a:gd name="connsiteY569" fmla="*/ 2999590 h 3429000"/>
              <a:gd name="connsiteX570" fmla="*/ 1472145 w 4336347"/>
              <a:gd name="connsiteY570" fmla="*/ 3002022 h 3429000"/>
              <a:gd name="connsiteX571" fmla="*/ 1463832 w 4336347"/>
              <a:gd name="connsiteY571" fmla="*/ 3018444 h 3429000"/>
              <a:gd name="connsiteX572" fmla="*/ 1489780 w 4336347"/>
              <a:gd name="connsiteY572" fmla="*/ 2926002 h 3429000"/>
              <a:gd name="connsiteX573" fmla="*/ 2128572 w 4336347"/>
              <a:gd name="connsiteY573" fmla="*/ 2924914 h 3429000"/>
              <a:gd name="connsiteX574" fmla="*/ 2105235 w 4336347"/>
              <a:gd name="connsiteY574" fmla="*/ 2940802 h 3429000"/>
              <a:gd name="connsiteX575" fmla="*/ 2118207 w 4336347"/>
              <a:gd name="connsiteY575" fmla="*/ 2946883 h 3429000"/>
              <a:gd name="connsiteX576" fmla="*/ 2127940 w 4336347"/>
              <a:gd name="connsiteY576" fmla="*/ 2964722 h 3429000"/>
              <a:gd name="connsiteX577" fmla="*/ 2155507 w 4336347"/>
              <a:gd name="connsiteY577" fmla="*/ 2961885 h 3429000"/>
              <a:gd name="connsiteX578" fmla="*/ 2147196 w 4336347"/>
              <a:gd name="connsiteY578" fmla="*/ 2973440 h 3429000"/>
              <a:gd name="connsiteX579" fmla="*/ 2142535 w 4336347"/>
              <a:gd name="connsiteY579" fmla="*/ 2987022 h 3429000"/>
              <a:gd name="connsiteX580" fmla="*/ 2156927 w 4336347"/>
              <a:gd name="connsiteY580" fmla="*/ 2991279 h 3429000"/>
              <a:gd name="connsiteX581" fmla="*/ 2140103 w 4336347"/>
              <a:gd name="connsiteY581" fmla="*/ 3000605 h 3429000"/>
              <a:gd name="connsiteX582" fmla="*/ 2138277 w 4336347"/>
              <a:gd name="connsiteY582" fmla="*/ 3018444 h 3429000"/>
              <a:gd name="connsiteX583" fmla="*/ 2156318 w 4336347"/>
              <a:gd name="connsiteY583" fmla="*/ 2928639 h 3429000"/>
              <a:gd name="connsiteX584" fmla="*/ 2128572 w 4336347"/>
              <a:gd name="connsiteY584" fmla="*/ 2924914 h 3429000"/>
              <a:gd name="connsiteX585" fmla="*/ 1246518 w 4336347"/>
              <a:gd name="connsiteY585" fmla="*/ 2924383 h 3429000"/>
              <a:gd name="connsiteX586" fmla="*/ 1218746 w 4336347"/>
              <a:gd name="connsiteY586" fmla="*/ 2933098 h 3429000"/>
              <a:gd name="connsiteX587" fmla="*/ 1229085 w 4336347"/>
              <a:gd name="connsiteY587" fmla="*/ 2945261 h 3429000"/>
              <a:gd name="connsiteX588" fmla="*/ 1231316 w 4336347"/>
              <a:gd name="connsiteY588" fmla="*/ 2969385 h 3429000"/>
              <a:gd name="connsiteX589" fmla="*/ 1260507 w 4336347"/>
              <a:gd name="connsiteY589" fmla="*/ 2977087 h 3429000"/>
              <a:gd name="connsiteX590" fmla="*/ 1236788 w 4336347"/>
              <a:gd name="connsiteY590" fmla="*/ 3000605 h 3429000"/>
              <a:gd name="connsiteX591" fmla="*/ 1249966 w 4336347"/>
              <a:gd name="connsiteY591" fmla="*/ 3011146 h 3429000"/>
              <a:gd name="connsiteX592" fmla="*/ 1228275 w 4336347"/>
              <a:gd name="connsiteY592" fmla="*/ 3014996 h 3429000"/>
              <a:gd name="connsiteX593" fmla="*/ 1218746 w 4336347"/>
              <a:gd name="connsiteY593" fmla="*/ 3034457 h 3429000"/>
              <a:gd name="connsiteX594" fmla="*/ 1246518 w 4336347"/>
              <a:gd name="connsiteY594" fmla="*/ 2924383 h 3429000"/>
              <a:gd name="connsiteX595" fmla="*/ 1359732 w 4336347"/>
              <a:gd name="connsiteY595" fmla="*/ 2917733 h 3429000"/>
              <a:gd name="connsiteX596" fmla="*/ 1340175 w 4336347"/>
              <a:gd name="connsiteY596" fmla="*/ 2938572 h 3429000"/>
              <a:gd name="connsiteX597" fmla="*/ 1345851 w 4336347"/>
              <a:gd name="connsiteY597" fmla="*/ 2958235 h 3429000"/>
              <a:gd name="connsiteX598" fmla="*/ 1348284 w 4336347"/>
              <a:gd name="connsiteY598" fmla="*/ 2962696 h 3429000"/>
              <a:gd name="connsiteX599" fmla="*/ 1365921 w 4336347"/>
              <a:gd name="connsiteY599" fmla="*/ 2957831 h 3429000"/>
              <a:gd name="connsiteX600" fmla="*/ 1371393 w 4336347"/>
              <a:gd name="connsiteY600" fmla="*/ 2959655 h 3429000"/>
              <a:gd name="connsiteX601" fmla="*/ 1361867 w 4336347"/>
              <a:gd name="connsiteY601" fmla="*/ 2969994 h 3429000"/>
              <a:gd name="connsiteX602" fmla="*/ 1355380 w 4336347"/>
              <a:gd name="connsiteY602" fmla="*/ 2982968 h 3429000"/>
              <a:gd name="connsiteX603" fmla="*/ 1367947 w 4336347"/>
              <a:gd name="connsiteY603" fmla="*/ 2989657 h 3429000"/>
              <a:gd name="connsiteX604" fmla="*/ 1350716 w 4336347"/>
              <a:gd name="connsiteY604" fmla="*/ 2996346 h 3429000"/>
              <a:gd name="connsiteX605" fmla="*/ 1346053 w 4336347"/>
              <a:gd name="connsiteY605" fmla="*/ 3014185 h 3429000"/>
              <a:gd name="connsiteX606" fmla="*/ 1377273 w 4336347"/>
              <a:gd name="connsiteY606" fmla="*/ 2925800 h 3429000"/>
              <a:gd name="connsiteX607" fmla="*/ 1359732 w 4336347"/>
              <a:gd name="connsiteY607" fmla="*/ 2917733 h 3429000"/>
              <a:gd name="connsiteX608" fmla="*/ 3075318 w 4336347"/>
              <a:gd name="connsiteY608" fmla="*/ 2915715 h 3429000"/>
              <a:gd name="connsiteX609" fmla="*/ 3068755 w 4336347"/>
              <a:gd name="connsiteY609" fmla="*/ 2928233 h 3429000"/>
              <a:gd name="connsiteX610" fmla="*/ 3069566 w 4336347"/>
              <a:gd name="connsiteY610" fmla="*/ 2945870 h 3429000"/>
              <a:gd name="connsiteX611" fmla="*/ 3065307 w 4336347"/>
              <a:gd name="connsiteY611" fmla="*/ 2950937 h 3429000"/>
              <a:gd name="connsiteX612" fmla="*/ 3090040 w 4336347"/>
              <a:gd name="connsiteY612" fmla="*/ 2960870 h 3429000"/>
              <a:gd name="connsiteX613" fmla="*/ 3075444 w 4336347"/>
              <a:gd name="connsiteY613" fmla="*/ 2963709 h 3429000"/>
              <a:gd name="connsiteX614" fmla="*/ 3062673 w 4336347"/>
              <a:gd name="connsiteY614" fmla="*/ 2970196 h 3429000"/>
              <a:gd name="connsiteX615" fmla="*/ 3071797 w 4336347"/>
              <a:gd name="connsiteY615" fmla="*/ 2981751 h 3429000"/>
              <a:gd name="connsiteX616" fmla="*/ 3051727 w 4336347"/>
              <a:gd name="connsiteY616" fmla="*/ 2978103 h 3429000"/>
              <a:gd name="connsiteX617" fmla="*/ 3038753 w 4336347"/>
              <a:gd name="connsiteY617" fmla="*/ 2989455 h 3429000"/>
              <a:gd name="connsiteX618" fmla="*/ 3064701 w 4336347"/>
              <a:gd name="connsiteY618" fmla="*/ 3001009 h 3429000"/>
              <a:gd name="connsiteX619" fmla="*/ 3113353 w 4336347"/>
              <a:gd name="connsiteY619" fmla="*/ 2938774 h 3429000"/>
              <a:gd name="connsiteX620" fmla="*/ 3075318 w 4336347"/>
              <a:gd name="connsiteY620" fmla="*/ 2915715 h 3429000"/>
              <a:gd name="connsiteX621" fmla="*/ 3443869 w 4336347"/>
              <a:gd name="connsiteY621" fmla="*/ 2909890 h 3429000"/>
              <a:gd name="connsiteX622" fmla="*/ 3363507 w 4336347"/>
              <a:gd name="connsiteY622" fmla="*/ 2956613 h 3429000"/>
              <a:gd name="connsiteX623" fmla="*/ 3372628 w 4336347"/>
              <a:gd name="connsiteY623" fmla="*/ 2950331 h 3429000"/>
              <a:gd name="connsiteX624" fmla="*/ 3482301 w 4336347"/>
              <a:gd name="connsiteY624" fmla="*/ 2931274 h 3429000"/>
              <a:gd name="connsiteX625" fmla="*/ 3480272 w 4336347"/>
              <a:gd name="connsiteY625" fmla="*/ 2924178 h 3429000"/>
              <a:gd name="connsiteX626" fmla="*/ 3443869 w 4336347"/>
              <a:gd name="connsiteY626" fmla="*/ 2909890 h 3429000"/>
              <a:gd name="connsiteX627" fmla="*/ 874759 w 4336347"/>
              <a:gd name="connsiteY627" fmla="*/ 2896990 h 3429000"/>
              <a:gd name="connsiteX628" fmla="*/ 853042 w 4336347"/>
              <a:gd name="connsiteY628" fmla="*/ 2898637 h 3429000"/>
              <a:gd name="connsiteX629" fmla="*/ 858516 w 4336347"/>
              <a:gd name="connsiteY629" fmla="*/ 2908570 h 3429000"/>
              <a:gd name="connsiteX630" fmla="*/ 856692 w 4336347"/>
              <a:gd name="connsiteY630" fmla="*/ 2925598 h 3429000"/>
              <a:gd name="connsiteX631" fmla="*/ 857097 w 4336347"/>
              <a:gd name="connsiteY631" fmla="*/ 2929855 h 3429000"/>
              <a:gd name="connsiteX632" fmla="*/ 876153 w 4336347"/>
              <a:gd name="connsiteY632" fmla="*/ 2935329 h 3429000"/>
              <a:gd name="connsiteX633" fmla="*/ 865410 w 4336347"/>
              <a:gd name="connsiteY633" fmla="*/ 2940194 h 3429000"/>
              <a:gd name="connsiteX634" fmla="*/ 856084 w 4336347"/>
              <a:gd name="connsiteY634" fmla="*/ 2947896 h 3429000"/>
              <a:gd name="connsiteX635" fmla="*/ 863990 w 4336347"/>
              <a:gd name="connsiteY635" fmla="*/ 2957222 h 3429000"/>
              <a:gd name="connsiteX636" fmla="*/ 848177 w 4336347"/>
              <a:gd name="connsiteY636" fmla="*/ 2956613 h 3429000"/>
              <a:gd name="connsiteX637" fmla="*/ 838853 w 4336347"/>
              <a:gd name="connsiteY637" fmla="*/ 2968168 h 3429000"/>
              <a:gd name="connsiteX638" fmla="*/ 894599 w 4336347"/>
              <a:gd name="connsiteY638" fmla="*/ 2951953 h 3429000"/>
              <a:gd name="connsiteX639" fmla="*/ 874759 w 4336347"/>
              <a:gd name="connsiteY639" fmla="*/ 2896990 h 3429000"/>
              <a:gd name="connsiteX640" fmla="*/ 2938407 w 4336347"/>
              <a:gd name="connsiteY640" fmla="*/ 2881202 h 3429000"/>
              <a:gd name="connsiteX641" fmla="*/ 2943474 w 4336347"/>
              <a:gd name="connsiteY641" fmla="*/ 2891541 h 3429000"/>
              <a:gd name="connsiteX642" fmla="*/ 2939015 w 4336347"/>
              <a:gd name="connsiteY642" fmla="*/ 2906746 h 3429000"/>
              <a:gd name="connsiteX643" fmla="*/ 2959085 w 4336347"/>
              <a:gd name="connsiteY643" fmla="*/ 2919922 h 3429000"/>
              <a:gd name="connsiteX644" fmla="*/ 2946313 w 4336347"/>
              <a:gd name="connsiteY644" fmla="*/ 2921746 h 3429000"/>
              <a:gd name="connsiteX645" fmla="*/ 2934961 w 4336347"/>
              <a:gd name="connsiteY645" fmla="*/ 2926815 h 3429000"/>
              <a:gd name="connsiteX646" fmla="*/ 2941852 w 4336347"/>
              <a:gd name="connsiteY646" fmla="*/ 2936748 h 3429000"/>
              <a:gd name="connsiteX647" fmla="*/ 2925028 w 4336347"/>
              <a:gd name="connsiteY647" fmla="*/ 2933098 h 3429000"/>
              <a:gd name="connsiteX648" fmla="*/ 2913067 w 4336347"/>
              <a:gd name="connsiteY648" fmla="*/ 2942220 h 3429000"/>
              <a:gd name="connsiteX649" fmla="*/ 2980572 w 4336347"/>
              <a:gd name="connsiteY649" fmla="*/ 2901881 h 3429000"/>
              <a:gd name="connsiteX650" fmla="*/ 2938407 w 4336347"/>
              <a:gd name="connsiteY650" fmla="*/ 2881202 h 3429000"/>
              <a:gd name="connsiteX651" fmla="*/ 2522152 w 4336347"/>
              <a:gd name="connsiteY651" fmla="*/ 2880328 h 3429000"/>
              <a:gd name="connsiteX652" fmla="*/ 2644262 w 4336347"/>
              <a:gd name="connsiteY652" fmla="*/ 2929652 h 3429000"/>
              <a:gd name="connsiteX653" fmla="*/ 2595205 w 4336347"/>
              <a:gd name="connsiteY653" fmla="*/ 3241230 h 3429000"/>
              <a:gd name="connsiteX654" fmla="*/ 2322143 w 4336347"/>
              <a:gd name="connsiteY654" fmla="*/ 3319074 h 3429000"/>
              <a:gd name="connsiteX655" fmla="*/ 2259299 w 4336347"/>
              <a:gd name="connsiteY655" fmla="*/ 3360024 h 3429000"/>
              <a:gd name="connsiteX656" fmla="*/ 2230352 w 4336347"/>
              <a:gd name="connsiteY656" fmla="*/ 3397453 h 3429000"/>
              <a:gd name="connsiteX657" fmla="*/ 2221879 w 4336347"/>
              <a:gd name="connsiteY657" fmla="*/ 3429000 h 3429000"/>
              <a:gd name="connsiteX658" fmla="*/ 2140561 w 4336347"/>
              <a:gd name="connsiteY658" fmla="*/ 3429000 h 3429000"/>
              <a:gd name="connsiteX659" fmla="*/ 2140558 w 4336347"/>
              <a:gd name="connsiteY659" fmla="*/ 3428999 h 3429000"/>
              <a:gd name="connsiteX660" fmla="*/ 2140497 w 4336347"/>
              <a:gd name="connsiteY660" fmla="*/ 3429000 h 3429000"/>
              <a:gd name="connsiteX661" fmla="*/ 2043485 w 4336347"/>
              <a:gd name="connsiteY661" fmla="*/ 3429000 h 3429000"/>
              <a:gd name="connsiteX662" fmla="*/ 2051207 w 4336347"/>
              <a:gd name="connsiteY662" fmla="*/ 3402376 h 3429000"/>
              <a:gd name="connsiteX663" fmla="*/ 2174160 w 4336347"/>
              <a:gd name="connsiteY663" fmla="*/ 3178793 h 3429000"/>
              <a:gd name="connsiteX664" fmla="*/ 2319710 w 4336347"/>
              <a:gd name="connsiteY664" fmla="*/ 2973440 h 3429000"/>
              <a:gd name="connsiteX665" fmla="*/ 2522152 w 4336347"/>
              <a:gd name="connsiteY665" fmla="*/ 2880328 h 3429000"/>
              <a:gd name="connsiteX666" fmla="*/ 1161657 w 4336347"/>
              <a:gd name="connsiteY666" fmla="*/ 2872739 h 3429000"/>
              <a:gd name="connsiteX667" fmla="*/ 1136444 w 4336347"/>
              <a:gd name="connsiteY667" fmla="*/ 2874107 h 3429000"/>
              <a:gd name="connsiteX668" fmla="*/ 1142120 w 4336347"/>
              <a:gd name="connsiteY668" fmla="*/ 2886272 h 3429000"/>
              <a:gd name="connsiteX669" fmla="*/ 1139078 w 4336347"/>
              <a:gd name="connsiteY669" fmla="*/ 2906746 h 3429000"/>
              <a:gd name="connsiteX670" fmla="*/ 1160770 w 4336347"/>
              <a:gd name="connsiteY670" fmla="*/ 2919111 h 3429000"/>
              <a:gd name="connsiteX671" fmla="*/ 1137255 w 4336347"/>
              <a:gd name="connsiteY671" fmla="*/ 2933707 h 3429000"/>
              <a:gd name="connsiteX672" fmla="*/ 1145565 w 4336347"/>
              <a:gd name="connsiteY672" fmla="*/ 2945261 h 3429000"/>
              <a:gd name="connsiteX673" fmla="*/ 1127524 w 4336347"/>
              <a:gd name="connsiteY673" fmla="*/ 2944046 h 3429000"/>
              <a:gd name="connsiteX674" fmla="*/ 1115765 w 4336347"/>
              <a:gd name="connsiteY674" fmla="*/ 2958437 h 3429000"/>
              <a:gd name="connsiteX675" fmla="*/ 1179420 w 4336347"/>
              <a:gd name="connsiteY675" fmla="*/ 2890528 h 3429000"/>
              <a:gd name="connsiteX676" fmla="*/ 1161657 w 4336347"/>
              <a:gd name="connsiteY676" fmla="*/ 2872739 h 3429000"/>
              <a:gd name="connsiteX677" fmla="*/ 1644772 w 4336347"/>
              <a:gd name="connsiteY677" fmla="*/ 2862799 h 3429000"/>
              <a:gd name="connsiteX678" fmla="*/ 1628237 w 4336347"/>
              <a:gd name="connsiteY678" fmla="*/ 2874715 h 3429000"/>
              <a:gd name="connsiteX679" fmla="*/ 1637359 w 4336347"/>
              <a:gd name="connsiteY679" fmla="*/ 2879580 h 3429000"/>
              <a:gd name="connsiteX680" fmla="*/ 1630266 w 4336347"/>
              <a:gd name="connsiteY680" fmla="*/ 2889109 h 3429000"/>
              <a:gd name="connsiteX681" fmla="*/ 1648307 w 4336347"/>
              <a:gd name="connsiteY681" fmla="*/ 2893365 h 3429000"/>
              <a:gd name="connsiteX682" fmla="*/ 1634320 w 4336347"/>
              <a:gd name="connsiteY682" fmla="*/ 2907759 h 3429000"/>
              <a:gd name="connsiteX683" fmla="*/ 1642631 w 4336347"/>
              <a:gd name="connsiteY683" fmla="*/ 2914044 h 3429000"/>
              <a:gd name="connsiteX684" fmla="*/ 1629859 w 4336347"/>
              <a:gd name="connsiteY684" fmla="*/ 2916678 h 3429000"/>
              <a:gd name="connsiteX685" fmla="*/ 1624792 w 4336347"/>
              <a:gd name="connsiteY685" fmla="*/ 2928639 h 3429000"/>
              <a:gd name="connsiteX686" fmla="*/ 1656214 w 4336347"/>
              <a:gd name="connsiteY686" fmla="*/ 2870661 h 3429000"/>
              <a:gd name="connsiteX687" fmla="*/ 1644772 w 4336347"/>
              <a:gd name="connsiteY687" fmla="*/ 2862799 h 3429000"/>
              <a:gd name="connsiteX688" fmla="*/ 2809924 w 4336347"/>
              <a:gd name="connsiteY688" fmla="*/ 2862404 h 3429000"/>
              <a:gd name="connsiteX689" fmla="*/ 2792043 w 4336347"/>
              <a:gd name="connsiteY689" fmla="*/ 2876337 h 3429000"/>
              <a:gd name="connsiteX690" fmla="*/ 2804206 w 4336347"/>
              <a:gd name="connsiteY690" fmla="*/ 2880391 h 3429000"/>
              <a:gd name="connsiteX691" fmla="*/ 2814750 w 4336347"/>
              <a:gd name="connsiteY691" fmla="*/ 2893974 h 3429000"/>
              <a:gd name="connsiteX692" fmla="*/ 2818195 w 4336347"/>
              <a:gd name="connsiteY692" fmla="*/ 2896813 h 3429000"/>
              <a:gd name="connsiteX693" fmla="*/ 2838467 w 4336347"/>
              <a:gd name="connsiteY693" fmla="*/ 2890324 h 3429000"/>
              <a:gd name="connsiteX694" fmla="*/ 2832385 w 4336347"/>
              <a:gd name="connsiteY694" fmla="*/ 2899852 h 3429000"/>
              <a:gd name="connsiteX695" fmla="*/ 2829952 w 4336347"/>
              <a:gd name="connsiteY695" fmla="*/ 2910800 h 3429000"/>
              <a:gd name="connsiteX696" fmla="*/ 2842926 w 4336347"/>
              <a:gd name="connsiteY696" fmla="*/ 2913637 h 3429000"/>
              <a:gd name="connsiteX697" fmla="*/ 2829345 w 4336347"/>
              <a:gd name="connsiteY697" fmla="*/ 2921746 h 3429000"/>
              <a:gd name="connsiteX698" fmla="*/ 2865428 w 4336347"/>
              <a:gd name="connsiteY698" fmla="*/ 2893163 h 3429000"/>
              <a:gd name="connsiteX699" fmla="*/ 2809924 w 4336347"/>
              <a:gd name="connsiteY699" fmla="*/ 2862404 h 3429000"/>
              <a:gd name="connsiteX700" fmla="*/ 1969413 w 4336347"/>
              <a:gd name="connsiteY700" fmla="*/ 2861615 h 3429000"/>
              <a:gd name="connsiteX701" fmla="*/ 1947722 w 4336347"/>
              <a:gd name="connsiteY701" fmla="*/ 2868837 h 3429000"/>
              <a:gd name="connsiteX702" fmla="*/ 1956237 w 4336347"/>
              <a:gd name="connsiteY702" fmla="*/ 2876541 h 3429000"/>
              <a:gd name="connsiteX703" fmla="*/ 1959276 w 4336347"/>
              <a:gd name="connsiteY703" fmla="*/ 2892554 h 3429000"/>
              <a:gd name="connsiteX704" fmla="*/ 1976509 w 4336347"/>
              <a:gd name="connsiteY704" fmla="*/ 2894583 h 3429000"/>
              <a:gd name="connsiteX705" fmla="*/ 1971846 w 4336347"/>
              <a:gd name="connsiteY705" fmla="*/ 2903704 h 3429000"/>
              <a:gd name="connsiteX706" fmla="*/ 1964952 w 4336347"/>
              <a:gd name="connsiteY706" fmla="*/ 2913233 h 3429000"/>
              <a:gd name="connsiteX707" fmla="*/ 1974887 w 4336347"/>
              <a:gd name="connsiteY707" fmla="*/ 2919720 h 3429000"/>
              <a:gd name="connsiteX708" fmla="*/ 1959682 w 4336347"/>
              <a:gd name="connsiteY708" fmla="*/ 2923165 h 3429000"/>
              <a:gd name="connsiteX709" fmla="*/ 1954006 w 4336347"/>
              <a:gd name="connsiteY709" fmla="*/ 2936748 h 3429000"/>
              <a:gd name="connsiteX710" fmla="*/ 1989887 w 4336347"/>
              <a:gd name="connsiteY710" fmla="*/ 2870661 h 3429000"/>
              <a:gd name="connsiteX711" fmla="*/ 1969413 w 4336347"/>
              <a:gd name="connsiteY711" fmla="*/ 2861615 h 3429000"/>
              <a:gd name="connsiteX712" fmla="*/ 1543090 w 4336347"/>
              <a:gd name="connsiteY712" fmla="*/ 2852300 h 3429000"/>
              <a:gd name="connsiteX713" fmla="*/ 1524446 w 4336347"/>
              <a:gd name="connsiteY713" fmla="*/ 2864985 h 3429000"/>
              <a:gd name="connsiteX714" fmla="*/ 1525865 w 4336347"/>
              <a:gd name="connsiteY714" fmla="*/ 2881609 h 3429000"/>
              <a:gd name="connsiteX715" fmla="*/ 1527083 w 4336347"/>
              <a:gd name="connsiteY715" fmla="*/ 2885459 h 3429000"/>
              <a:gd name="connsiteX716" fmla="*/ 1541474 w 4336347"/>
              <a:gd name="connsiteY716" fmla="*/ 2884852 h 3429000"/>
              <a:gd name="connsiteX717" fmla="*/ 1536406 w 4336347"/>
              <a:gd name="connsiteY717" fmla="*/ 2893772 h 3429000"/>
              <a:gd name="connsiteX718" fmla="*/ 1529311 w 4336347"/>
              <a:gd name="connsiteY718" fmla="*/ 2902894 h 3429000"/>
              <a:gd name="connsiteX719" fmla="*/ 1538028 w 4336347"/>
              <a:gd name="connsiteY719" fmla="*/ 2910394 h 3429000"/>
              <a:gd name="connsiteX720" fmla="*/ 1523635 w 4336347"/>
              <a:gd name="connsiteY720" fmla="*/ 2912624 h 3429000"/>
              <a:gd name="connsiteX721" fmla="*/ 1517148 w 4336347"/>
              <a:gd name="connsiteY721" fmla="*/ 2925800 h 3429000"/>
              <a:gd name="connsiteX722" fmla="*/ 1555463 w 4336347"/>
              <a:gd name="connsiteY722" fmla="*/ 2861946 h 3429000"/>
              <a:gd name="connsiteX723" fmla="*/ 1543090 w 4336347"/>
              <a:gd name="connsiteY723" fmla="*/ 2852300 h 3429000"/>
              <a:gd name="connsiteX724" fmla="*/ 2702038 w 4336347"/>
              <a:gd name="connsiteY724" fmla="*/ 2851809 h 3429000"/>
              <a:gd name="connsiteX725" fmla="*/ 2706295 w 4336347"/>
              <a:gd name="connsiteY725" fmla="*/ 2862148 h 3429000"/>
              <a:gd name="connsiteX726" fmla="*/ 2701023 w 4336347"/>
              <a:gd name="connsiteY726" fmla="*/ 2877350 h 3429000"/>
              <a:gd name="connsiteX727" fmla="*/ 2720080 w 4336347"/>
              <a:gd name="connsiteY727" fmla="*/ 2890528 h 3429000"/>
              <a:gd name="connsiteX728" fmla="*/ 2707510 w 4336347"/>
              <a:gd name="connsiteY728" fmla="*/ 2892554 h 3429000"/>
              <a:gd name="connsiteX729" fmla="*/ 2696158 w 4336347"/>
              <a:gd name="connsiteY729" fmla="*/ 2897622 h 3429000"/>
              <a:gd name="connsiteX730" fmla="*/ 2702443 w 4336347"/>
              <a:gd name="connsiteY730" fmla="*/ 2907759 h 3429000"/>
              <a:gd name="connsiteX731" fmla="*/ 2686023 w 4336347"/>
              <a:gd name="connsiteY731" fmla="*/ 2903907 h 3429000"/>
              <a:gd name="connsiteX732" fmla="*/ 2673860 w 4336347"/>
              <a:gd name="connsiteY732" fmla="*/ 2913028 h 3429000"/>
              <a:gd name="connsiteX733" fmla="*/ 2741973 w 4336347"/>
              <a:gd name="connsiteY733" fmla="*/ 2872283 h 3429000"/>
              <a:gd name="connsiteX734" fmla="*/ 2702038 w 4336347"/>
              <a:gd name="connsiteY734" fmla="*/ 2851809 h 3429000"/>
              <a:gd name="connsiteX735" fmla="*/ 3295585 w 4336347"/>
              <a:gd name="connsiteY735" fmla="*/ 2851188 h 3429000"/>
              <a:gd name="connsiteX736" fmla="*/ 3243702 w 4336347"/>
              <a:gd name="connsiteY736" fmla="*/ 2906948 h 3429000"/>
              <a:gd name="connsiteX737" fmla="*/ 3251810 w 4336347"/>
              <a:gd name="connsiteY737" fmla="*/ 2899650 h 3429000"/>
              <a:gd name="connsiteX738" fmla="*/ 3355398 w 4336347"/>
              <a:gd name="connsiteY738" fmla="*/ 2868228 h 3429000"/>
              <a:gd name="connsiteX739" fmla="*/ 3329654 w 4336347"/>
              <a:gd name="connsiteY739" fmla="*/ 2854241 h 3429000"/>
              <a:gd name="connsiteX740" fmla="*/ 3295585 w 4336347"/>
              <a:gd name="connsiteY740" fmla="*/ 2851188 h 3429000"/>
              <a:gd name="connsiteX741" fmla="*/ 1412723 w 4336347"/>
              <a:gd name="connsiteY741" fmla="*/ 2850745 h 3429000"/>
              <a:gd name="connsiteX742" fmla="*/ 1410519 w 4336347"/>
              <a:gd name="connsiteY742" fmla="*/ 2864174 h 3429000"/>
              <a:gd name="connsiteX743" fmla="*/ 1410923 w 4336347"/>
              <a:gd name="connsiteY743" fmla="*/ 2882217 h 3429000"/>
              <a:gd name="connsiteX744" fmla="*/ 1411936 w 4336347"/>
              <a:gd name="connsiteY744" fmla="*/ 2886474 h 3429000"/>
              <a:gd name="connsiteX745" fmla="*/ 1427141 w 4336347"/>
              <a:gd name="connsiteY745" fmla="*/ 2886878 h 3429000"/>
              <a:gd name="connsiteX746" fmla="*/ 1421262 w 4336347"/>
              <a:gd name="connsiteY746" fmla="*/ 2896204 h 3429000"/>
              <a:gd name="connsiteX747" fmla="*/ 1413154 w 4336347"/>
              <a:gd name="connsiteY747" fmla="*/ 2905528 h 3429000"/>
              <a:gd name="connsiteX748" fmla="*/ 1421871 w 4336347"/>
              <a:gd name="connsiteY748" fmla="*/ 2914246 h 3429000"/>
              <a:gd name="connsiteX749" fmla="*/ 1406465 w 4336347"/>
              <a:gd name="connsiteY749" fmla="*/ 2915665 h 3429000"/>
              <a:gd name="connsiteX750" fmla="*/ 1398760 w 4336347"/>
              <a:gd name="connsiteY750" fmla="*/ 2929450 h 3429000"/>
              <a:gd name="connsiteX751" fmla="*/ 1443358 w 4336347"/>
              <a:gd name="connsiteY751" fmla="*/ 2862552 h 3429000"/>
              <a:gd name="connsiteX752" fmla="*/ 1412723 w 4336347"/>
              <a:gd name="connsiteY752" fmla="*/ 2850745 h 3429000"/>
              <a:gd name="connsiteX753" fmla="*/ 1838458 w 4336347"/>
              <a:gd name="connsiteY753" fmla="*/ 2850593 h 3429000"/>
              <a:gd name="connsiteX754" fmla="*/ 1843525 w 4336347"/>
              <a:gd name="connsiteY754" fmla="*/ 2860728 h 3429000"/>
              <a:gd name="connsiteX755" fmla="*/ 1840484 w 4336347"/>
              <a:gd name="connsiteY755" fmla="*/ 2876946 h 3429000"/>
              <a:gd name="connsiteX756" fmla="*/ 1859134 w 4336347"/>
              <a:gd name="connsiteY756" fmla="*/ 2888096 h 3429000"/>
              <a:gd name="connsiteX757" fmla="*/ 1838254 w 4336347"/>
              <a:gd name="connsiteY757" fmla="*/ 2898231 h 3429000"/>
              <a:gd name="connsiteX758" fmla="*/ 1845147 w 4336347"/>
              <a:gd name="connsiteY758" fmla="*/ 2907759 h 3429000"/>
              <a:gd name="connsiteX759" fmla="*/ 1829741 w 4336347"/>
              <a:gd name="connsiteY759" fmla="*/ 2905731 h 3429000"/>
              <a:gd name="connsiteX760" fmla="*/ 1819604 w 4336347"/>
              <a:gd name="connsiteY760" fmla="*/ 2916476 h 3429000"/>
              <a:gd name="connsiteX761" fmla="*/ 1876567 w 4336347"/>
              <a:gd name="connsiteY761" fmla="*/ 2866809 h 3429000"/>
              <a:gd name="connsiteX762" fmla="*/ 1838458 w 4336347"/>
              <a:gd name="connsiteY762" fmla="*/ 2850593 h 3429000"/>
              <a:gd name="connsiteX763" fmla="*/ 1729192 w 4336347"/>
              <a:gd name="connsiteY763" fmla="*/ 2848540 h 3429000"/>
              <a:gd name="connsiteX764" fmla="*/ 1726962 w 4336347"/>
              <a:gd name="connsiteY764" fmla="*/ 2862959 h 3429000"/>
              <a:gd name="connsiteX765" fmla="*/ 1731827 w 4336347"/>
              <a:gd name="connsiteY765" fmla="*/ 2880596 h 3429000"/>
              <a:gd name="connsiteX766" fmla="*/ 1729597 w 4336347"/>
              <a:gd name="connsiteY766" fmla="*/ 2886878 h 3429000"/>
              <a:gd name="connsiteX767" fmla="*/ 1747436 w 4336347"/>
              <a:gd name="connsiteY767" fmla="*/ 2886878 h 3429000"/>
              <a:gd name="connsiteX768" fmla="*/ 1740949 w 4336347"/>
              <a:gd name="connsiteY768" fmla="*/ 2897015 h 3429000"/>
              <a:gd name="connsiteX769" fmla="*/ 1731827 w 4336347"/>
              <a:gd name="connsiteY769" fmla="*/ 2907150 h 3429000"/>
              <a:gd name="connsiteX770" fmla="*/ 1742166 w 4336347"/>
              <a:gd name="connsiteY770" fmla="*/ 2916272 h 3429000"/>
              <a:gd name="connsiteX771" fmla="*/ 1724327 w 4336347"/>
              <a:gd name="connsiteY771" fmla="*/ 2918098 h 3429000"/>
              <a:gd name="connsiteX772" fmla="*/ 1716014 w 4336347"/>
              <a:gd name="connsiteY772" fmla="*/ 2933098 h 3429000"/>
              <a:gd name="connsiteX773" fmla="*/ 1765479 w 4336347"/>
              <a:gd name="connsiteY773" fmla="*/ 2860728 h 3429000"/>
              <a:gd name="connsiteX774" fmla="*/ 1729192 w 4336347"/>
              <a:gd name="connsiteY774" fmla="*/ 2848540 h 3429000"/>
              <a:gd name="connsiteX775" fmla="*/ 1051909 w 4336347"/>
              <a:gd name="connsiteY775" fmla="*/ 2844713 h 3429000"/>
              <a:gd name="connsiteX776" fmla="*/ 1056369 w 4336347"/>
              <a:gd name="connsiteY776" fmla="*/ 2857485 h 3429000"/>
              <a:gd name="connsiteX777" fmla="*/ 1051706 w 4336347"/>
              <a:gd name="connsiteY777" fmla="*/ 2877757 h 3429000"/>
              <a:gd name="connsiteX778" fmla="*/ 1072180 w 4336347"/>
              <a:gd name="connsiteY778" fmla="*/ 2891541 h 3429000"/>
              <a:gd name="connsiteX779" fmla="*/ 1047652 w 4336347"/>
              <a:gd name="connsiteY779" fmla="*/ 2904515 h 3429000"/>
              <a:gd name="connsiteX780" fmla="*/ 1054950 w 4336347"/>
              <a:gd name="connsiteY780" fmla="*/ 2916476 h 3429000"/>
              <a:gd name="connsiteX781" fmla="*/ 1037111 w 4336347"/>
              <a:gd name="connsiteY781" fmla="*/ 2914044 h 3429000"/>
              <a:gd name="connsiteX782" fmla="*/ 1024339 w 4336347"/>
              <a:gd name="connsiteY782" fmla="*/ 2927422 h 3429000"/>
              <a:gd name="connsiteX783" fmla="*/ 1047450 w 4336347"/>
              <a:gd name="connsiteY783" fmla="*/ 2938774 h 3429000"/>
              <a:gd name="connsiteX784" fmla="*/ 1092859 w 4336347"/>
              <a:gd name="connsiteY784" fmla="*/ 2864174 h 3429000"/>
              <a:gd name="connsiteX785" fmla="*/ 1051909 w 4336347"/>
              <a:gd name="connsiteY785" fmla="*/ 2844713 h 3429000"/>
              <a:gd name="connsiteX786" fmla="*/ 2197675 w 4336347"/>
              <a:gd name="connsiteY786" fmla="*/ 2843902 h 3429000"/>
              <a:gd name="connsiteX787" fmla="*/ 2203351 w 4336347"/>
              <a:gd name="connsiteY787" fmla="*/ 2854850 h 3429000"/>
              <a:gd name="connsiteX788" fmla="*/ 2199903 w 4336347"/>
              <a:gd name="connsiteY788" fmla="*/ 2872080 h 3429000"/>
              <a:gd name="connsiteX789" fmla="*/ 2220784 w 4336347"/>
              <a:gd name="connsiteY789" fmla="*/ 2884243 h 3429000"/>
              <a:gd name="connsiteX790" fmla="*/ 2208214 w 4336347"/>
              <a:gd name="connsiteY790" fmla="*/ 2887893 h 3429000"/>
              <a:gd name="connsiteX791" fmla="*/ 2197066 w 4336347"/>
              <a:gd name="connsiteY791" fmla="*/ 2894987 h 3429000"/>
              <a:gd name="connsiteX792" fmla="*/ 2204566 w 4336347"/>
              <a:gd name="connsiteY792" fmla="*/ 2905326 h 3429000"/>
              <a:gd name="connsiteX793" fmla="*/ 2187336 w 4336347"/>
              <a:gd name="connsiteY793" fmla="*/ 2903096 h 3429000"/>
              <a:gd name="connsiteX794" fmla="*/ 2175779 w 4336347"/>
              <a:gd name="connsiteY794" fmla="*/ 2914650 h 3429000"/>
              <a:gd name="connsiteX795" fmla="*/ 2240853 w 4336347"/>
              <a:gd name="connsiteY795" fmla="*/ 2861539 h 3429000"/>
              <a:gd name="connsiteX796" fmla="*/ 2197675 w 4336347"/>
              <a:gd name="connsiteY796" fmla="*/ 2843902 h 3429000"/>
              <a:gd name="connsiteX797" fmla="*/ 2062917 w 4336347"/>
              <a:gd name="connsiteY797" fmla="*/ 2842560 h 3429000"/>
              <a:gd name="connsiteX798" fmla="*/ 2036513 w 4336347"/>
              <a:gd name="connsiteY798" fmla="*/ 2848363 h 3429000"/>
              <a:gd name="connsiteX799" fmla="*/ 2050905 w 4336347"/>
              <a:gd name="connsiteY799" fmla="*/ 2875526 h 3429000"/>
              <a:gd name="connsiteX800" fmla="*/ 2072394 w 4336347"/>
              <a:gd name="connsiteY800" fmla="*/ 2884446 h 3429000"/>
              <a:gd name="connsiteX801" fmla="*/ 2060635 w 4336347"/>
              <a:gd name="connsiteY801" fmla="*/ 2891744 h 3429000"/>
              <a:gd name="connsiteX802" fmla="*/ 2051311 w 4336347"/>
              <a:gd name="connsiteY802" fmla="*/ 2902083 h 3429000"/>
              <a:gd name="connsiteX803" fmla="*/ 2062257 w 4336347"/>
              <a:gd name="connsiteY803" fmla="*/ 2910800 h 3429000"/>
              <a:gd name="connsiteX804" fmla="*/ 2043811 w 4336347"/>
              <a:gd name="connsiteY804" fmla="*/ 2913028 h 3429000"/>
              <a:gd name="connsiteX805" fmla="*/ 2035296 w 4336347"/>
              <a:gd name="connsiteY805" fmla="*/ 2928031 h 3429000"/>
              <a:gd name="connsiteX806" fmla="*/ 2085977 w 4336347"/>
              <a:gd name="connsiteY806" fmla="*/ 2855456 h 3429000"/>
              <a:gd name="connsiteX807" fmla="*/ 2062917 w 4336347"/>
              <a:gd name="connsiteY807" fmla="*/ 2842560 h 3429000"/>
              <a:gd name="connsiteX808" fmla="*/ 2337974 w 4336347"/>
              <a:gd name="connsiteY808" fmla="*/ 2839974 h 3429000"/>
              <a:gd name="connsiteX809" fmla="*/ 2317278 w 4336347"/>
              <a:gd name="connsiteY809" fmla="*/ 2853430 h 3429000"/>
              <a:gd name="connsiteX810" fmla="*/ 2320115 w 4336347"/>
              <a:gd name="connsiteY810" fmla="*/ 2869446 h 3429000"/>
              <a:gd name="connsiteX811" fmla="*/ 2321739 w 4336347"/>
              <a:gd name="connsiteY811" fmla="*/ 2873298 h 3429000"/>
              <a:gd name="connsiteX812" fmla="*/ 2342617 w 4336347"/>
              <a:gd name="connsiteY812" fmla="*/ 2874107 h 3429000"/>
              <a:gd name="connsiteX813" fmla="*/ 2332886 w 4336347"/>
              <a:gd name="connsiteY813" fmla="*/ 2880798 h 3429000"/>
              <a:gd name="connsiteX814" fmla="*/ 2325589 w 4336347"/>
              <a:gd name="connsiteY814" fmla="*/ 2889920 h 3429000"/>
              <a:gd name="connsiteX815" fmla="*/ 2335726 w 4336347"/>
              <a:gd name="connsiteY815" fmla="*/ 2896609 h 3429000"/>
              <a:gd name="connsiteX816" fmla="*/ 2319912 w 4336347"/>
              <a:gd name="connsiteY816" fmla="*/ 2899650 h 3429000"/>
              <a:gd name="connsiteX817" fmla="*/ 2313630 w 4336347"/>
              <a:gd name="connsiteY817" fmla="*/ 2912826 h 3429000"/>
              <a:gd name="connsiteX818" fmla="*/ 2352550 w 4336347"/>
              <a:gd name="connsiteY818" fmla="*/ 2848565 h 3429000"/>
              <a:gd name="connsiteX819" fmla="*/ 2337974 w 4336347"/>
              <a:gd name="connsiteY819" fmla="*/ 2839974 h 3429000"/>
              <a:gd name="connsiteX820" fmla="*/ 1308147 w 4336347"/>
              <a:gd name="connsiteY820" fmla="*/ 2833158 h 3429000"/>
              <a:gd name="connsiteX821" fmla="*/ 1310375 w 4336347"/>
              <a:gd name="connsiteY821" fmla="*/ 2844309 h 3429000"/>
              <a:gd name="connsiteX822" fmla="*/ 1304497 w 4336347"/>
              <a:gd name="connsiteY822" fmla="*/ 2859917 h 3429000"/>
              <a:gd name="connsiteX823" fmla="*/ 1318686 w 4336347"/>
              <a:gd name="connsiteY823" fmla="*/ 2874513 h 3429000"/>
              <a:gd name="connsiteX824" fmla="*/ 1298212 w 4336347"/>
              <a:gd name="connsiteY824" fmla="*/ 2880798 h 3429000"/>
              <a:gd name="connsiteX825" fmla="*/ 1302266 w 4336347"/>
              <a:gd name="connsiteY825" fmla="*/ 2891744 h 3429000"/>
              <a:gd name="connsiteX826" fmla="*/ 1289090 w 4336347"/>
              <a:gd name="connsiteY826" fmla="*/ 2886676 h 3429000"/>
              <a:gd name="connsiteX827" fmla="*/ 1277738 w 4336347"/>
              <a:gd name="connsiteY827" fmla="*/ 2895394 h 3429000"/>
              <a:gd name="connsiteX828" fmla="*/ 1338147 w 4336347"/>
              <a:gd name="connsiteY828" fmla="*/ 2856065 h 3429000"/>
              <a:gd name="connsiteX829" fmla="*/ 1308147 w 4336347"/>
              <a:gd name="connsiteY829" fmla="*/ 2833158 h 3429000"/>
              <a:gd name="connsiteX830" fmla="*/ 770740 w 4336347"/>
              <a:gd name="connsiteY830" fmla="*/ 2813089 h 3429000"/>
              <a:gd name="connsiteX831" fmla="*/ 772766 w 4336347"/>
              <a:gd name="connsiteY831" fmla="*/ 2826265 h 3429000"/>
              <a:gd name="connsiteX832" fmla="*/ 768103 w 4336347"/>
              <a:gd name="connsiteY832" fmla="*/ 2844511 h 3429000"/>
              <a:gd name="connsiteX833" fmla="*/ 763036 w 4336347"/>
              <a:gd name="connsiteY833" fmla="*/ 2849174 h 3429000"/>
              <a:gd name="connsiteX834" fmla="*/ 781685 w 4336347"/>
              <a:gd name="connsiteY834" fmla="*/ 2862148 h 3429000"/>
              <a:gd name="connsiteX835" fmla="*/ 769929 w 4336347"/>
              <a:gd name="connsiteY835" fmla="*/ 2864174 h 3429000"/>
              <a:gd name="connsiteX836" fmla="*/ 755129 w 4336347"/>
              <a:gd name="connsiteY836" fmla="*/ 2868635 h 3429000"/>
              <a:gd name="connsiteX837" fmla="*/ 759994 w 4336347"/>
              <a:gd name="connsiteY837" fmla="*/ 2881811 h 3429000"/>
              <a:gd name="connsiteX838" fmla="*/ 742966 w 4336347"/>
              <a:gd name="connsiteY838" fmla="*/ 2875122 h 3429000"/>
              <a:gd name="connsiteX839" fmla="*/ 727764 w 4336347"/>
              <a:gd name="connsiteY839" fmla="*/ 2884648 h 3429000"/>
              <a:gd name="connsiteX840" fmla="*/ 795066 w 4336347"/>
              <a:gd name="connsiteY840" fmla="*/ 2886676 h 3429000"/>
              <a:gd name="connsiteX841" fmla="*/ 770740 w 4336347"/>
              <a:gd name="connsiteY841" fmla="*/ 2813089 h 3429000"/>
              <a:gd name="connsiteX842" fmla="*/ 1006197 w 4336347"/>
              <a:gd name="connsiteY842" fmla="*/ 2811797 h 3429000"/>
              <a:gd name="connsiteX843" fmla="*/ 1002041 w 4336347"/>
              <a:gd name="connsiteY843" fmla="*/ 2825050 h 3429000"/>
              <a:gd name="connsiteX844" fmla="*/ 988054 w 4336347"/>
              <a:gd name="connsiteY844" fmla="*/ 2840254 h 3429000"/>
              <a:gd name="connsiteX845" fmla="*/ 996974 w 4336347"/>
              <a:gd name="connsiteY845" fmla="*/ 2864174 h 3429000"/>
              <a:gd name="connsiteX846" fmla="*/ 970821 w 4336347"/>
              <a:gd name="connsiteY846" fmla="*/ 2861133 h 3429000"/>
              <a:gd name="connsiteX847" fmla="*/ 970214 w 4336347"/>
              <a:gd name="connsiteY847" fmla="*/ 2875728 h 3429000"/>
              <a:gd name="connsiteX848" fmla="*/ 957645 w 4336347"/>
              <a:gd name="connsiteY848" fmla="*/ 2863161 h 3429000"/>
              <a:gd name="connsiteX849" fmla="*/ 940414 w 4336347"/>
              <a:gd name="connsiteY849" fmla="*/ 2867622 h 3429000"/>
              <a:gd name="connsiteX850" fmla="*/ 1023124 w 4336347"/>
              <a:gd name="connsiteY850" fmla="*/ 2824848 h 3429000"/>
              <a:gd name="connsiteX851" fmla="*/ 1006197 w 4336347"/>
              <a:gd name="connsiteY851" fmla="*/ 2811797 h 3429000"/>
              <a:gd name="connsiteX852" fmla="*/ 1219153 w 4336347"/>
              <a:gd name="connsiteY852" fmla="*/ 2810454 h 3429000"/>
              <a:gd name="connsiteX853" fmla="*/ 1223207 w 4336347"/>
              <a:gd name="connsiteY853" fmla="*/ 2841065 h 3429000"/>
              <a:gd name="connsiteX854" fmla="*/ 1238614 w 4336347"/>
              <a:gd name="connsiteY854" fmla="*/ 2854648 h 3429000"/>
              <a:gd name="connsiteX855" fmla="*/ 1216516 w 4336347"/>
              <a:gd name="connsiteY855" fmla="*/ 2867215 h 3429000"/>
              <a:gd name="connsiteX856" fmla="*/ 1223207 w 4336347"/>
              <a:gd name="connsiteY856" fmla="*/ 2878567 h 3429000"/>
              <a:gd name="connsiteX857" fmla="*/ 1207192 w 4336347"/>
              <a:gd name="connsiteY857" fmla="*/ 2876337 h 3429000"/>
              <a:gd name="connsiteX858" fmla="*/ 1195840 w 4336347"/>
              <a:gd name="connsiteY858" fmla="*/ 2889109 h 3429000"/>
              <a:gd name="connsiteX859" fmla="*/ 1257060 w 4336347"/>
              <a:gd name="connsiteY859" fmla="*/ 2828495 h 3429000"/>
              <a:gd name="connsiteX860" fmla="*/ 1219153 w 4336347"/>
              <a:gd name="connsiteY860" fmla="*/ 2810454 h 3429000"/>
              <a:gd name="connsiteX861" fmla="*/ 3191804 w 4336347"/>
              <a:gd name="connsiteY861" fmla="*/ 2805184 h 3429000"/>
              <a:gd name="connsiteX862" fmla="*/ 3114771 w 4336347"/>
              <a:gd name="connsiteY862" fmla="*/ 2861133 h 3429000"/>
              <a:gd name="connsiteX863" fmla="*/ 3123692 w 4336347"/>
              <a:gd name="connsiteY863" fmla="*/ 2854039 h 3429000"/>
              <a:gd name="connsiteX864" fmla="*/ 3233565 w 4336347"/>
              <a:gd name="connsiteY864" fmla="*/ 2820995 h 3429000"/>
              <a:gd name="connsiteX865" fmla="*/ 3191804 w 4336347"/>
              <a:gd name="connsiteY865" fmla="*/ 2805184 h 3429000"/>
              <a:gd name="connsiteX866" fmla="*/ 4335137 w 4336347"/>
              <a:gd name="connsiteY866" fmla="*/ 2798695 h 3429000"/>
              <a:gd name="connsiteX867" fmla="*/ 4310405 w 4336347"/>
              <a:gd name="connsiteY867" fmla="*/ 2866809 h 3429000"/>
              <a:gd name="connsiteX868" fmla="*/ 4297229 w 4336347"/>
              <a:gd name="connsiteY868" fmla="*/ 2821604 h 3429000"/>
              <a:gd name="connsiteX869" fmla="*/ 4335137 w 4336347"/>
              <a:gd name="connsiteY869" fmla="*/ 2798695 h 3429000"/>
              <a:gd name="connsiteX870" fmla="*/ 683393 w 4336347"/>
              <a:gd name="connsiteY870" fmla="*/ 2790005 h 3429000"/>
              <a:gd name="connsiteX871" fmla="*/ 678502 w 4336347"/>
              <a:gd name="connsiteY871" fmla="*/ 2800317 h 3429000"/>
              <a:gd name="connsiteX872" fmla="*/ 665122 w 4336347"/>
              <a:gd name="connsiteY872" fmla="*/ 2810858 h 3429000"/>
              <a:gd name="connsiteX873" fmla="*/ 662285 w 4336347"/>
              <a:gd name="connsiteY873" fmla="*/ 2814104 h 3429000"/>
              <a:gd name="connsiteX874" fmla="*/ 671609 w 4336347"/>
              <a:gd name="connsiteY874" fmla="*/ 2831941 h 3429000"/>
              <a:gd name="connsiteX875" fmla="*/ 660461 w 4336347"/>
              <a:gd name="connsiteY875" fmla="*/ 2827482 h 3429000"/>
              <a:gd name="connsiteX876" fmla="*/ 648298 w 4336347"/>
              <a:gd name="connsiteY876" fmla="*/ 2825861 h 3429000"/>
              <a:gd name="connsiteX877" fmla="*/ 646878 w 4336347"/>
              <a:gd name="connsiteY877" fmla="*/ 2838024 h 3429000"/>
              <a:gd name="connsiteX878" fmla="*/ 636337 w 4336347"/>
              <a:gd name="connsiteY878" fmla="*/ 2825861 h 3429000"/>
              <a:gd name="connsiteX879" fmla="*/ 620728 w 4336347"/>
              <a:gd name="connsiteY879" fmla="*/ 2826874 h 3429000"/>
              <a:gd name="connsiteX880" fmla="*/ 630661 w 4336347"/>
              <a:gd name="connsiteY880" fmla="*/ 2847956 h 3429000"/>
              <a:gd name="connsiteX881" fmla="*/ 697557 w 4336347"/>
              <a:gd name="connsiteY881" fmla="*/ 2802954 h 3429000"/>
              <a:gd name="connsiteX882" fmla="*/ 683393 w 4336347"/>
              <a:gd name="connsiteY882" fmla="*/ 2790005 h 3429000"/>
              <a:gd name="connsiteX883" fmla="*/ 1133402 w 4336347"/>
              <a:gd name="connsiteY883" fmla="*/ 2776397 h 3429000"/>
              <a:gd name="connsiteX884" fmla="*/ 1135024 w 4336347"/>
              <a:gd name="connsiteY884" fmla="*/ 2787343 h 3429000"/>
              <a:gd name="connsiteX885" fmla="*/ 1128537 w 4336347"/>
              <a:gd name="connsiteY885" fmla="*/ 2802954 h 3429000"/>
              <a:gd name="connsiteX886" fmla="*/ 1141309 w 4336347"/>
              <a:gd name="connsiteY886" fmla="*/ 2817345 h 3429000"/>
              <a:gd name="connsiteX887" fmla="*/ 1131172 w 4336347"/>
              <a:gd name="connsiteY887" fmla="*/ 2818967 h 3429000"/>
              <a:gd name="connsiteX888" fmla="*/ 1121441 w 4336347"/>
              <a:gd name="connsiteY888" fmla="*/ 2823832 h 3429000"/>
              <a:gd name="connsiteX889" fmla="*/ 1124887 w 4336347"/>
              <a:gd name="connsiteY889" fmla="*/ 2834578 h 3429000"/>
              <a:gd name="connsiteX890" fmla="*/ 1112320 w 4336347"/>
              <a:gd name="connsiteY890" fmla="*/ 2829915 h 3429000"/>
              <a:gd name="connsiteX891" fmla="*/ 1100967 w 4336347"/>
              <a:gd name="connsiteY891" fmla="*/ 2838632 h 3429000"/>
              <a:gd name="connsiteX892" fmla="*/ 1115765 w 4336347"/>
              <a:gd name="connsiteY892" fmla="*/ 2851200 h 3429000"/>
              <a:gd name="connsiteX893" fmla="*/ 1160363 w 4336347"/>
              <a:gd name="connsiteY893" fmla="*/ 2798900 h 3429000"/>
              <a:gd name="connsiteX894" fmla="*/ 1133402 w 4336347"/>
              <a:gd name="connsiteY894" fmla="*/ 2776397 h 3429000"/>
              <a:gd name="connsiteX895" fmla="*/ 3060348 w 4336347"/>
              <a:gd name="connsiteY895" fmla="*/ 2771789 h 3429000"/>
              <a:gd name="connsiteX896" fmla="*/ 2997803 w 4336347"/>
              <a:gd name="connsiteY896" fmla="*/ 2837213 h 3429000"/>
              <a:gd name="connsiteX897" fmla="*/ 3004898 w 4336347"/>
              <a:gd name="connsiteY897" fmla="*/ 2828902 h 3429000"/>
              <a:gd name="connsiteX898" fmla="*/ 3100988 w 4336347"/>
              <a:gd name="connsiteY898" fmla="*/ 2782276 h 3429000"/>
              <a:gd name="connsiteX899" fmla="*/ 3097744 w 4336347"/>
              <a:gd name="connsiteY899" fmla="*/ 2775991 h 3429000"/>
              <a:gd name="connsiteX900" fmla="*/ 3060348 w 4336347"/>
              <a:gd name="connsiteY900" fmla="*/ 2771789 h 3429000"/>
              <a:gd name="connsiteX901" fmla="*/ 889127 w 4336347"/>
              <a:gd name="connsiteY901" fmla="*/ 2766869 h 3429000"/>
              <a:gd name="connsiteX902" fmla="*/ 887099 w 4336347"/>
              <a:gd name="connsiteY902" fmla="*/ 2780654 h 3429000"/>
              <a:gd name="connsiteX903" fmla="*/ 874125 w 4336347"/>
              <a:gd name="connsiteY903" fmla="*/ 2797074 h 3429000"/>
              <a:gd name="connsiteX904" fmla="*/ 884262 w 4336347"/>
              <a:gd name="connsiteY904" fmla="*/ 2819374 h 3429000"/>
              <a:gd name="connsiteX905" fmla="*/ 858314 w 4336347"/>
              <a:gd name="connsiteY905" fmla="*/ 2819374 h 3429000"/>
              <a:gd name="connsiteX906" fmla="*/ 858718 w 4336347"/>
              <a:gd name="connsiteY906" fmla="*/ 2833767 h 3429000"/>
              <a:gd name="connsiteX907" fmla="*/ 845340 w 4336347"/>
              <a:gd name="connsiteY907" fmla="*/ 2822819 h 3429000"/>
              <a:gd name="connsiteX908" fmla="*/ 828514 w 4336347"/>
              <a:gd name="connsiteY908" fmla="*/ 2829104 h 3429000"/>
              <a:gd name="connsiteX909" fmla="*/ 907573 w 4336347"/>
              <a:gd name="connsiteY909" fmla="*/ 2777817 h 3429000"/>
              <a:gd name="connsiteX910" fmla="*/ 889127 w 4336347"/>
              <a:gd name="connsiteY910" fmla="*/ 2766869 h 3429000"/>
              <a:gd name="connsiteX911" fmla="*/ 2947935 w 4336347"/>
              <a:gd name="connsiteY911" fmla="*/ 2744571 h 3429000"/>
              <a:gd name="connsiteX912" fmla="*/ 2878604 w 4336347"/>
              <a:gd name="connsiteY912" fmla="*/ 2815319 h 3429000"/>
              <a:gd name="connsiteX913" fmla="*/ 2884889 w 4336347"/>
              <a:gd name="connsiteY913" fmla="*/ 2806400 h 3429000"/>
              <a:gd name="connsiteX914" fmla="*/ 2973681 w 4336347"/>
              <a:gd name="connsiteY914" fmla="*/ 2752475 h 3429000"/>
              <a:gd name="connsiteX915" fmla="*/ 2947935 w 4336347"/>
              <a:gd name="connsiteY915" fmla="*/ 2744571 h 3429000"/>
              <a:gd name="connsiteX916" fmla="*/ 1046715 w 4336347"/>
              <a:gd name="connsiteY916" fmla="*/ 2744444 h 3429000"/>
              <a:gd name="connsiteX917" fmla="*/ 1030015 w 4336347"/>
              <a:gd name="connsiteY917" fmla="*/ 2755112 h 3429000"/>
              <a:gd name="connsiteX918" fmla="*/ 1037111 w 4336347"/>
              <a:gd name="connsiteY918" fmla="*/ 2761395 h 3429000"/>
              <a:gd name="connsiteX919" fmla="*/ 1039950 w 4336347"/>
              <a:gd name="connsiteY919" fmla="*/ 2777006 h 3429000"/>
              <a:gd name="connsiteX920" fmla="*/ 1058193 w 4336347"/>
              <a:gd name="connsiteY920" fmla="*/ 2777006 h 3429000"/>
              <a:gd name="connsiteX921" fmla="*/ 1050895 w 4336347"/>
              <a:gd name="connsiteY921" fmla="*/ 2785926 h 3429000"/>
              <a:gd name="connsiteX922" fmla="*/ 1045626 w 4336347"/>
              <a:gd name="connsiteY922" fmla="*/ 2796669 h 3429000"/>
              <a:gd name="connsiteX923" fmla="*/ 1054545 w 4336347"/>
              <a:gd name="connsiteY923" fmla="*/ 2801332 h 3429000"/>
              <a:gd name="connsiteX924" fmla="*/ 1041774 w 4336347"/>
              <a:gd name="connsiteY924" fmla="*/ 2807615 h 3429000"/>
              <a:gd name="connsiteX925" fmla="*/ 1037719 w 4336347"/>
              <a:gd name="connsiteY925" fmla="*/ 2822211 h 3429000"/>
              <a:gd name="connsiteX926" fmla="*/ 1056978 w 4336347"/>
              <a:gd name="connsiteY926" fmla="*/ 2819374 h 3429000"/>
              <a:gd name="connsiteX927" fmla="*/ 1064478 w 4336347"/>
              <a:gd name="connsiteY927" fmla="*/ 2749436 h 3429000"/>
              <a:gd name="connsiteX928" fmla="*/ 1046715 w 4336347"/>
              <a:gd name="connsiteY928" fmla="*/ 2744444 h 3429000"/>
              <a:gd name="connsiteX929" fmla="*/ 2831254 w 4336347"/>
              <a:gd name="connsiteY929" fmla="*/ 2729960 h 3429000"/>
              <a:gd name="connsiteX930" fmla="*/ 2778258 w 4336347"/>
              <a:gd name="connsiteY930" fmla="*/ 2801939 h 3429000"/>
              <a:gd name="connsiteX931" fmla="*/ 2784543 w 4336347"/>
              <a:gd name="connsiteY931" fmla="*/ 2792817 h 3429000"/>
              <a:gd name="connsiteX932" fmla="*/ 2871915 w 4336347"/>
              <a:gd name="connsiteY932" fmla="*/ 2735854 h 3429000"/>
              <a:gd name="connsiteX933" fmla="*/ 2868063 w 4336347"/>
              <a:gd name="connsiteY933" fmla="*/ 2729975 h 3429000"/>
              <a:gd name="connsiteX934" fmla="*/ 2831254 w 4336347"/>
              <a:gd name="connsiteY934" fmla="*/ 2729960 h 3429000"/>
              <a:gd name="connsiteX935" fmla="*/ 2739945 w 4336347"/>
              <a:gd name="connsiteY935" fmla="*/ 2714162 h 3429000"/>
              <a:gd name="connsiteX936" fmla="*/ 2654803 w 4336347"/>
              <a:gd name="connsiteY936" fmla="*/ 2779641 h 3429000"/>
              <a:gd name="connsiteX937" fmla="*/ 2655210 w 4336347"/>
              <a:gd name="connsiteY937" fmla="*/ 2790384 h 3429000"/>
              <a:gd name="connsiteX938" fmla="*/ 2743797 w 4336347"/>
              <a:gd name="connsiteY938" fmla="*/ 2719838 h 3429000"/>
              <a:gd name="connsiteX939" fmla="*/ 2739945 w 4336347"/>
              <a:gd name="connsiteY939" fmla="*/ 2714162 h 3429000"/>
              <a:gd name="connsiteX940" fmla="*/ 1782506 w 4336347"/>
              <a:gd name="connsiteY940" fmla="*/ 2706460 h 3429000"/>
              <a:gd name="connsiteX941" fmla="*/ 1716827 w 4336347"/>
              <a:gd name="connsiteY941" fmla="*/ 2782884 h 3429000"/>
              <a:gd name="connsiteX942" fmla="*/ 1718042 w 4336347"/>
              <a:gd name="connsiteY942" fmla="*/ 2793832 h 3429000"/>
              <a:gd name="connsiteX943" fmla="*/ 1786358 w 4336347"/>
              <a:gd name="connsiteY943" fmla="*/ 2711932 h 3429000"/>
              <a:gd name="connsiteX944" fmla="*/ 1782506 w 4336347"/>
              <a:gd name="connsiteY944" fmla="*/ 2706460 h 3429000"/>
              <a:gd name="connsiteX945" fmla="*/ 1681553 w 4336347"/>
              <a:gd name="connsiteY945" fmla="*/ 2706460 h 3429000"/>
              <a:gd name="connsiteX946" fmla="*/ 1619926 w 4336347"/>
              <a:gd name="connsiteY946" fmla="*/ 2782682 h 3429000"/>
              <a:gd name="connsiteX947" fmla="*/ 1620940 w 4336347"/>
              <a:gd name="connsiteY947" fmla="*/ 2793628 h 3429000"/>
              <a:gd name="connsiteX948" fmla="*/ 1685201 w 4336347"/>
              <a:gd name="connsiteY948" fmla="*/ 2711932 h 3429000"/>
              <a:gd name="connsiteX949" fmla="*/ 1681553 w 4336347"/>
              <a:gd name="connsiteY949" fmla="*/ 2706460 h 3429000"/>
              <a:gd name="connsiteX950" fmla="*/ 1860147 w 4336347"/>
              <a:gd name="connsiteY950" fmla="*/ 2704838 h 3429000"/>
              <a:gd name="connsiteX951" fmla="*/ 1794062 w 4336347"/>
              <a:gd name="connsiteY951" fmla="*/ 2781667 h 3429000"/>
              <a:gd name="connsiteX952" fmla="*/ 1795277 w 4336347"/>
              <a:gd name="connsiteY952" fmla="*/ 2792615 h 3429000"/>
              <a:gd name="connsiteX953" fmla="*/ 1864202 w 4336347"/>
              <a:gd name="connsiteY953" fmla="*/ 2710310 h 3429000"/>
              <a:gd name="connsiteX954" fmla="*/ 1860147 w 4336347"/>
              <a:gd name="connsiteY954" fmla="*/ 2704838 h 3429000"/>
              <a:gd name="connsiteX955" fmla="*/ 963523 w 4336347"/>
              <a:gd name="connsiteY955" fmla="*/ 2704838 h 3429000"/>
              <a:gd name="connsiteX956" fmla="*/ 952780 w 4336347"/>
              <a:gd name="connsiteY956" fmla="*/ 2729975 h 3429000"/>
              <a:gd name="connsiteX957" fmla="*/ 960686 w 4336347"/>
              <a:gd name="connsiteY957" fmla="*/ 2747206 h 3429000"/>
              <a:gd name="connsiteX958" fmla="*/ 951158 w 4336347"/>
              <a:gd name="connsiteY958" fmla="*/ 2746395 h 3429000"/>
              <a:gd name="connsiteX959" fmla="*/ 941428 w 4336347"/>
              <a:gd name="connsiteY959" fmla="*/ 2749030 h 3429000"/>
              <a:gd name="connsiteX960" fmla="*/ 932104 w 4336347"/>
              <a:gd name="connsiteY960" fmla="*/ 2752882 h 3429000"/>
              <a:gd name="connsiteX961" fmla="*/ 919940 w 4336347"/>
              <a:gd name="connsiteY961" fmla="*/ 2758965 h 3429000"/>
              <a:gd name="connsiteX962" fmla="*/ 929671 w 4336347"/>
              <a:gd name="connsiteY962" fmla="*/ 2774573 h 3429000"/>
              <a:gd name="connsiteX963" fmla="*/ 982378 w 4336347"/>
              <a:gd name="connsiteY963" fmla="*/ 2770721 h 3429000"/>
              <a:gd name="connsiteX964" fmla="*/ 995352 w 4336347"/>
              <a:gd name="connsiteY964" fmla="*/ 2735245 h 3429000"/>
              <a:gd name="connsiteX965" fmla="*/ 993121 w 4336347"/>
              <a:gd name="connsiteY965" fmla="*/ 2729771 h 3429000"/>
              <a:gd name="connsiteX966" fmla="*/ 993324 w 4336347"/>
              <a:gd name="connsiteY966" fmla="*/ 2729569 h 3429000"/>
              <a:gd name="connsiteX967" fmla="*/ 963523 w 4336347"/>
              <a:gd name="connsiteY967" fmla="*/ 2704838 h 3429000"/>
              <a:gd name="connsiteX968" fmla="*/ 1584957 w 4336347"/>
              <a:gd name="connsiteY968" fmla="*/ 2704483 h 3429000"/>
              <a:gd name="connsiteX969" fmla="*/ 1569854 w 4336347"/>
              <a:gd name="connsiteY969" fmla="*/ 2707271 h 3429000"/>
              <a:gd name="connsiteX970" fmla="*/ 1524852 w 4336347"/>
              <a:gd name="connsiteY970" fmla="*/ 2784913 h 3429000"/>
              <a:gd name="connsiteX971" fmla="*/ 1530324 w 4336347"/>
              <a:gd name="connsiteY971" fmla="*/ 2775182 h 3429000"/>
              <a:gd name="connsiteX972" fmla="*/ 1597629 w 4336347"/>
              <a:gd name="connsiteY972" fmla="*/ 2710514 h 3429000"/>
              <a:gd name="connsiteX973" fmla="*/ 1584957 w 4336347"/>
              <a:gd name="connsiteY973" fmla="*/ 2704483 h 3429000"/>
              <a:gd name="connsiteX974" fmla="*/ 2618720 w 4336347"/>
              <a:gd name="connsiteY974" fmla="*/ 2703216 h 3429000"/>
              <a:gd name="connsiteX975" fmla="*/ 2539863 w 4336347"/>
              <a:gd name="connsiteY975" fmla="*/ 2772952 h 3429000"/>
              <a:gd name="connsiteX976" fmla="*/ 2540877 w 4336347"/>
              <a:gd name="connsiteY976" fmla="*/ 2783695 h 3429000"/>
              <a:gd name="connsiteX977" fmla="*/ 2622775 w 4336347"/>
              <a:gd name="connsiteY977" fmla="*/ 2708690 h 3429000"/>
              <a:gd name="connsiteX978" fmla="*/ 2618720 w 4336347"/>
              <a:gd name="connsiteY978" fmla="*/ 2703216 h 3429000"/>
              <a:gd name="connsiteX979" fmla="*/ 1945289 w 4336347"/>
              <a:gd name="connsiteY979" fmla="*/ 2701797 h 3429000"/>
              <a:gd name="connsiteX980" fmla="*/ 1880015 w 4336347"/>
              <a:gd name="connsiteY980" fmla="*/ 2773762 h 3429000"/>
              <a:gd name="connsiteX981" fmla="*/ 1882041 w 4336347"/>
              <a:gd name="connsiteY981" fmla="*/ 2790182 h 3429000"/>
              <a:gd name="connsiteX982" fmla="*/ 1949343 w 4336347"/>
              <a:gd name="connsiteY982" fmla="*/ 2707069 h 3429000"/>
              <a:gd name="connsiteX983" fmla="*/ 1945289 w 4336347"/>
              <a:gd name="connsiteY983" fmla="*/ 2701797 h 3429000"/>
              <a:gd name="connsiteX984" fmla="*/ 1503363 w 4336347"/>
              <a:gd name="connsiteY984" fmla="*/ 2700175 h 3429000"/>
              <a:gd name="connsiteX985" fmla="*/ 1437076 w 4336347"/>
              <a:gd name="connsiteY985" fmla="*/ 2781465 h 3429000"/>
              <a:gd name="connsiteX986" fmla="*/ 1442143 w 4336347"/>
              <a:gd name="connsiteY986" fmla="*/ 2771939 h 3429000"/>
              <a:gd name="connsiteX987" fmla="*/ 1506202 w 4336347"/>
              <a:gd name="connsiteY987" fmla="*/ 2706053 h 3429000"/>
              <a:gd name="connsiteX988" fmla="*/ 1503363 w 4336347"/>
              <a:gd name="connsiteY988" fmla="*/ 2700175 h 3429000"/>
              <a:gd name="connsiteX989" fmla="*/ 2053339 w 4336347"/>
              <a:gd name="connsiteY989" fmla="*/ 2699771 h 3429000"/>
              <a:gd name="connsiteX990" fmla="*/ 1984820 w 4336347"/>
              <a:gd name="connsiteY990" fmla="*/ 2776397 h 3429000"/>
              <a:gd name="connsiteX991" fmla="*/ 1986239 w 4336347"/>
              <a:gd name="connsiteY991" fmla="*/ 2787343 h 3429000"/>
              <a:gd name="connsiteX992" fmla="*/ 2057392 w 4336347"/>
              <a:gd name="connsiteY992" fmla="*/ 2705040 h 3429000"/>
              <a:gd name="connsiteX993" fmla="*/ 2053339 w 4336347"/>
              <a:gd name="connsiteY993" fmla="*/ 2699771 h 3429000"/>
              <a:gd name="connsiteX994" fmla="*/ 2491894 w 4336347"/>
              <a:gd name="connsiteY994" fmla="*/ 2696728 h 3429000"/>
              <a:gd name="connsiteX995" fmla="*/ 2471952 w 4336347"/>
              <a:gd name="connsiteY995" fmla="*/ 2699364 h 3429000"/>
              <a:gd name="connsiteX996" fmla="*/ 2419650 w 4336347"/>
              <a:gd name="connsiteY996" fmla="*/ 2775789 h 3429000"/>
              <a:gd name="connsiteX997" fmla="*/ 2425733 w 4336347"/>
              <a:gd name="connsiteY997" fmla="*/ 2766465 h 3429000"/>
              <a:gd name="connsiteX998" fmla="*/ 2510468 w 4336347"/>
              <a:gd name="connsiteY998" fmla="*/ 2702608 h 3429000"/>
              <a:gd name="connsiteX999" fmla="*/ 2491894 w 4336347"/>
              <a:gd name="connsiteY999" fmla="*/ 2696728 h 3429000"/>
              <a:gd name="connsiteX1000" fmla="*/ 2386811 w 4336347"/>
              <a:gd name="connsiteY1000" fmla="*/ 2695714 h 3429000"/>
              <a:gd name="connsiteX1001" fmla="*/ 2311804 w 4336347"/>
              <a:gd name="connsiteY1001" fmla="*/ 2769302 h 3429000"/>
              <a:gd name="connsiteX1002" fmla="*/ 2313021 w 4336347"/>
              <a:gd name="connsiteY1002" fmla="*/ 2780045 h 3429000"/>
              <a:gd name="connsiteX1003" fmla="*/ 2390865 w 4336347"/>
              <a:gd name="connsiteY1003" fmla="*/ 2701188 h 3429000"/>
              <a:gd name="connsiteX1004" fmla="*/ 2386811 w 4336347"/>
              <a:gd name="connsiteY1004" fmla="*/ 2695714 h 3429000"/>
              <a:gd name="connsiteX1005" fmla="*/ 2165205 w 4336347"/>
              <a:gd name="connsiteY1005" fmla="*/ 2695579 h 3429000"/>
              <a:gd name="connsiteX1006" fmla="*/ 2133818 w 4336347"/>
              <a:gd name="connsiteY1006" fmla="*/ 2699771 h 3429000"/>
              <a:gd name="connsiteX1007" fmla="*/ 2087800 w 4336347"/>
              <a:gd name="connsiteY1007" fmla="*/ 2779641 h 3429000"/>
              <a:gd name="connsiteX1008" fmla="*/ 2170307 w 4336347"/>
              <a:gd name="connsiteY1008" fmla="*/ 2700986 h 3429000"/>
              <a:gd name="connsiteX1009" fmla="*/ 2165205 w 4336347"/>
              <a:gd name="connsiteY1009" fmla="*/ 2695579 h 3429000"/>
              <a:gd name="connsiteX1010" fmla="*/ 791416 w 4336347"/>
              <a:gd name="connsiteY1010" fmla="*/ 2695512 h 3429000"/>
              <a:gd name="connsiteX1011" fmla="*/ 787159 w 4336347"/>
              <a:gd name="connsiteY1011" fmla="*/ 2708893 h 3429000"/>
              <a:gd name="connsiteX1012" fmla="*/ 771550 w 4336347"/>
              <a:gd name="connsiteY1012" fmla="*/ 2723082 h 3429000"/>
              <a:gd name="connsiteX1013" fmla="*/ 777833 w 4336347"/>
              <a:gd name="connsiteY1013" fmla="*/ 2747004 h 3429000"/>
              <a:gd name="connsiteX1014" fmla="*/ 765670 w 4336347"/>
              <a:gd name="connsiteY1014" fmla="*/ 2742949 h 3429000"/>
              <a:gd name="connsiteX1015" fmla="*/ 752090 w 4336347"/>
              <a:gd name="connsiteY1015" fmla="*/ 2742745 h 3429000"/>
              <a:gd name="connsiteX1016" fmla="*/ 750061 w 4336347"/>
              <a:gd name="connsiteY1016" fmla="*/ 2757139 h 3429000"/>
              <a:gd name="connsiteX1017" fmla="*/ 738709 w 4336347"/>
              <a:gd name="connsiteY1017" fmla="*/ 2744165 h 3429000"/>
              <a:gd name="connsiteX1018" fmla="*/ 721072 w 4336347"/>
              <a:gd name="connsiteY1018" fmla="*/ 2747004 h 3429000"/>
              <a:gd name="connsiteX1019" fmla="*/ 731007 w 4336347"/>
              <a:gd name="connsiteY1019" fmla="*/ 2770113 h 3429000"/>
              <a:gd name="connsiteX1020" fmla="*/ 791416 w 4336347"/>
              <a:gd name="connsiteY1020" fmla="*/ 2695512 h 3429000"/>
              <a:gd name="connsiteX1021" fmla="*/ 2272071 w 4336347"/>
              <a:gd name="connsiteY1021" fmla="*/ 2694499 h 3429000"/>
              <a:gd name="connsiteX1022" fmla="*/ 2201727 w 4336347"/>
              <a:gd name="connsiteY1022" fmla="*/ 2764843 h 3429000"/>
              <a:gd name="connsiteX1023" fmla="*/ 2203755 w 4336347"/>
              <a:gd name="connsiteY1023" fmla="*/ 2781060 h 3429000"/>
              <a:gd name="connsiteX1024" fmla="*/ 2276330 w 4336347"/>
              <a:gd name="connsiteY1024" fmla="*/ 2699771 h 3429000"/>
              <a:gd name="connsiteX1025" fmla="*/ 2272071 w 4336347"/>
              <a:gd name="connsiteY1025" fmla="*/ 2694499 h 3429000"/>
              <a:gd name="connsiteX1026" fmla="*/ 1416195 w 4336347"/>
              <a:gd name="connsiteY1026" fmla="*/ 2689836 h 3429000"/>
              <a:gd name="connsiteX1027" fmla="*/ 1350108 w 4336347"/>
              <a:gd name="connsiteY1027" fmla="*/ 2769302 h 3429000"/>
              <a:gd name="connsiteX1028" fmla="*/ 1354973 w 4336347"/>
              <a:gd name="connsiteY1028" fmla="*/ 2759773 h 3429000"/>
              <a:gd name="connsiteX1029" fmla="*/ 1418628 w 4336347"/>
              <a:gd name="connsiteY1029" fmla="*/ 2695714 h 3429000"/>
              <a:gd name="connsiteX1030" fmla="*/ 1416195 w 4336347"/>
              <a:gd name="connsiteY1030" fmla="*/ 2689836 h 3429000"/>
              <a:gd name="connsiteX1031" fmla="*/ 574710 w 4336347"/>
              <a:gd name="connsiteY1031" fmla="*/ 2684971 h 3429000"/>
              <a:gd name="connsiteX1032" fmla="*/ 573291 w 4336347"/>
              <a:gd name="connsiteY1032" fmla="*/ 2696527 h 3429000"/>
              <a:gd name="connsiteX1033" fmla="*/ 561939 w 4336347"/>
              <a:gd name="connsiteY1033" fmla="*/ 2709499 h 3429000"/>
              <a:gd name="connsiteX1034" fmla="*/ 559913 w 4336347"/>
              <a:gd name="connsiteY1034" fmla="*/ 2713149 h 3429000"/>
              <a:gd name="connsiteX1035" fmla="*/ 571265 w 4336347"/>
              <a:gd name="connsiteY1035" fmla="*/ 2723893 h 3429000"/>
              <a:gd name="connsiteX1036" fmla="*/ 560926 w 4336347"/>
              <a:gd name="connsiteY1036" fmla="*/ 2726528 h 3429000"/>
              <a:gd name="connsiteX1037" fmla="*/ 548762 w 4336347"/>
              <a:gd name="connsiteY1037" fmla="*/ 2727543 h 3429000"/>
              <a:gd name="connsiteX1038" fmla="*/ 549978 w 4336347"/>
              <a:gd name="connsiteY1038" fmla="*/ 2739706 h 3429000"/>
              <a:gd name="connsiteX1039" fmla="*/ 537208 w 4336347"/>
              <a:gd name="connsiteY1039" fmla="*/ 2729975 h 3429000"/>
              <a:gd name="connsiteX1040" fmla="*/ 522206 w 4336347"/>
              <a:gd name="connsiteY1040" fmla="*/ 2734434 h 3429000"/>
              <a:gd name="connsiteX1041" fmla="*/ 574710 w 4336347"/>
              <a:gd name="connsiteY1041" fmla="*/ 2684971 h 3429000"/>
              <a:gd name="connsiteX1042" fmla="*/ 1328190 w 4336347"/>
              <a:gd name="connsiteY1042" fmla="*/ 2675317 h 3429000"/>
              <a:gd name="connsiteX1043" fmla="*/ 1313214 w 4336347"/>
              <a:gd name="connsiteY1043" fmla="*/ 2675849 h 3429000"/>
              <a:gd name="connsiteX1044" fmla="*/ 1260507 w 4336347"/>
              <a:gd name="connsiteY1044" fmla="*/ 2747206 h 3429000"/>
              <a:gd name="connsiteX1045" fmla="*/ 1267197 w 4336347"/>
              <a:gd name="connsiteY1045" fmla="*/ 2738286 h 3429000"/>
              <a:gd name="connsiteX1046" fmla="*/ 1339364 w 4336347"/>
              <a:gd name="connsiteY1046" fmla="*/ 2683147 h 3429000"/>
              <a:gd name="connsiteX1047" fmla="*/ 1328190 w 4336347"/>
              <a:gd name="connsiteY1047" fmla="*/ 2675317 h 3429000"/>
              <a:gd name="connsiteX1048" fmla="*/ 880942 w 4336347"/>
              <a:gd name="connsiteY1048" fmla="*/ 2673289 h 3429000"/>
              <a:gd name="connsiteX1049" fmla="*/ 859732 w 4336347"/>
              <a:gd name="connsiteY1049" fmla="*/ 2675240 h 3429000"/>
              <a:gd name="connsiteX1050" fmla="*/ 860543 w 4336347"/>
              <a:gd name="connsiteY1050" fmla="*/ 2703825 h 3429000"/>
              <a:gd name="connsiteX1051" fmla="*/ 873923 w 4336347"/>
              <a:gd name="connsiteY1051" fmla="*/ 2715582 h 3429000"/>
              <a:gd name="connsiteX1052" fmla="*/ 851827 w 4336347"/>
              <a:gd name="connsiteY1052" fmla="*/ 2729367 h 3429000"/>
              <a:gd name="connsiteX1053" fmla="*/ 857503 w 4336347"/>
              <a:gd name="connsiteY1053" fmla="*/ 2739706 h 3429000"/>
              <a:gd name="connsiteX1054" fmla="*/ 842096 w 4336347"/>
              <a:gd name="connsiteY1054" fmla="*/ 2738895 h 3429000"/>
              <a:gd name="connsiteX1055" fmla="*/ 830338 w 4336347"/>
              <a:gd name="connsiteY1055" fmla="*/ 2752071 h 3429000"/>
              <a:gd name="connsiteX1056" fmla="*/ 850205 w 4336347"/>
              <a:gd name="connsiteY1056" fmla="*/ 2760586 h 3429000"/>
              <a:gd name="connsiteX1057" fmla="*/ 893788 w 4336347"/>
              <a:gd name="connsiteY1057" fmla="*/ 2688823 h 3429000"/>
              <a:gd name="connsiteX1058" fmla="*/ 880942 w 4336347"/>
              <a:gd name="connsiteY1058" fmla="*/ 2673289 h 3429000"/>
              <a:gd name="connsiteX1059" fmla="*/ 1256453 w 4336347"/>
              <a:gd name="connsiteY1059" fmla="*/ 2660036 h 3429000"/>
              <a:gd name="connsiteX1060" fmla="*/ 1183068 w 4336347"/>
              <a:gd name="connsiteY1060" fmla="*/ 2731191 h 3429000"/>
              <a:gd name="connsiteX1061" fmla="*/ 1189353 w 4336347"/>
              <a:gd name="connsiteY1061" fmla="*/ 2722271 h 3429000"/>
              <a:gd name="connsiteX1062" fmla="*/ 1257870 w 4336347"/>
              <a:gd name="connsiteY1062" fmla="*/ 2666321 h 3429000"/>
              <a:gd name="connsiteX1063" fmla="*/ 1256453 w 4336347"/>
              <a:gd name="connsiteY1063" fmla="*/ 2660036 h 3429000"/>
              <a:gd name="connsiteX1064" fmla="*/ 686611 w 4336347"/>
              <a:gd name="connsiteY1064" fmla="*/ 2649901 h 3429000"/>
              <a:gd name="connsiteX1065" fmla="*/ 687422 w 4336347"/>
              <a:gd name="connsiteY1065" fmla="*/ 2665105 h 3429000"/>
              <a:gd name="connsiteX1066" fmla="*/ 679922 w 4336347"/>
              <a:gd name="connsiteY1066" fmla="*/ 2686593 h 3429000"/>
              <a:gd name="connsiteX1067" fmla="*/ 673435 w 4336347"/>
              <a:gd name="connsiteY1067" fmla="*/ 2692269 h 3429000"/>
              <a:gd name="connsiteX1068" fmla="*/ 694313 w 4336347"/>
              <a:gd name="connsiteY1068" fmla="*/ 2707473 h 3429000"/>
              <a:gd name="connsiteX1069" fmla="*/ 662083 w 4336347"/>
              <a:gd name="connsiteY1069" fmla="*/ 2715582 h 3429000"/>
              <a:gd name="connsiteX1070" fmla="*/ 666948 w 4336347"/>
              <a:gd name="connsiteY1070" fmla="*/ 2731191 h 3429000"/>
              <a:gd name="connsiteX1071" fmla="*/ 647283 w 4336347"/>
              <a:gd name="connsiteY1071" fmla="*/ 2723488 h 3429000"/>
              <a:gd name="connsiteX1072" fmla="*/ 708303 w 4336347"/>
              <a:gd name="connsiteY1072" fmla="*/ 2736258 h 3429000"/>
              <a:gd name="connsiteX1073" fmla="*/ 686611 w 4336347"/>
              <a:gd name="connsiteY1073" fmla="*/ 2649901 h 3429000"/>
              <a:gd name="connsiteX1074" fmla="*/ 1183677 w 4336347"/>
              <a:gd name="connsiteY1074" fmla="*/ 2637129 h 3429000"/>
              <a:gd name="connsiteX1075" fmla="*/ 1108672 w 4336347"/>
              <a:gd name="connsiteY1075" fmla="*/ 2704634 h 3429000"/>
              <a:gd name="connsiteX1076" fmla="*/ 1115157 w 4336347"/>
              <a:gd name="connsiteY1076" fmla="*/ 2696121 h 3429000"/>
              <a:gd name="connsiteX1077" fmla="*/ 1184487 w 4336347"/>
              <a:gd name="connsiteY1077" fmla="*/ 2643212 h 3429000"/>
              <a:gd name="connsiteX1078" fmla="*/ 1183677 w 4336347"/>
              <a:gd name="connsiteY1078" fmla="*/ 2637129 h 3429000"/>
              <a:gd name="connsiteX1079" fmla="*/ 1114784 w 4336347"/>
              <a:gd name="connsiteY1079" fmla="*/ 2614767 h 3429000"/>
              <a:gd name="connsiteX1080" fmla="*/ 1048665 w 4336347"/>
              <a:gd name="connsiteY1080" fmla="*/ 2678686 h 3429000"/>
              <a:gd name="connsiteX1081" fmla="*/ 1056167 w 4336347"/>
              <a:gd name="connsiteY1081" fmla="*/ 2670782 h 3429000"/>
              <a:gd name="connsiteX1082" fmla="*/ 1128537 w 4336347"/>
              <a:gd name="connsiteY1082" fmla="*/ 2623344 h 3429000"/>
              <a:gd name="connsiteX1083" fmla="*/ 1129550 w 4336347"/>
              <a:gd name="connsiteY1083" fmla="*/ 2619899 h 3429000"/>
              <a:gd name="connsiteX1084" fmla="*/ 1114784 w 4336347"/>
              <a:gd name="connsiteY1084" fmla="*/ 2614767 h 3429000"/>
              <a:gd name="connsiteX1085" fmla="*/ 808647 w 4336347"/>
              <a:gd name="connsiteY1085" fmla="*/ 2609764 h 3429000"/>
              <a:gd name="connsiteX1086" fmla="*/ 804188 w 4336347"/>
              <a:gd name="connsiteY1086" fmla="*/ 2620101 h 3429000"/>
              <a:gd name="connsiteX1087" fmla="*/ 791214 w 4336347"/>
              <a:gd name="connsiteY1087" fmla="*/ 2630844 h 3429000"/>
              <a:gd name="connsiteX1088" fmla="*/ 793849 w 4336347"/>
              <a:gd name="connsiteY1088" fmla="*/ 2649292 h 3429000"/>
              <a:gd name="connsiteX1089" fmla="*/ 774996 w 4336347"/>
              <a:gd name="connsiteY1089" fmla="*/ 2645847 h 3429000"/>
              <a:gd name="connsiteX1090" fmla="*/ 771955 w 4336347"/>
              <a:gd name="connsiteY1090" fmla="*/ 2656997 h 3429000"/>
              <a:gd name="connsiteX1091" fmla="*/ 764657 w 4336347"/>
              <a:gd name="connsiteY1091" fmla="*/ 2646860 h 3429000"/>
              <a:gd name="connsiteX1092" fmla="*/ 751075 w 4336347"/>
              <a:gd name="connsiteY1092" fmla="*/ 2649090 h 3429000"/>
              <a:gd name="connsiteX1093" fmla="*/ 819797 w 4336347"/>
              <a:gd name="connsiteY1093" fmla="*/ 2620710 h 3429000"/>
              <a:gd name="connsiteX1094" fmla="*/ 808647 w 4336347"/>
              <a:gd name="connsiteY1094" fmla="*/ 2609764 h 3429000"/>
              <a:gd name="connsiteX1095" fmla="*/ 557834 w 4336347"/>
              <a:gd name="connsiteY1095" fmla="*/ 2593197 h 3429000"/>
              <a:gd name="connsiteX1096" fmla="*/ 556060 w 4336347"/>
              <a:gd name="connsiteY1096" fmla="*/ 2602668 h 3429000"/>
              <a:gd name="connsiteX1097" fmla="*/ 540247 w 4336347"/>
              <a:gd name="connsiteY1097" fmla="*/ 2609357 h 3429000"/>
              <a:gd name="connsiteX1098" fmla="*/ 536600 w 4336347"/>
              <a:gd name="connsiteY1098" fmla="*/ 2611790 h 3429000"/>
              <a:gd name="connsiteX1099" fmla="*/ 539843 w 4336347"/>
              <a:gd name="connsiteY1099" fmla="*/ 2630844 h 3429000"/>
              <a:gd name="connsiteX1100" fmla="*/ 530924 w 4336347"/>
              <a:gd name="connsiteY1100" fmla="*/ 2623953 h 3429000"/>
              <a:gd name="connsiteX1101" fmla="*/ 519976 w 4336347"/>
              <a:gd name="connsiteY1101" fmla="*/ 2619697 h 3429000"/>
              <a:gd name="connsiteX1102" fmla="*/ 515110 w 4336347"/>
              <a:gd name="connsiteY1102" fmla="*/ 2630642 h 3429000"/>
              <a:gd name="connsiteX1103" fmla="*/ 509030 w 4336347"/>
              <a:gd name="connsiteY1103" fmla="*/ 2616655 h 3429000"/>
              <a:gd name="connsiteX1104" fmla="*/ 494028 w 4336347"/>
              <a:gd name="connsiteY1104" fmla="*/ 2613816 h 3429000"/>
              <a:gd name="connsiteX1105" fmla="*/ 496460 w 4336347"/>
              <a:gd name="connsiteY1105" fmla="*/ 2635507 h 3429000"/>
              <a:gd name="connsiteX1106" fmla="*/ 572887 w 4336347"/>
              <a:gd name="connsiteY1106" fmla="*/ 2609560 h 3429000"/>
              <a:gd name="connsiteX1107" fmla="*/ 557834 w 4336347"/>
              <a:gd name="connsiteY1107" fmla="*/ 2593197 h 3429000"/>
              <a:gd name="connsiteX1108" fmla="*/ 1035489 w 4336347"/>
              <a:gd name="connsiteY1108" fmla="*/ 2573477 h 3429000"/>
              <a:gd name="connsiteX1109" fmla="*/ 963321 w 4336347"/>
              <a:gd name="connsiteY1109" fmla="*/ 2635914 h 3429000"/>
              <a:gd name="connsiteX1110" fmla="*/ 970821 w 4336347"/>
              <a:gd name="connsiteY1110" fmla="*/ 2628007 h 3429000"/>
              <a:gd name="connsiteX1111" fmla="*/ 1048665 w 4336347"/>
              <a:gd name="connsiteY1111" fmla="*/ 2585031 h 3429000"/>
              <a:gd name="connsiteX1112" fmla="*/ 1035489 w 4336347"/>
              <a:gd name="connsiteY1112" fmla="*/ 2573477 h 3429000"/>
              <a:gd name="connsiteX1113" fmla="*/ 660062 w 4336347"/>
              <a:gd name="connsiteY1113" fmla="*/ 2571123 h 3429000"/>
              <a:gd name="connsiteX1114" fmla="*/ 655596 w 4336347"/>
              <a:gd name="connsiteY1114" fmla="*/ 2576112 h 3429000"/>
              <a:gd name="connsiteX1115" fmla="*/ 658230 w 4336347"/>
              <a:gd name="connsiteY1115" fmla="*/ 2583816 h 3429000"/>
              <a:gd name="connsiteX1116" fmla="*/ 643228 w 4336347"/>
              <a:gd name="connsiteY1116" fmla="*/ 2598816 h 3429000"/>
              <a:gd name="connsiteX1117" fmla="*/ 640189 w 4336347"/>
              <a:gd name="connsiteY1117" fmla="*/ 2603073 h 3429000"/>
              <a:gd name="connsiteX1118" fmla="*/ 652352 w 4336347"/>
              <a:gd name="connsiteY1118" fmla="*/ 2619899 h 3429000"/>
              <a:gd name="connsiteX1119" fmla="*/ 639174 w 4336347"/>
              <a:gd name="connsiteY1119" fmla="*/ 2617870 h 3429000"/>
              <a:gd name="connsiteX1120" fmla="*/ 624985 w 4336347"/>
              <a:gd name="connsiteY1120" fmla="*/ 2619492 h 3429000"/>
              <a:gd name="connsiteX1121" fmla="*/ 624578 w 4336347"/>
              <a:gd name="connsiteY1121" fmla="*/ 2633279 h 3429000"/>
              <a:gd name="connsiteX1122" fmla="*/ 611200 w 4336347"/>
              <a:gd name="connsiteY1122" fmla="*/ 2622534 h 3429000"/>
              <a:gd name="connsiteX1123" fmla="*/ 593361 w 4336347"/>
              <a:gd name="connsiteY1123" fmla="*/ 2627805 h 3429000"/>
              <a:gd name="connsiteX1124" fmla="*/ 606739 w 4336347"/>
              <a:gd name="connsiteY1124" fmla="*/ 2649090 h 3429000"/>
              <a:gd name="connsiteX1125" fmla="*/ 680529 w 4336347"/>
              <a:gd name="connsiteY1125" fmla="*/ 2581585 h 3429000"/>
              <a:gd name="connsiteX1126" fmla="*/ 660062 w 4336347"/>
              <a:gd name="connsiteY1126" fmla="*/ 2571123 h 3429000"/>
              <a:gd name="connsiteX1127" fmla="*/ 752090 w 4336347"/>
              <a:gd name="connsiteY1127" fmla="*/ 2551988 h 3429000"/>
              <a:gd name="connsiteX1128" fmla="*/ 749657 w 4336347"/>
              <a:gd name="connsiteY1128" fmla="*/ 2561922 h 3429000"/>
              <a:gd name="connsiteX1129" fmla="*/ 738100 w 4336347"/>
              <a:gd name="connsiteY1129" fmla="*/ 2574692 h 3429000"/>
              <a:gd name="connsiteX1130" fmla="*/ 745196 w 4336347"/>
              <a:gd name="connsiteY1130" fmla="*/ 2589896 h 3429000"/>
              <a:gd name="connsiteX1131" fmla="*/ 735061 w 4336347"/>
              <a:gd name="connsiteY1131" fmla="*/ 2589694 h 3429000"/>
              <a:gd name="connsiteX1132" fmla="*/ 724113 w 4336347"/>
              <a:gd name="connsiteY1132" fmla="*/ 2592329 h 3429000"/>
              <a:gd name="connsiteX1133" fmla="*/ 723709 w 4336347"/>
              <a:gd name="connsiteY1133" fmla="*/ 2602668 h 3429000"/>
              <a:gd name="connsiteX1134" fmla="*/ 713572 w 4336347"/>
              <a:gd name="connsiteY1134" fmla="*/ 2595977 h 3429000"/>
              <a:gd name="connsiteX1135" fmla="*/ 699990 w 4336347"/>
              <a:gd name="connsiteY1135" fmla="*/ 2601653 h 3429000"/>
              <a:gd name="connsiteX1136" fmla="*/ 766685 w 4336347"/>
              <a:gd name="connsiteY1136" fmla="*/ 2558272 h 3429000"/>
              <a:gd name="connsiteX1137" fmla="*/ 752090 w 4336347"/>
              <a:gd name="connsiteY1137" fmla="*/ 2551988 h 3429000"/>
              <a:gd name="connsiteX1138" fmla="*/ 962957 w 4336347"/>
              <a:gd name="connsiteY1138" fmla="*/ 2544130 h 3429000"/>
              <a:gd name="connsiteX1139" fmla="*/ 907169 w 4336347"/>
              <a:gd name="connsiteY1139" fmla="*/ 2600033 h 3429000"/>
              <a:gd name="connsiteX1140" fmla="*/ 915480 w 4336347"/>
              <a:gd name="connsiteY1140" fmla="*/ 2592938 h 3429000"/>
              <a:gd name="connsiteX1141" fmla="*/ 987850 w 4336347"/>
              <a:gd name="connsiteY1141" fmla="*/ 2552190 h 3429000"/>
              <a:gd name="connsiteX1142" fmla="*/ 988865 w 4336347"/>
              <a:gd name="connsiteY1142" fmla="*/ 2546109 h 3429000"/>
              <a:gd name="connsiteX1143" fmla="*/ 962957 w 4336347"/>
              <a:gd name="connsiteY1143" fmla="*/ 2544130 h 3429000"/>
              <a:gd name="connsiteX1144" fmla="*/ 4310607 w 4336347"/>
              <a:gd name="connsiteY1144" fmla="*/ 2524216 h 3429000"/>
              <a:gd name="connsiteX1145" fmla="*/ 4302296 w 4336347"/>
              <a:gd name="connsiteY1145" fmla="*/ 2609560 h 3429000"/>
              <a:gd name="connsiteX1146" fmla="*/ 4278983 w 4336347"/>
              <a:gd name="connsiteY1146" fmla="*/ 2563544 h 3429000"/>
              <a:gd name="connsiteX1147" fmla="*/ 4310607 w 4336347"/>
              <a:gd name="connsiteY1147" fmla="*/ 2524216 h 3429000"/>
              <a:gd name="connsiteX1148" fmla="*/ 480079 w 4336347"/>
              <a:gd name="connsiteY1148" fmla="*/ 2518153 h 3429000"/>
              <a:gd name="connsiteX1149" fmla="*/ 479230 w 4336347"/>
              <a:gd name="connsiteY1149" fmla="*/ 2529487 h 3429000"/>
              <a:gd name="connsiteX1150" fmla="*/ 464432 w 4336347"/>
              <a:gd name="connsiteY1150" fmla="*/ 2541650 h 3429000"/>
              <a:gd name="connsiteX1151" fmla="*/ 457538 w 4336347"/>
              <a:gd name="connsiteY1151" fmla="*/ 2542461 h 3429000"/>
              <a:gd name="connsiteX1152" fmla="*/ 464836 w 4336347"/>
              <a:gd name="connsiteY1152" fmla="*/ 2564557 h 3429000"/>
              <a:gd name="connsiteX1153" fmla="*/ 453079 w 4336347"/>
              <a:gd name="connsiteY1153" fmla="*/ 2557461 h 3429000"/>
              <a:gd name="connsiteX1154" fmla="*/ 439295 w 4336347"/>
              <a:gd name="connsiteY1154" fmla="*/ 2553609 h 3429000"/>
              <a:gd name="connsiteX1155" fmla="*/ 435442 w 4336347"/>
              <a:gd name="connsiteY1155" fmla="*/ 2567394 h 3429000"/>
              <a:gd name="connsiteX1156" fmla="*/ 425712 w 4336347"/>
              <a:gd name="connsiteY1156" fmla="*/ 2551379 h 3429000"/>
              <a:gd name="connsiteX1157" fmla="*/ 407671 w 4336347"/>
              <a:gd name="connsiteY1157" fmla="*/ 2549555 h 3429000"/>
              <a:gd name="connsiteX1158" fmla="*/ 414158 w 4336347"/>
              <a:gd name="connsiteY1158" fmla="*/ 2575707 h 3429000"/>
              <a:gd name="connsiteX1159" fmla="*/ 500719 w 4336347"/>
              <a:gd name="connsiteY1159" fmla="*/ 2535770 h 3429000"/>
              <a:gd name="connsiteX1160" fmla="*/ 480079 w 4336347"/>
              <a:gd name="connsiteY1160" fmla="*/ 2518153 h 3429000"/>
              <a:gd name="connsiteX1161" fmla="*/ 920516 w 4336347"/>
              <a:gd name="connsiteY1161" fmla="*/ 2506792 h 3429000"/>
              <a:gd name="connsiteX1162" fmla="*/ 861962 w 4336347"/>
              <a:gd name="connsiteY1162" fmla="*/ 2542055 h 3429000"/>
              <a:gd name="connsiteX1163" fmla="*/ 853853 w 4336347"/>
              <a:gd name="connsiteY1163" fmla="*/ 2550772 h 3429000"/>
              <a:gd name="connsiteX1164" fmla="*/ 863381 w 4336347"/>
              <a:gd name="connsiteY1164" fmla="*/ 2545298 h 3429000"/>
              <a:gd name="connsiteX1165" fmla="*/ 942441 w 4336347"/>
              <a:gd name="connsiteY1165" fmla="*/ 2520161 h 3429000"/>
              <a:gd name="connsiteX1166" fmla="*/ 944469 w 4336347"/>
              <a:gd name="connsiteY1166" fmla="*/ 2514283 h 3429000"/>
              <a:gd name="connsiteX1167" fmla="*/ 920516 w 4336347"/>
              <a:gd name="connsiteY1167" fmla="*/ 2506792 h 3429000"/>
              <a:gd name="connsiteX1168" fmla="*/ 710531 w 4336347"/>
              <a:gd name="connsiteY1168" fmla="*/ 2491172 h 3429000"/>
              <a:gd name="connsiteX1169" fmla="*/ 702828 w 4336347"/>
              <a:gd name="connsiteY1169" fmla="*/ 2500700 h 3429000"/>
              <a:gd name="connsiteX1170" fmla="*/ 686003 w 4336347"/>
              <a:gd name="connsiteY1170" fmla="*/ 2508607 h 3429000"/>
              <a:gd name="connsiteX1171" fmla="*/ 684989 w 4336347"/>
              <a:gd name="connsiteY1171" fmla="*/ 2523607 h 3429000"/>
              <a:gd name="connsiteX1172" fmla="*/ 675057 w 4336347"/>
              <a:gd name="connsiteY1172" fmla="*/ 2522796 h 3429000"/>
              <a:gd name="connsiteX1173" fmla="*/ 664515 w 4336347"/>
              <a:gd name="connsiteY1173" fmla="*/ 2520161 h 3429000"/>
              <a:gd name="connsiteX1174" fmla="*/ 658230 w 4336347"/>
              <a:gd name="connsiteY1174" fmla="*/ 2530905 h 3429000"/>
              <a:gd name="connsiteX1175" fmla="*/ 653770 w 4336347"/>
              <a:gd name="connsiteY1175" fmla="*/ 2518742 h 3429000"/>
              <a:gd name="connsiteX1176" fmla="*/ 638972 w 4336347"/>
              <a:gd name="connsiteY1176" fmla="*/ 2517729 h 3429000"/>
              <a:gd name="connsiteX1177" fmla="*/ 718639 w 4336347"/>
              <a:gd name="connsiteY1177" fmla="*/ 2504755 h 3429000"/>
              <a:gd name="connsiteX1178" fmla="*/ 710531 w 4336347"/>
              <a:gd name="connsiteY1178" fmla="*/ 2491172 h 3429000"/>
              <a:gd name="connsiteX1179" fmla="*/ 590319 w 4336347"/>
              <a:gd name="connsiteY1179" fmla="*/ 2482861 h 3429000"/>
              <a:gd name="connsiteX1180" fmla="*/ 591941 w 4336347"/>
              <a:gd name="connsiteY1180" fmla="*/ 2506985 h 3429000"/>
              <a:gd name="connsiteX1181" fmla="*/ 574913 w 4336347"/>
              <a:gd name="connsiteY1181" fmla="*/ 2510431 h 3429000"/>
              <a:gd name="connsiteX1182" fmla="*/ 587482 w 4336347"/>
              <a:gd name="connsiteY1182" fmla="*/ 2528879 h 3429000"/>
              <a:gd name="connsiteX1183" fmla="*/ 559102 w 4336347"/>
              <a:gd name="connsiteY1183" fmla="*/ 2532122 h 3429000"/>
              <a:gd name="connsiteX1184" fmla="*/ 560519 w 4336347"/>
              <a:gd name="connsiteY1184" fmla="*/ 2545096 h 3429000"/>
              <a:gd name="connsiteX1185" fmla="*/ 545317 w 4336347"/>
              <a:gd name="connsiteY1185" fmla="*/ 2536783 h 3429000"/>
              <a:gd name="connsiteX1186" fmla="*/ 594578 w 4336347"/>
              <a:gd name="connsiteY1186" fmla="*/ 2553205 h 3429000"/>
              <a:gd name="connsiteX1187" fmla="*/ 590319 w 4336347"/>
              <a:gd name="connsiteY1187" fmla="*/ 2482861 h 3429000"/>
              <a:gd name="connsiteX1188" fmla="*/ 873948 w 4336347"/>
              <a:gd name="connsiteY1188" fmla="*/ 2467496 h 3429000"/>
              <a:gd name="connsiteX1189" fmla="*/ 806214 w 4336347"/>
              <a:gd name="connsiteY1189" fmla="*/ 2508405 h 3429000"/>
              <a:gd name="connsiteX1190" fmla="*/ 816149 w 4336347"/>
              <a:gd name="connsiteY1190" fmla="*/ 2503537 h 3429000"/>
              <a:gd name="connsiteX1191" fmla="*/ 896221 w 4336347"/>
              <a:gd name="connsiteY1191" fmla="*/ 2481239 h 3429000"/>
              <a:gd name="connsiteX1192" fmla="*/ 898656 w 4336347"/>
              <a:gd name="connsiteY1192" fmla="*/ 2475563 h 3429000"/>
              <a:gd name="connsiteX1193" fmla="*/ 873948 w 4336347"/>
              <a:gd name="connsiteY1193" fmla="*/ 2467496 h 3429000"/>
              <a:gd name="connsiteX1194" fmla="*/ 3837463 w 4336347"/>
              <a:gd name="connsiteY1194" fmla="*/ 2431574 h 3429000"/>
              <a:gd name="connsiteX1195" fmla="*/ 3817394 w 4336347"/>
              <a:gd name="connsiteY1195" fmla="*/ 2477185 h 3429000"/>
              <a:gd name="connsiteX1196" fmla="*/ 3819624 w 4336347"/>
              <a:gd name="connsiteY1196" fmla="*/ 2486509 h 3429000"/>
              <a:gd name="connsiteX1197" fmla="*/ 3794080 w 4336347"/>
              <a:gd name="connsiteY1197" fmla="*/ 2475563 h 3429000"/>
              <a:gd name="connsiteX1198" fmla="*/ 3837463 w 4336347"/>
              <a:gd name="connsiteY1198" fmla="*/ 2431574 h 3429000"/>
              <a:gd name="connsiteX1199" fmla="*/ 840261 w 4336347"/>
              <a:gd name="connsiteY1199" fmla="*/ 2423804 h 3429000"/>
              <a:gd name="connsiteX1200" fmla="*/ 768509 w 4336347"/>
              <a:gd name="connsiteY1200" fmla="*/ 2457926 h 3429000"/>
              <a:gd name="connsiteX1201" fmla="*/ 778644 w 4336347"/>
              <a:gd name="connsiteY1201" fmla="*/ 2453872 h 3429000"/>
              <a:gd name="connsiteX1202" fmla="*/ 859529 w 4336347"/>
              <a:gd name="connsiteY1202" fmla="*/ 2438263 h 3429000"/>
              <a:gd name="connsiteX1203" fmla="*/ 862773 w 4336347"/>
              <a:gd name="connsiteY1203" fmla="*/ 2433196 h 3429000"/>
              <a:gd name="connsiteX1204" fmla="*/ 840261 w 4336347"/>
              <a:gd name="connsiteY1204" fmla="*/ 2423804 h 3429000"/>
              <a:gd name="connsiteX1205" fmla="*/ 665098 w 4336347"/>
              <a:gd name="connsiteY1205" fmla="*/ 2401850 h 3429000"/>
              <a:gd name="connsiteX1206" fmla="*/ 656811 w 4336347"/>
              <a:gd name="connsiteY1206" fmla="*/ 2410287 h 3429000"/>
              <a:gd name="connsiteX1207" fmla="*/ 638161 w 4336347"/>
              <a:gd name="connsiteY1207" fmla="*/ 2418396 h 3429000"/>
              <a:gd name="connsiteX1208" fmla="*/ 638363 w 4336347"/>
              <a:gd name="connsiteY1208" fmla="*/ 2432385 h 3429000"/>
              <a:gd name="connsiteX1209" fmla="*/ 627417 w 4336347"/>
              <a:gd name="connsiteY1209" fmla="*/ 2433398 h 3429000"/>
              <a:gd name="connsiteX1210" fmla="*/ 614443 w 4336347"/>
              <a:gd name="connsiteY1210" fmla="*/ 2430154 h 3429000"/>
              <a:gd name="connsiteX1211" fmla="*/ 608361 w 4336347"/>
              <a:gd name="connsiteY1211" fmla="*/ 2440696 h 3429000"/>
              <a:gd name="connsiteX1212" fmla="*/ 601876 w 4336347"/>
              <a:gd name="connsiteY1212" fmla="*/ 2429343 h 3429000"/>
              <a:gd name="connsiteX1213" fmla="*/ 585050 w 4336347"/>
              <a:gd name="connsiteY1213" fmla="*/ 2428937 h 3429000"/>
              <a:gd name="connsiteX1214" fmla="*/ 675665 w 4336347"/>
              <a:gd name="connsiteY1214" fmla="*/ 2413328 h 3429000"/>
              <a:gd name="connsiteX1215" fmla="*/ 665098 w 4336347"/>
              <a:gd name="connsiteY1215" fmla="*/ 2401850 h 3429000"/>
              <a:gd name="connsiteX1216" fmla="*/ 534874 w 4336347"/>
              <a:gd name="connsiteY1216" fmla="*/ 2398720 h 3429000"/>
              <a:gd name="connsiteX1217" fmla="*/ 524234 w 4336347"/>
              <a:gd name="connsiteY1217" fmla="*/ 2402178 h 3429000"/>
              <a:gd name="connsiteX1218" fmla="*/ 525652 w 4336347"/>
              <a:gd name="connsiteY1218" fmla="*/ 2411302 h 3429000"/>
              <a:gd name="connsiteX1219" fmla="*/ 508421 w 4336347"/>
              <a:gd name="connsiteY1219" fmla="*/ 2426302 h 3429000"/>
              <a:gd name="connsiteX1220" fmla="*/ 499908 w 4336347"/>
              <a:gd name="connsiteY1220" fmla="*/ 2428330 h 3429000"/>
              <a:gd name="connsiteX1221" fmla="*/ 511056 w 4336347"/>
              <a:gd name="connsiteY1221" fmla="*/ 2450426 h 3429000"/>
              <a:gd name="connsiteX1222" fmla="*/ 495854 w 4336347"/>
              <a:gd name="connsiteY1222" fmla="*/ 2445154 h 3429000"/>
              <a:gd name="connsiteX1223" fmla="*/ 478621 w 4336347"/>
              <a:gd name="connsiteY1223" fmla="*/ 2443737 h 3429000"/>
              <a:gd name="connsiteX1224" fmla="*/ 475378 w 4336347"/>
              <a:gd name="connsiteY1224" fmla="*/ 2459548 h 3429000"/>
              <a:gd name="connsiteX1225" fmla="*/ 461390 w 4336347"/>
              <a:gd name="connsiteY1225" fmla="*/ 2443939 h 3429000"/>
              <a:gd name="connsiteX1226" fmla="*/ 439497 w 4336347"/>
              <a:gd name="connsiteY1226" fmla="*/ 2445561 h 3429000"/>
              <a:gd name="connsiteX1227" fmla="*/ 552006 w 4336347"/>
              <a:gd name="connsiteY1227" fmla="*/ 2441709 h 3429000"/>
              <a:gd name="connsiteX1228" fmla="*/ 534874 w 4336347"/>
              <a:gd name="connsiteY1228" fmla="*/ 2398720 h 3429000"/>
              <a:gd name="connsiteX1229" fmla="*/ 3967405 w 4336347"/>
              <a:gd name="connsiteY1229" fmla="*/ 2397719 h 3429000"/>
              <a:gd name="connsiteX1230" fmla="*/ 4004503 w 4336347"/>
              <a:gd name="connsiteY1230" fmla="*/ 2456304 h 3429000"/>
              <a:gd name="connsiteX1231" fmla="*/ 3997205 w 4336347"/>
              <a:gd name="connsiteY1231" fmla="*/ 2529081 h 3429000"/>
              <a:gd name="connsiteX1232" fmla="*/ 3989705 w 4336347"/>
              <a:gd name="connsiteY1232" fmla="*/ 2679295 h 3429000"/>
              <a:gd name="connsiteX1233" fmla="*/ 4007138 w 4336347"/>
              <a:gd name="connsiteY1233" fmla="*/ 2709095 h 3429000"/>
              <a:gd name="connsiteX1234" fmla="*/ 4122686 w 4336347"/>
              <a:gd name="connsiteY1234" fmla="*/ 2576518 h 3429000"/>
              <a:gd name="connsiteX1235" fmla="*/ 4182489 w 4336347"/>
              <a:gd name="connsiteY1235" fmla="*/ 2467050 h 3429000"/>
              <a:gd name="connsiteX1236" fmla="*/ 4272902 w 4336347"/>
              <a:gd name="connsiteY1236" fmla="*/ 2454278 h 3429000"/>
              <a:gd name="connsiteX1237" fmla="*/ 4284861 w 4336347"/>
              <a:gd name="connsiteY1237" fmla="*/ 2536581 h 3429000"/>
              <a:gd name="connsiteX1238" fmla="*/ 4201139 w 4336347"/>
              <a:gd name="connsiteY1238" fmla="*/ 2515296 h 3429000"/>
              <a:gd name="connsiteX1239" fmla="*/ 4156948 w 4336347"/>
              <a:gd name="connsiteY1239" fmla="*/ 2642603 h 3429000"/>
              <a:gd name="connsiteX1240" fmla="*/ 4060858 w 4336347"/>
              <a:gd name="connsiteY1240" fmla="*/ 2742745 h 3429000"/>
              <a:gd name="connsiteX1241" fmla="*/ 4046060 w 4336347"/>
              <a:gd name="connsiteY1241" fmla="*/ 2758558 h 3429000"/>
              <a:gd name="connsiteX1242" fmla="*/ 4049101 w 4336347"/>
              <a:gd name="connsiteY1242" fmla="*/ 2764641 h 3429000"/>
              <a:gd name="connsiteX1243" fmla="*/ 4251413 w 4336347"/>
              <a:gd name="connsiteY1243" fmla="*/ 2690851 h 3429000"/>
              <a:gd name="connsiteX1244" fmla="*/ 4306148 w 4336347"/>
              <a:gd name="connsiteY1244" fmla="*/ 2811467 h 3429000"/>
              <a:gd name="connsiteX1245" fmla="*/ 4283444 w 4336347"/>
              <a:gd name="connsiteY1245" fmla="*/ 2780045 h 3429000"/>
              <a:gd name="connsiteX1246" fmla="*/ 4152487 w 4336347"/>
              <a:gd name="connsiteY1246" fmla="*/ 2789169 h 3429000"/>
              <a:gd name="connsiteX1247" fmla="*/ 4074238 w 4336347"/>
              <a:gd name="connsiteY1247" fmla="*/ 2816332 h 3429000"/>
              <a:gd name="connsiteX1248" fmla="*/ 4060251 w 4336347"/>
              <a:gd name="connsiteY1248" fmla="*/ 2810858 h 3429000"/>
              <a:gd name="connsiteX1249" fmla="*/ 4087617 w 4336347"/>
              <a:gd name="connsiteY1249" fmla="*/ 2921948 h 3429000"/>
              <a:gd name="connsiteX1250" fmla="*/ 4221411 w 4336347"/>
              <a:gd name="connsiteY1250" fmla="*/ 2952559 h 3429000"/>
              <a:gd name="connsiteX1251" fmla="*/ 4220600 w 4336347"/>
              <a:gd name="connsiteY1251" fmla="*/ 3003240 h 3429000"/>
              <a:gd name="connsiteX1252" fmla="*/ 4151271 w 4336347"/>
              <a:gd name="connsiteY1252" fmla="*/ 3010740 h 3429000"/>
              <a:gd name="connsiteX1253" fmla="*/ 3596634 w 4336347"/>
              <a:gd name="connsiteY1253" fmla="*/ 2936342 h 3429000"/>
              <a:gd name="connsiteX1254" fmla="*/ 3295800 w 4336347"/>
              <a:gd name="connsiteY1254" fmla="*/ 2790587 h 3429000"/>
              <a:gd name="connsiteX1255" fmla="*/ 3652380 w 4336347"/>
              <a:gd name="connsiteY1255" fmla="*/ 2788560 h 3429000"/>
              <a:gd name="connsiteX1256" fmla="*/ 3652380 w 4336347"/>
              <a:gd name="connsiteY1256" fmla="*/ 2788156 h 3429000"/>
              <a:gd name="connsiteX1257" fmla="*/ 3888142 w 4336347"/>
              <a:gd name="connsiteY1257" fmla="*/ 2655779 h 3429000"/>
              <a:gd name="connsiteX1258" fmla="*/ 3779080 w 4336347"/>
              <a:gd name="connsiteY1258" fmla="*/ 2525431 h 3429000"/>
              <a:gd name="connsiteX1259" fmla="*/ 3801378 w 4336347"/>
              <a:gd name="connsiteY1259" fmla="*/ 2485496 h 3429000"/>
              <a:gd name="connsiteX1260" fmla="*/ 3848207 w 4336347"/>
              <a:gd name="connsiteY1260" fmla="*/ 2566179 h 3429000"/>
              <a:gd name="connsiteX1261" fmla="*/ 3920577 w 4336347"/>
              <a:gd name="connsiteY1261" fmla="*/ 2671388 h 3429000"/>
              <a:gd name="connsiteX1262" fmla="*/ 3931525 w 4336347"/>
              <a:gd name="connsiteY1262" fmla="*/ 2692675 h 3429000"/>
              <a:gd name="connsiteX1263" fmla="*/ 3948146 w 4336347"/>
              <a:gd name="connsiteY1263" fmla="*/ 2463602 h 3429000"/>
              <a:gd name="connsiteX1264" fmla="*/ 3967405 w 4336347"/>
              <a:gd name="connsiteY1264" fmla="*/ 2397719 h 3429000"/>
              <a:gd name="connsiteX1265" fmla="*/ 4029539 w 4336347"/>
              <a:gd name="connsiteY1265" fmla="*/ 2389079 h 3429000"/>
              <a:gd name="connsiteX1266" fmla="*/ 4074847 w 4336347"/>
              <a:gd name="connsiteY1266" fmla="*/ 2394274 h 3429000"/>
              <a:gd name="connsiteX1267" fmla="*/ 4015449 w 4336347"/>
              <a:gd name="connsiteY1267" fmla="*/ 2426100 h 3429000"/>
              <a:gd name="connsiteX1268" fmla="*/ 3985447 w 4336347"/>
              <a:gd name="connsiteY1268" fmla="*/ 2394071 h 3429000"/>
              <a:gd name="connsiteX1269" fmla="*/ 4029539 w 4336347"/>
              <a:gd name="connsiteY1269" fmla="*/ 2389079 h 3429000"/>
              <a:gd name="connsiteX1270" fmla="*/ 817558 w 4336347"/>
              <a:gd name="connsiteY1270" fmla="*/ 2380776 h 3429000"/>
              <a:gd name="connsiteX1271" fmla="*/ 742155 w 4336347"/>
              <a:gd name="connsiteY1271" fmla="*/ 2400761 h 3429000"/>
              <a:gd name="connsiteX1272" fmla="*/ 752696 w 4336347"/>
              <a:gd name="connsiteY1272" fmla="*/ 2398732 h 3429000"/>
              <a:gd name="connsiteX1273" fmla="*/ 832162 w 4336347"/>
              <a:gd name="connsiteY1273" fmla="*/ 2397313 h 3429000"/>
              <a:gd name="connsiteX1274" fmla="*/ 836421 w 4336347"/>
              <a:gd name="connsiteY1274" fmla="*/ 2392854 h 3429000"/>
              <a:gd name="connsiteX1275" fmla="*/ 817558 w 4336347"/>
              <a:gd name="connsiteY1275" fmla="*/ 2380776 h 3429000"/>
              <a:gd name="connsiteX1276" fmla="*/ 421049 w 4336347"/>
              <a:gd name="connsiteY1276" fmla="*/ 2379476 h 3429000"/>
              <a:gd name="connsiteX1277" fmla="*/ 414158 w 4336347"/>
              <a:gd name="connsiteY1277" fmla="*/ 2388800 h 3429000"/>
              <a:gd name="connsiteX1278" fmla="*/ 397738 w 4336347"/>
              <a:gd name="connsiteY1278" fmla="*/ 2394678 h 3429000"/>
              <a:gd name="connsiteX1279" fmla="*/ 394088 w 4336347"/>
              <a:gd name="connsiteY1279" fmla="*/ 2396908 h 3429000"/>
              <a:gd name="connsiteX1280" fmla="*/ 397534 w 4336347"/>
              <a:gd name="connsiteY1280" fmla="*/ 2416774 h 3429000"/>
              <a:gd name="connsiteX1281" fmla="*/ 377060 w 4336347"/>
              <a:gd name="connsiteY1281" fmla="*/ 2404004 h 3429000"/>
              <a:gd name="connsiteX1282" fmla="*/ 371992 w 4336347"/>
              <a:gd name="connsiteY1282" fmla="*/ 2415356 h 3429000"/>
              <a:gd name="connsiteX1283" fmla="*/ 365707 w 4336347"/>
              <a:gd name="connsiteY1283" fmla="*/ 2400354 h 3429000"/>
              <a:gd name="connsiteX1284" fmla="*/ 350301 w 4336347"/>
              <a:gd name="connsiteY1284" fmla="*/ 2396502 h 3429000"/>
              <a:gd name="connsiteX1285" fmla="*/ 421049 w 4336347"/>
              <a:gd name="connsiteY1285" fmla="*/ 2379476 h 3429000"/>
              <a:gd name="connsiteX1286" fmla="*/ 632637 w 4336347"/>
              <a:gd name="connsiteY1286" fmla="*/ 2356112 h 3429000"/>
              <a:gd name="connsiteX1287" fmla="*/ 624985 w 4336347"/>
              <a:gd name="connsiteY1287" fmla="*/ 2362445 h 3429000"/>
              <a:gd name="connsiteX1288" fmla="*/ 608565 w 4336347"/>
              <a:gd name="connsiteY1288" fmla="*/ 2368121 h 3429000"/>
              <a:gd name="connsiteX1289" fmla="*/ 607145 w 4336347"/>
              <a:gd name="connsiteY1289" fmla="*/ 2382921 h 3429000"/>
              <a:gd name="connsiteX1290" fmla="*/ 598428 w 4336347"/>
              <a:gd name="connsiteY1290" fmla="*/ 2378867 h 3429000"/>
              <a:gd name="connsiteX1291" fmla="*/ 587685 w 4336347"/>
              <a:gd name="connsiteY1291" fmla="*/ 2376637 h 3429000"/>
              <a:gd name="connsiteX1292" fmla="*/ 582211 w 4336347"/>
              <a:gd name="connsiteY1292" fmla="*/ 2384948 h 3429000"/>
              <a:gd name="connsiteX1293" fmla="*/ 576737 w 4336347"/>
              <a:gd name="connsiteY1293" fmla="*/ 2375419 h 3429000"/>
              <a:gd name="connsiteX1294" fmla="*/ 561939 w 4336347"/>
              <a:gd name="connsiteY1294" fmla="*/ 2374406 h 3429000"/>
              <a:gd name="connsiteX1295" fmla="*/ 641811 w 4336347"/>
              <a:gd name="connsiteY1295" fmla="*/ 2365893 h 3429000"/>
              <a:gd name="connsiteX1296" fmla="*/ 632637 w 4336347"/>
              <a:gd name="connsiteY1296" fmla="*/ 2356112 h 3429000"/>
              <a:gd name="connsiteX1297" fmla="*/ 795838 w 4336347"/>
              <a:gd name="connsiteY1297" fmla="*/ 2341294 h 3429000"/>
              <a:gd name="connsiteX1298" fmla="*/ 720465 w 4336347"/>
              <a:gd name="connsiteY1298" fmla="*/ 2355147 h 3429000"/>
              <a:gd name="connsiteX1299" fmla="*/ 731007 w 4336347"/>
              <a:gd name="connsiteY1299" fmla="*/ 2354134 h 3429000"/>
              <a:gd name="connsiteX1300" fmla="*/ 810473 w 4336347"/>
              <a:gd name="connsiteY1300" fmla="*/ 2355958 h 3429000"/>
              <a:gd name="connsiteX1301" fmla="*/ 815338 w 4336347"/>
              <a:gd name="connsiteY1301" fmla="*/ 2352310 h 3429000"/>
              <a:gd name="connsiteX1302" fmla="*/ 795838 w 4336347"/>
              <a:gd name="connsiteY1302" fmla="*/ 2341294 h 3429000"/>
              <a:gd name="connsiteX1303" fmla="*/ 551195 w 4336347"/>
              <a:gd name="connsiteY1303" fmla="*/ 2324944 h 3429000"/>
              <a:gd name="connsiteX1304" fmla="*/ 542074 w 4336347"/>
              <a:gd name="connsiteY1304" fmla="*/ 2341160 h 3429000"/>
              <a:gd name="connsiteX1305" fmla="*/ 517543 w 4336347"/>
              <a:gd name="connsiteY1305" fmla="*/ 2341363 h 3429000"/>
              <a:gd name="connsiteX1306" fmla="*/ 519369 w 4336347"/>
              <a:gd name="connsiteY1306" fmla="*/ 2360419 h 3429000"/>
              <a:gd name="connsiteX1307" fmla="*/ 495854 w 4336347"/>
              <a:gd name="connsiteY1307" fmla="*/ 2347850 h 3429000"/>
              <a:gd name="connsiteX1308" fmla="*/ 488556 w 4336347"/>
              <a:gd name="connsiteY1308" fmla="*/ 2359000 h 3429000"/>
              <a:gd name="connsiteX1309" fmla="*/ 482473 w 4336347"/>
              <a:gd name="connsiteY1309" fmla="*/ 2343999 h 3429000"/>
              <a:gd name="connsiteX1310" fmla="*/ 482675 w 4336347"/>
              <a:gd name="connsiteY1310" fmla="*/ 2379880 h 3429000"/>
              <a:gd name="connsiteX1311" fmla="*/ 563967 w 4336347"/>
              <a:gd name="connsiteY1311" fmla="*/ 2342173 h 3429000"/>
              <a:gd name="connsiteX1312" fmla="*/ 551195 w 4336347"/>
              <a:gd name="connsiteY1312" fmla="*/ 2324944 h 3429000"/>
              <a:gd name="connsiteX1313" fmla="*/ 762048 w 4336347"/>
              <a:gd name="connsiteY1313" fmla="*/ 2303988 h 3429000"/>
              <a:gd name="connsiteX1314" fmla="*/ 711748 w 4336347"/>
              <a:gd name="connsiteY1314" fmla="*/ 2308928 h 3429000"/>
              <a:gd name="connsiteX1315" fmla="*/ 722694 w 4336347"/>
              <a:gd name="connsiteY1315" fmla="*/ 2309536 h 3429000"/>
              <a:gd name="connsiteX1316" fmla="*/ 800538 w 4336347"/>
              <a:gd name="connsiteY1316" fmla="*/ 2319471 h 3429000"/>
              <a:gd name="connsiteX1317" fmla="*/ 805809 w 4336347"/>
              <a:gd name="connsiteY1317" fmla="*/ 2316834 h 3429000"/>
              <a:gd name="connsiteX1318" fmla="*/ 762048 w 4336347"/>
              <a:gd name="connsiteY1318" fmla="*/ 2303988 h 3429000"/>
              <a:gd name="connsiteX1319" fmla="*/ 577752 w 4336347"/>
              <a:gd name="connsiteY1319" fmla="*/ 2280547 h 3429000"/>
              <a:gd name="connsiteX1320" fmla="*/ 588698 w 4336347"/>
              <a:gd name="connsiteY1320" fmla="*/ 2316430 h 3429000"/>
              <a:gd name="connsiteX1321" fmla="*/ 647689 w 4336347"/>
              <a:gd name="connsiteY1321" fmla="*/ 2291901 h 3429000"/>
              <a:gd name="connsiteX1322" fmla="*/ 636741 w 4336347"/>
              <a:gd name="connsiteY1322" fmla="*/ 2294941 h 3429000"/>
              <a:gd name="connsiteX1323" fmla="*/ 615254 w 4336347"/>
              <a:gd name="connsiteY1323" fmla="*/ 2293725 h 3429000"/>
              <a:gd name="connsiteX1324" fmla="*/ 607550 w 4336347"/>
              <a:gd name="connsiteY1324" fmla="*/ 2305078 h 3429000"/>
              <a:gd name="connsiteX1325" fmla="*/ 603700 w 4336347"/>
              <a:gd name="connsiteY1325" fmla="*/ 2298388 h 3429000"/>
              <a:gd name="connsiteX1326" fmla="*/ 596806 w 4336347"/>
              <a:gd name="connsiteY1326" fmla="*/ 2292508 h 3429000"/>
              <a:gd name="connsiteX1327" fmla="*/ 586467 w 4336347"/>
              <a:gd name="connsiteY1327" fmla="*/ 2296969 h 3429000"/>
              <a:gd name="connsiteX1328" fmla="*/ 588698 w 4336347"/>
              <a:gd name="connsiteY1328" fmla="*/ 2287238 h 3429000"/>
              <a:gd name="connsiteX1329" fmla="*/ 577752 w 4336347"/>
              <a:gd name="connsiteY1329" fmla="*/ 2280547 h 3429000"/>
              <a:gd name="connsiteX1330" fmla="*/ 711140 w 4336347"/>
              <a:gd name="connsiteY1330" fmla="*/ 2272440 h 3429000"/>
              <a:gd name="connsiteX1331" fmla="*/ 721681 w 4336347"/>
              <a:gd name="connsiteY1331" fmla="*/ 2274669 h 3429000"/>
              <a:gd name="connsiteX1332" fmla="*/ 796483 w 4336347"/>
              <a:gd name="connsiteY1332" fmla="*/ 2294738 h 3429000"/>
              <a:gd name="connsiteX1333" fmla="*/ 802364 w 4336347"/>
              <a:gd name="connsiteY1333" fmla="*/ 2293117 h 3429000"/>
              <a:gd name="connsiteX1334" fmla="*/ 711140 w 4336347"/>
              <a:gd name="connsiteY1334" fmla="*/ 2272440 h 3429000"/>
              <a:gd name="connsiteX1335" fmla="*/ 372194 w 4336347"/>
              <a:gd name="connsiteY1335" fmla="*/ 2272440 h 3429000"/>
              <a:gd name="connsiteX1336" fmla="*/ 362060 w 4336347"/>
              <a:gd name="connsiteY1336" fmla="*/ 2292914 h 3429000"/>
              <a:gd name="connsiteX1337" fmla="*/ 441525 w 4336347"/>
              <a:gd name="connsiteY1337" fmla="*/ 2292712 h 3429000"/>
              <a:gd name="connsiteX1338" fmla="*/ 430779 w 4336347"/>
              <a:gd name="connsiteY1338" fmla="*/ 2297373 h 3429000"/>
              <a:gd name="connsiteX1339" fmla="*/ 413549 w 4336347"/>
              <a:gd name="connsiteY1339" fmla="*/ 2294536 h 3429000"/>
              <a:gd name="connsiteX1340" fmla="*/ 401792 w 4336347"/>
              <a:gd name="connsiteY1340" fmla="*/ 2312578 h 3429000"/>
              <a:gd name="connsiteX1341" fmla="*/ 397940 w 4336347"/>
              <a:gd name="connsiteY1341" fmla="*/ 2301834 h 3429000"/>
              <a:gd name="connsiteX1342" fmla="*/ 390844 w 4336347"/>
              <a:gd name="connsiteY1342" fmla="*/ 2292104 h 3429000"/>
              <a:gd name="connsiteX1343" fmla="*/ 380709 w 4336347"/>
              <a:gd name="connsiteY1343" fmla="*/ 2298793 h 3429000"/>
              <a:gd name="connsiteX1344" fmla="*/ 383142 w 4336347"/>
              <a:gd name="connsiteY1344" fmla="*/ 2283386 h 3429000"/>
              <a:gd name="connsiteX1345" fmla="*/ 372194 w 4336347"/>
              <a:gd name="connsiteY1345" fmla="*/ 2272440 h 3429000"/>
              <a:gd name="connsiteX1346" fmla="*/ 1221585 w 4336347"/>
              <a:gd name="connsiteY1346" fmla="*/ 2258047 h 3429000"/>
              <a:gd name="connsiteX1347" fmla="*/ 1221620 w 4336347"/>
              <a:gd name="connsiteY1347" fmla="*/ 2258306 h 3429000"/>
              <a:gd name="connsiteX1348" fmla="*/ 1221585 w 4336347"/>
              <a:gd name="connsiteY1348" fmla="*/ 2258656 h 3429000"/>
              <a:gd name="connsiteX1349" fmla="*/ 1221585 w 4336347"/>
              <a:gd name="connsiteY1349" fmla="*/ 2258047 h 3429000"/>
              <a:gd name="connsiteX1350" fmla="*/ 715600 w 4336347"/>
              <a:gd name="connsiteY1350" fmla="*/ 2240410 h 3429000"/>
              <a:gd name="connsiteX1351" fmla="*/ 797296 w 4336347"/>
              <a:gd name="connsiteY1351" fmla="*/ 2274264 h 3429000"/>
              <a:gd name="connsiteX1352" fmla="*/ 803175 w 4336347"/>
              <a:gd name="connsiteY1352" fmla="*/ 2273656 h 3429000"/>
              <a:gd name="connsiteX1353" fmla="*/ 727155 w 4336347"/>
              <a:gd name="connsiteY1353" fmla="*/ 2242234 h 3429000"/>
              <a:gd name="connsiteX1354" fmla="*/ 715600 w 4336347"/>
              <a:gd name="connsiteY1354" fmla="*/ 2240410 h 3429000"/>
              <a:gd name="connsiteX1355" fmla="*/ 464533 w 4336347"/>
              <a:gd name="connsiteY1355" fmla="*/ 2232149 h 3429000"/>
              <a:gd name="connsiteX1356" fmla="*/ 453688 w 4336347"/>
              <a:gd name="connsiteY1356" fmla="*/ 2245073 h 3429000"/>
              <a:gd name="connsiteX1357" fmla="*/ 542276 w 4336347"/>
              <a:gd name="connsiteY1357" fmla="*/ 2275682 h 3429000"/>
              <a:gd name="connsiteX1358" fmla="*/ 548965 w 4336347"/>
              <a:gd name="connsiteY1358" fmla="*/ 2239599 h 3429000"/>
              <a:gd name="connsiteX1359" fmla="*/ 537815 w 4336347"/>
              <a:gd name="connsiteY1359" fmla="*/ 2245682 h 3429000"/>
              <a:gd name="connsiteX1360" fmla="*/ 516328 w 4336347"/>
              <a:gd name="connsiteY1360" fmla="*/ 2246086 h 3429000"/>
              <a:gd name="connsiteX1361" fmla="*/ 511867 w 4336347"/>
              <a:gd name="connsiteY1361" fmla="*/ 2261897 h 3429000"/>
              <a:gd name="connsiteX1362" fmla="*/ 508827 w 4336347"/>
              <a:gd name="connsiteY1362" fmla="*/ 2265953 h 3429000"/>
              <a:gd name="connsiteX1363" fmla="*/ 500312 w 4336347"/>
              <a:gd name="connsiteY1363" fmla="*/ 2256425 h 3429000"/>
              <a:gd name="connsiteX1364" fmla="*/ 488351 w 4336347"/>
              <a:gd name="connsiteY1364" fmla="*/ 2248519 h 3429000"/>
              <a:gd name="connsiteX1365" fmla="*/ 478621 w 4336347"/>
              <a:gd name="connsiteY1365" fmla="*/ 2257640 h 3429000"/>
              <a:gd name="connsiteX1366" fmla="*/ 475986 w 4336347"/>
              <a:gd name="connsiteY1366" fmla="*/ 2242032 h 3429000"/>
              <a:gd name="connsiteX1367" fmla="*/ 464533 w 4336347"/>
              <a:gd name="connsiteY1367" fmla="*/ 2232149 h 3429000"/>
              <a:gd name="connsiteX1368" fmla="*/ 1224829 w 4336347"/>
              <a:gd name="connsiteY1368" fmla="*/ 2225814 h 3429000"/>
              <a:gd name="connsiteX1369" fmla="*/ 1224767 w 4336347"/>
              <a:gd name="connsiteY1369" fmla="*/ 2226439 h 3429000"/>
              <a:gd name="connsiteX1370" fmla="*/ 1224625 w 4336347"/>
              <a:gd name="connsiteY1370" fmla="*/ 2226827 h 3429000"/>
              <a:gd name="connsiteX1371" fmla="*/ 1224829 w 4336347"/>
              <a:gd name="connsiteY1371" fmla="*/ 2225814 h 3429000"/>
              <a:gd name="connsiteX1372" fmla="*/ 570454 w 4336347"/>
              <a:gd name="connsiteY1372" fmla="*/ 2210001 h 3429000"/>
              <a:gd name="connsiteX1373" fmla="*/ 592550 w 4336347"/>
              <a:gd name="connsiteY1373" fmla="*/ 2253182 h 3429000"/>
              <a:gd name="connsiteX1374" fmla="*/ 657420 w 4336347"/>
              <a:gd name="connsiteY1374" fmla="*/ 2235342 h 3429000"/>
              <a:gd name="connsiteX1375" fmla="*/ 642215 w 4336347"/>
              <a:gd name="connsiteY1375" fmla="*/ 2231084 h 3429000"/>
              <a:gd name="connsiteX1376" fmla="*/ 621943 w 4336347"/>
              <a:gd name="connsiteY1376" fmla="*/ 2228045 h 3429000"/>
              <a:gd name="connsiteX1377" fmla="*/ 611200 w 4336347"/>
              <a:gd name="connsiteY1377" fmla="*/ 2240814 h 3429000"/>
              <a:gd name="connsiteX1378" fmla="*/ 605117 w 4336347"/>
              <a:gd name="connsiteY1378" fmla="*/ 2232910 h 3429000"/>
              <a:gd name="connsiteX1379" fmla="*/ 595387 w 4336347"/>
              <a:gd name="connsiteY1379" fmla="*/ 2225408 h 3429000"/>
              <a:gd name="connsiteX1380" fmla="*/ 584643 w 4336347"/>
              <a:gd name="connsiteY1380" fmla="*/ 2230477 h 3429000"/>
              <a:gd name="connsiteX1381" fmla="*/ 584845 w 4336347"/>
              <a:gd name="connsiteY1381" fmla="*/ 2218718 h 3429000"/>
              <a:gd name="connsiteX1382" fmla="*/ 570454 w 4336347"/>
              <a:gd name="connsiteY1382" fmla="*/ 2210001 h 3429000"/>
              <a:gd name="connsiteX1383" fmla="*/ 728979 w 4336347"/>
              <a:gd name="connsiteY1383" fmla="*/ 2197838 h 3429000"/>
              <a:gd name="connsiteX1384" fmla="*/ 803579 w 4336347"/>
              <a:gd name="connsiteY1384" fmla="*/ 2248112 h 3429000"/>
              <a:gd name="connsiteX1385" fmla="*/ 809457 w 4336347"/>
              <a:gd name="connsiteY1385" fmla="*/ 2248519 h 3429000"/>
              <a:gd name="connsiteX1386" fmla="*/ 740129 w 4336347"/>
              <a:gd name="connsiteY1386" fmla="*/ 2201488 h 3429000"/>
              <a:gd name="connsiteX1387" fmla="*/ 758170 w 4336347"/>
              <a:gd name="connsiteY1387" fmla="*/ 2151416 h 3429000"/>
              <a:gd name="connsiteX1388" fmla="*/ 814729 w 4336347"/>
              <a:gd name="connsiteY1388" fmla="*/ 2220542 h 3429000"/>
              <a:gd name="connsiteX1389" fmla="*/ 820809 w 4336347"/>
              <a:gd name="connsiteY1389" fmla="*/ 2221962 h 3429000"/>
              <a:gd name="connsiteX1390" fmla="*/ 758170 w 4336347"/>
              <a:gd name="connsiteY1390" fmla="*/ 2151416 h 3429000"/>
              <a:gd name="connsiteX1391" fmla="*/ 594728 w 4336347"/>
              <a:gd name="connsiteY1391" fmla="*/ 2149364 h 3429000"/>
              <a:gd name="connsiteX1392" fmla="*/ 587076 w 4336347"/>
              <a:gd name="connsiteY1392" fmla="*/ 2161349 h 3429000"/>
              <a:gd name="connsiteX1393" fmla="*/ 654987 w 4336347"/>
              <a:gd name="connsiteY1393" fmla="*/ 2170473 h 3429000"/>
              <a:gd name="connsiteX1394" fmla="*/ 631269 w 4336347"/>
              <a:gd name="connsiteY1394" fmla="*/ 2167633 h 3429000"/>
              <a:gd name="connsiteX1395" fmla="*/ 625998 w 4336347"/>
              <a:gd name="connsiteY1395" fmla="*/ 2175540 h 3429000"/>
              <a:gd name="connsiteX1396" fmla="*/ 618902 w 4336347"/>
              <a:gd name="connsiteY1396" fmla="*/ 2170268 h 3429000"/>
              <a:gd name="connsiteX1397" fmla="*/ 611808 w 4336347"/>
              <a:gd name="connsiteY1397" fmla="*/ 2163579 h 3429000"/>
              <a:gd name="connsiteX1398" fmla="*/ 603700 w 4336347"/>
              <a:gd name="connsiteY1398" fmla="*/ 2166620 h 3429000"/>
              <a:gd name="connsiteX1399" fmla="*/ 603902 w 4336347"/>
              <a:gd name="connsiteY1399" fmla="*/ 2157294 h 3429000"/>
              <a:gd name="connsiteX1400" fmla="*/ 594728 w 4336347"/>
              <a:gd name="connsiteY1400" fmla="*/ 2149364 h 3429000"/>
              <a:gd name="connsiteX1401" fmla="*/ 366925 w 4336347"/>
              <a:gd name="connsiteY1401" fmla="*/ 2142496 h 3429000"/>
              <a:gd name="connsiteX1402" fmla="*/ 383142 w 4336347"/>
              <a:gd name="connsiteY1402" fmla="*/ 2210001 h 3429000"/>
              <a:gd name="connsiteX1403" fmla="*/ 449227 w 4336347"/>
              <a:gd name="connsiteY1403" fmla="*/ 2166620 h 3429000"/>
              <a:gd name="connsiteX1404" fmla="*/ 436660 w 4336347"/>
              <a:gd name="connsiteY1404" fmla="*/ 2171688 h 3429000"/>
              <a:gd name="connsiteX1405" fmla="*/ 417401 w 4336347"/>
              <a:gd name="connsiteY1405" fmla="*/ 2171890 h 3429000"/>
              <a:gd name="connsiteX1406" fmla="*/ 411318 w 4336347"/>
              <a:gd name="connsiteY1406" fmla="*/ 2168242 h 3429000"/>
              <a:gd name="connsiteX1407" fmla="*/ 403414 w 4336347"/>
              <a:gd name="connsiteY1407" fmla="*/ 2189729 h 3429000"/>
              <a:gd name="connsiteX1408" fmla="*/ 398142 w 4336347"/>
              <a:gd name="connsiteY1408" fmla="*/ 2178783 h 3429000"/>
              <a:gd name="connsiteX1409" fmla="*/ 389629 w 4336347"/>
              <a:gd name="connsiteY1409" fmla="*/ 2165403 h 3429000"/>
              <a:gd name="connsiteX1410" fmla="*/ 378073 w 4336347"/>
              <a:gd name="connsiteY1410" fmla="*/ 2173716 h 3429000"/>
              <a:gd name="connsiteX1411" fmla="*/ 380303 w 4336347"/>
              <a:gd name="connsiteY1411" fmla="*/ 2155066 h 3429000"/>
              <a:gd name="connsiteX1412" fmla="*/ 366925 w 4336347"/>
              <a:gd name="connsiteY1412" fmla="*/ 2142496 h 3429000"/>
              <a:gd name="connsiteX1413" fmla="*/ 504941 w 4336347"/>
              <a:gd name="connsiteY1413" fmla="*/ 2133184 h 3429000"/>
              <a:gd name="connsiteX1414" fmla="*/ 497271 w 4336347"/>
              <a:gd name="connsiteY1414" fmla="*/ 2192366 h 3429000"/>
              <a:gd name="connsiteX1415" fmla="*/ 562952 w 4336347"/>
              <a:gd name="connsiteY1415" fmla="*/ 2178581 h 3429000"/>
              <a:gd name="connsiteX1416" fmla="*/ 543491 w 4336347"/>
              <a:gd name="connsiteY1416" fmla="*/ 2169864 h 3429000"/>
              <a:gd name="connsiteX1417" fmla="*/ 529302 w 4336347"/>
              <a:gd name="connsiteY1417" fmla="*/ 2180607 h 3429000"/>
              <a:gd name="connsiteX1418" fmla="*/ 522408 w 4336347"/>
              <a:gd name="connsiteY1418" fmla="*/ 2171079 h 3429000"/>
              <a:gd name="connsiteX1419" fmla="*/ 517139 w 4336347"/>
              <a:gd name="connsiteY1419" fmla="*/ 2159322 h 3429000"/>
              <a:gd name="connsiteX1420" fmla="*/ 502947 w 4336347"/>
              <a:gd name="connsiteY1420" fmla="*/ 2161957 h 3429000"/>
              <a:gd name="connsiteX1421" fmla="*/ 510449 w 4336347"/>
              <a:gd name="connsiteY1421" fmla="*/ 2147970 h 3429000"/>
              <a:gd name="connsiteX1422" fmla="*/ 504941 w 4336347"/>
              <a:gd name="connsiteY1422" fmla="*/ 2133184 h 3429000"/>
              <a:gd name="connsiteX1423" fmla="*/ 1143944 w 4336347"/>
              <a:gd name="connsiteY1423" fmla="*/ 2133172 h 3429000"/>
              <a:gd name="connsiteX1424" fmla="*/ 1142935 w 4336347"/>
              <a:gd name="connsiteY1424" fmla="*/ 2134585 h 3429000"/>
              <a:gd name="connsiteX1425" fmla="*/ 1143742 w 4336347"/>
              <a:gd name="connsiteY1425" fmla="*/ 2133375 h 3429000"/>
              <a:gd name="connsiteX1426" fmla="*/ 1143944 w 4336347"/>
              <a:gd name="connsiteY1426" fmla="*/ 2133172 h 3429000"/>
              <a:gd name="connsiteX1427" fmla="*/ 787159 w 4336347"/>
              <a:gd name="connsiteY1427" fmla="*/ 2102966 h 3429000"/>
              <a:gd name="connsiteX1428" fmla="*/ 834595 w 4336347"/>
              <a:gd name="connsiteY1428" fmla="*/ 2184053 h 3429000"/>
              <a:gd name="connsiteX1429" fmla="*/ 840475 w 4336347"/>
              <a:gd name="connsiteY1429" fmla="*/ 2186081 h 3429000"/>
              <a:gd name="connsiteX1430" fmla="*/ 796688 w 4336347"/>
              <a:gd name="connsiteY1430" fmla="*/ 2109859 h 3429000"/>
              <a:gd name="connsiteX1431" fmla="*/ 633727 w 4336347"/>
              <a:gd name="connsiteY1431" fmla="*/ 2075549 h 3429000"/>
              <a:gd name="connsiteX1432" fmla="*/ 621943 w 4336347"/>
              <a:gd name="connsiteY1432" fmla="*/ 2079655 h 3429000"/>
              <a:gd name="connsiteX1433" fmla="*/ 677285 w 4336347"/>
              <a:gd name="connsiteY1433" fmla="*/ 2131144 h 3429000"/>
              <a:gd name="connsiteX1434" fmla="*/ 693502 w 4336347"/>
              <a:gd name="connsiteY1434" fmla="*/ 2110264 h 3429000"/>
              <a:gd name="connsiteX1435" fmla="*/ 667352 w 4336347"/>
              <a:gd name="connsiteY1435" fmla="*/ 2102764 h 3429000"/>
              <a:gd name="connsiteX1436" fmla="*/ 655798 w 4336347"/>
              <a:gd name="connsiteY1436" fmla="*/ 2112696 h 3429000"/>
              <a:gd name="connsiteX1437" fmla="*/ 646068 w 4336347"/>
              <a:gd name="connsiteY1437" fmla="*/ 2094453 h 3429000"/>
              <a:gd name="connsiteX1438" fmla="*/ 636337 w 4336347"/>
              <a:gd name="connsiteY1438" fmla="*/ 2096683 h 3429000"/>
              <a:gd name="connsiteX1439" fmla="*/ 638972 w 4336347"/>
              <a:gd name="connsiteY1439" fmla="*/ 2085735 h 3429000"/>
              <a:gd name="connsiteX1440" fmla="*/ 633727 w 4336347"/>
              <a:gd name="connsiteY1440" fmla="*/ 2075549 h 3429000"/>
              <a:gd name="connsiteX1441" fmla="*/ 2521009 w 4336347"/>
              <a:gd name="connsiteY1441" fmla="*/ 2063842 h 3429000"/>
              <a:gd name="connsiteX1442" fmla="*/ 2520198 w 4336347"/>
              <a:gd name="connsiteY1442" fmla="*/ 2064450 h 3429000"/>
              <a:gd name="connsiteX1443" fmla="*/ 2520645 w 4336347"/>
              <a:gd name="connsiteY1443" fmla="*/ 2064090 h 3429000"/>
              <a:gd name="connsiteX1444" fmla="*/ 832162 w 4336347"/>
              <a:gd name="connsiteY1444" fmla="*/ 2054313 h 3429000"/>
              <a:gd name="connsiteX1445" fmla="*/ 867234 w 4336347"/>
              <a:gd name="connsiteY1445" fmla="*/ 2144727 h 3429000"/>
              <a:gd name="connsiteX1446" fmla="*/ 880410 w 4336347"/>
              <a:gd name="connsiteY1446" fmla="*/ 2124859 h 3429000"/>
              <a:gd name="connsiteX1447" fmla="*/ 832162 w 4336347"/>
              <a:gd name="connsiteY1447" fmla="*/ 2054313 h 3429000"/>
              <a:gd name="connsiteX1448" fmla="*/ 391437 w 4336347"/>
              <a:gd name="connsiteY1448" fmla="*/ 2051746 h 3429000"/>
              <a:gd name="connsiteX1449" fmla="*/ 397738 w 4336347"/>
              <a:gd name="connsiteY1449" fmla="*/ 2105196 h 3429000"/>
              <a:gd name="connsiteX1450" fmla="*/ 440308 w 4336347"/>
              <a:gd name="connsiteY1450" fmla="*/ 2078235 h 3429000"/>
              <a:gd name="connsiteX1451" fmla="*/ 425103 w 4336347"/>
              <a:gd name="connsiteY1451" fmla="*/ 2074585 h 3429000"/>
              <a:gd name="connsiteX1452" fmla="*/ 421253 w 4336347"/>
              <a:gd name="connsiteY1452" fmla="*/ 2074383 h 3429000"/>
              <a:gd name="connsiteX1453" fmla="*/ 410305 w 4336347"/>
              <a:gd name="connsiteY1453" fmla="*/ 2086953 h 3429000"/>
              <a:gd name="connsiteX1454" fmla="*/ 405036 w 4336347"/>
              <a:gd name="connsiteY1454" fmla="*/ 2071342 h 3429000"/>
              <a:gd name="connsiteX1455" fmla="*/ 395710 w 4336347"/>
              <a:gd name="connsiteY1455" fmla="*/ 2077222 h 3429000"/>
              <a:gd name="connsiteX1456" fmla="*/ 398344 w 4336347"/>
              <a:gd name="connsiteY1456" fmla="*/ 2063031 h 3429000"/>
              <a:gd name="connsiteX1457" fmla="*/ 391437 w 4336347"/>
              <a:gd name="connsiteY1457" fmla="*/ 2051746 h 3429000"/>
              <a:gd name="connsiteX1458" fmla="*/ 491653 w 4336347"/>
              <a:gd name="connsiteY1458" fmla="*/ 2047396 h 3429000"/>
              <a:gd name="connsiteX1459" fmla="*/ 515315 w 4336347"/>
              <a:gd name="connsiteY1459" fmla="*/ 2122427 h 3429000"/>
              <a:gd name="connsiteX1460" fmla="*/ 574102 w 4336347"/>
              <a:gd name="connsiteY1460" fmla="*/ 2084520 h 3429000"/>
              <a:gd name="connsiteX1461" fmla="*/ 551195 w 4336347"/>
              <a:gd name="connsiteY1461" fmla="*/ 2083303 h 3429000"/>
              <a:gd name="connsiteX1462" fmla="*/ 543491 w 4336347"/>
              <a:gd name="connsiteY1462" fmla="*/ 2078844 h 3429000"/>
              <a:gd name="connsiteX1463" fmla="*/ 536802 w 4336347"/>
              <a:gd name="connsiteY1463" fmla="*/ 2101750 h 3429000"/>
              <a:gd name="connsiteX1464" fmla="*/ 517139 w 4336347"/>
              <a:gd name="connsiteY1464" fmla="*/ 2074790 h 3429000"/>
              <a:gd name="connsiteX1465" fmla="*/ 504569 w 4336347"/>
              <a:gd name="connsiteY1465" fmla="*/ 2083709 h 3429000"/>
              <a:gd name="connsiteX1466" fmla="*/ 504773 w 4336347"/>
              <a:gd name="connsiteY1466" fmla="*/ 2063437 h 3429000"/>
              <a:gd name="connsiteX1467" fmla="*/ 491653 w 4336347"/>
              <a:gd name="connsiteY1467" fmla="*/ 2047396 h 3429000"/>
              <a:gd name="connsiteX1468" fmla="*/ 2546553 w 4336347"/>
              <a:gd name="connsiteY1468" fmla="*/ 2042150 h 3429000"/>
              <a:gd name="connsiteX1469" fmla="*/ 2545540 w 4336347"/>
              <a:gd name="connsiteY1469" fmla="*/ 2043165 h 3429000"/>
              <a:gd name="connsiteX1470" fmla="*/ 2545981 w 4336347"/>
              <a:gd name="connsiteY1470" fmla="*/ 2042707 h 3429000"/>
              <a:gd name="connsiteX1471" fmla="*/ 1285713 w 4336347"/>
              <a:gd name="connsiteY1471" fmla="*/ 2039364 h 3429000"/>
              <a:gd name="connsiteX1472" fmla="*/ 1268210 w 4336347"/>
              <a:gd name="connsiteY1472" fmla="*/ 2042355 h 3429000"/>
              <a:gd name="connsiteX1473" fmla="*/ 1269223 w 4336347"/>
              <a:gd name="connsiteY1473" fmla="*/ 2041948 h 3429000"/>
              <a:gd name="connsiteX1474" fmla="*/ 1267601 w 4336347"/>
              <a:gd name="connsiteY1474" fmla="*/ 2042557 h 3429000"/>
              <a:gd name="connsiteX1475" fmla="*/ 1268007 w 4336347"/>
              <a:gd name="connsiteY1475" fmla="*/ 2042355 h 3429000"/>
              <a:gd name="connsiteX1476" fmla="*/ 1262331 w 4336347"/>
              <a:gd name="connsiteY1476" fmla="*/ 2044787 h 3429000"/>
              <a:gd name="connsiteX1477" fmla="*/ 1263549 w 4336347"/>
              <a:gd name="connsiteY1477" fmla="*/ 2044179 h 3429000"/>
              <a:gd name="connsiteX1478" fmla="*/ 1261531 w 4336347"/>
              <a:gd name="connsiteY1478" fmla="*/ 2045010 h 3429000"/>
              <a:gd name="connsiteX1479" fmla="*/ 1262331 w 4336347"/>
              <a:gd name="connsiteY1479" fmla="*/ 2044583 h 3429000"/>
              <a:gd name="connsiteX1480" fmla="*/ 1260101 w 4336347"/>
              <a:gd name="connsiteY1480" fmla="*/ 2045598 h 3429000"/>
              <a:gd name="connsiteX1481" fmla="*/ 1261531 w 4336347"/>
              <a:gd name="connsiteY1481" fmla="*/ 2045010 h 3429000"/>
              <a:gd name="connsiteX1482" fmla="*/ 1201288 w 4336347"/>
              <a:gd name="connsiteY1482" fmla="*/ 2077120 h 3429000"/>
              <a:gd name="connsiteX1483" fmla="*/ 1143742 w 4336347"/>
              <a:gd name="connsiteY1483" fmla="*/ 2133375 h 3429000"/>
              <a:gd name="connsiteX1484" fmla="*/ 1141918 w 4336347"/>
              <a:gd name="connsiteY1484" fmla="*/ 2136009 h 3429000"/>
              <a:gd name="connsiteX1485" fmla="*/ 1142935 w 4336347"/>
              <a:gd name="connsiteY1485" fmla="*/ 2134585 h 3429000"/>
              <a:gd name="connsiteX1486" fmla="*/ 1139014 w 4336347"/>
              <a:gd name="connsiteY1486" fmla="*/ 2140465 h 3429000"/>
              <a:gd name="connsiteX1487" fmla="*/ 1140498 w 4336347"/>
              <a:gd name="connsiteY1487" fmla="*/ 2138038 h 3429000"/>
              <a:gd name="connsiteX1488" fmla="*/ 1138470 w 4336347"/>
              <a:gd name="connsiteY1488" fmla="*/ 2141281 h 3429000"/>
              <a:gd name="connsiteX1489" fmla="*/ 1139014 w 4336347"/>
              <a:gd name="connsiteY1489" fmla="*/ 2140465 h 3429000"/>
              <a:gd name="connsiteX1490" fmla="*/ 1138268 w 4336347"/>
              <a:gd name="connsiteY1490" fmla="*/ 2141685 h 3429000"/>
              <a:gd name="connsiteX1491" fmla="*/ 1138672 w 4336347"/>
              <a:gd name="connsiteY1491" fmla="*/ 2141281 h 3429000"/>
              <a:gd name="connsiteX1492" fmla="*/ 1132592 w 4336347"/>
              <a:gd name="connsiteY1492" fmla="*/ 2152227 h 3429000"/>
              <a:gd name="connsiteX1493" fmla="*/ 1133402 w 4336347"/>
              <a:gd name="connsiteY1493" fmla="*/ 2150605 h 3429000"/>
              <a:gd name="connsiteX1494" fmla="*/ 1131983 w 4336347"/>
              <a:gd name="connsiteY1494" fmla="*/ 2153444 h 3429000"/>
              <a:gd name="connsiteX1495" fmla="*/ 1132592 w 4336347"/>
              <a:gd name="connsiteY1495" fmla="*/ 2152227 h 3429000"/>
              <a:gd name="connsiteX1496" fmla="*/ 1126713 w 4336347"/>
              <a:gd name="connsiteY1496" fmla="*/ 2164390 h 3429000"/>
              <a:gd name="connsiteX1497" fmla="*/ 1126915 w 4336347"/>
              <a:gd name="connsiteY1497" fmla="*/ 2163781 h 3429000"/>
              <a:gd name="connsiteX1498" fmla="*/ 1126105 w 4336347"/>
              <a:gd name="connsiteY1498" fmla="*/ 2165403 h 3429000"/>
              <a:gd name="connsiteX1499" fmla="*/ 1126509 w 4336347"/>
              <a:gd name="connsiteY1499" fmla="*/ 2164390 h 3429000"/>
              <a:gd name="connsiteX1500" fmla="*/ 1124887 w 4336347"/>
              <a:gd name="connsiteY1500" fmla="*/ 2168444 h 3429000"/>
              <a:gd name="connsiteX1501" fmla="*/ 1125294 w 4336347"/>
              <a:gd name="connsiteY1501" fmla="*/ 2167633 h 3429000"/>
              <a:gd name="connsiteX1502" fmla="*/ 1126307 w 4336347"/>
              <a:gd name="connsiteY1502" fmla="*/ 2321497 h 3429000"/>
              <a:gd name="connsiteX1503" fmla="*/ 956225 w 4336347"/>
              <a:gd name="connsiteY1503" fmla="*/ 2411909 h 3429000"/>
              <a:gd name="connsiteX1504" fmla="*/ 1140294 w 4336347"/>
              <a:gd name="connsiteY1504" fmla="*/ 2310347 h 3429000"/>
              <a:gd name="connsiteX1505" fmla="*/ 1134415 w 4336347"/>
              <a:gd name="connsiteY1505" fmla="*/ 2212638 h 3429000"/>
              <a:gd name="connsiteX1506" fmla="*/ 1326999 w 4336347"/>
              <a:gd name="connsiteY1506" fmla="*/ 2055733 h 3429000"/>
              <a:gd name="connsiteX1507" fmla="*/ 1341188 w 4336347"/>
              <a:gd name="connsiteY1507" fmla="*/ 2042557 h 3429000"/>
              <a:gd name="connsiteX1508" fmla="*/ 1285713 w 4336347"/>
              <a:gd name="connsiteY1508" fmla="*/ 2039364 h 3429000"/>
              <a:gd name="connsiteX1509" fmla="*/ 2345254 w 4336347"/>
              <a:gd name="connsiteY1509" fmla="*/ 2034246 h 3429000"/>
              <a:gd name="connsiteX1510" fmla="*/ 1544515 w 4336347"/>
              <a:gd name="connsiteY1510" fmla="*/ 2368121 h 3429000"/>
              <a:gd name="connsiteX1511" fmla="*/ 1751086 w 4336347"/>
              <a:gd name="connsiteY1511" fmla="*/ 2060598 h 3429000"/>
              <a:gd name="connsiteX1512" fmla="*/ 1934139 w 4336347"/>
              <a:gd name="connsiteY1512" fmla="*/ 2134996 h 3429000"/>
              <a:gd name="connsiteX1513" fmla="*/ 2227271 w 4336347"/>
              <a:gd name="connsiteY1513" fmla="*/ 2043368 h 3429000"/>
              <a:gd name="connsiteX1514" fmla="*/ 2249571 w 4336347"/>
              <a:gd name="connsiteY1514" fmla="*/ 2045598 h 3429000"/>
              <a:gd name="connsiteX1515" fmla="*/ 1959276 w 4336347"/>
              <a:gd name="connsiteY1515" fmla="*/ 2200068 h 3429000"/>
              <a:gd name="connsiteX1516" fmla="*/ 1812914 w 4336347"/>
              <a:gd name="connsiteY1516" fmla="*/ 2117359 h 3429000"/>
              <a:gd name="connsiteX1517" fmla="*/ 1586823 w 4336347"/>
              <a:gd name="connsiteY1517" fmla="*/ 2198377 h 3429000"/>
              <a:gd name="connsiteX1518" fmla="*/ 1580225 w 4336347"/>
              <a:gd name="connsiteY1518" fmla="*/ 2222786 h 3429000"/>
              <a:gd name="connsiteX1519" fmla="*/ 1573563 w 4336347"/>
              <a:gd name="connsiteY1519" fmla="*/ 2235781 h 3429000"/>
              <a:gd name="connsiteX1520" fmla="*/ 1563570 w 4336347"/>
              <a:gd name="connsiteY1520" fmla="*/ 2284399 h 3429000"/>
              <a:gd name="connsiteX1521" fmla="*/ 1580225 w 4336347"/>
              <a:gd name="connsiteY1521" fmla="*/ 2222786 h 3429000"/>
              <a:gd name="connsiteX1522" fmla="*/ 1595283 w 4336347"/>
              <a:gd name="connsiteY1522" fmla="*/ 2193411 h 3429000"/>
              <a:gd name="connsiteX1523" fmla="*/ 1839875 w 4336347"/>
              <a:gd name="connsiteY1523" fmla="*/ 2155268 h 3429000"/>
              <a:gd name="connsiteX1524" fmla="*/ 2308156 w 4336347"/>
              <a:gd name="connsiteY1524" fmla="*/ 2042150 h 3429000"/>
              <a:gd name="connsiteX1525" fmla="*/ 2345254 w 4336347"/>
              <a:gd name="connsiteY1525" fmla="*/ 2034246 h 3429000"/>
              <a:gd name="connsiteX1526" fmla="*/ 1470726 w 4336347"/>
              <a:gd name="connsiteY1526" fmla="*/ 2018433 h 3429000"/>
              <a:gd name="connsiteX1527" fmla="*/ 1393491 w 4336347"/>
              <a:gd name="connsiteY1527" fmla="*/ 2037489 h 3429000"/>
              <a:gd name="connsiteX1528" fmla="*/ 1342810 w 4336347"/>
              <a:gd name="connsiteY1528" fmla="*/ 2395489 h 3429000"/>
              <a:gd name="connsiteX1529" fmla="*/ 1154889 w 4336347"/>
              <a:gd name="connsiteY1529" fmla="*/ 2592329 h 3429000"/>
              <a:gd name="connsiteX1530" fmla="*/ 1211068 w 4336347"/>
              <a:gd name="connsiteY1530" fmla="*/ 2591696 h 3429000"/>
              <a:gd name="connsiteX1531" fmla="*/ 1264545 w 4336347"/>
              <a:gd name="connsiteY1531" fmla="*/ 2576434 h 3429000"/>
              <a:gd name="connsiteX1532" fmla="*/ 1263953 w 4336347"/>
              <a:gd name="connsiteY1532" fmla="*/ 2576720 h 3429000"/>
              <a:gd name="connsiteX1533" fmla="*/ 1264966 w 4336347"/>
              <a:gd name="connsiteY1533" fmla="*/ 2576314 h 3429000"/>
              <a:gd name="connsiteX1534" fmla="*/ 1264545 w 4336347"/>
              <a:gd name="connsiteY1534" fmla="*/ 2576434 h 3429000"/>
              <a:gd name="connsiteX1535" fmla="*/ 1270238 w 4336347"/>
              <a:gd name="connsiteY1535" fmla="*/ 2573679 h 3429000"/>
              <a:gd name="connsiteX1536" fmla="*/ 1267601 w 4336347"/>
              <a:gd name="connsiteY1536" fmla="*/ 2574896 h 3429000"/>
              <a:gd name="connsiteX1537" fmla="*/ 1465454 w 4336347"/>
              <a:gd name="connsiteY1537" fmla="*/ 2029176 h 3429000"/>
              <a:gd name="connsiteX1538" fmla="*/ 1470726 w 4336347"/>
              <a:gd name="connsiteY1538" fmla="*/ 2018433 h 3429000"/>
              <a:gd name="connsiteX1539" fmla="*/ 894599 w 4336347"/>
              <a:gd name="connsiteY1539" fmla="*/ 2006067 h 3429000"/>
              <a:gd name="connsiteX1540" fmla="*/ 907777 w 4336347"/>
              <a:gd name="connsiteY1540" fmla="*/ 2104792 h 3429000"/>
              <a:gd name="connsiteX1541" fmla="*/ 925412 w 4336347"/>
              <a:gd name="connsiteY1541" fmla="*/ 2092222 h 3429000"/>
              <a:gd name="connsiteX1542" fmla="*/ 926427 w 4336347"/>
              <a:gd name="connsiteY1542" fmla="*/ 2072559 h 3429000"/>
              <a:gd name="connsiteX1543" fmla="*/ 894599 w 4336347"/>
              <a:gd name="connsiteY1543" fmla="*/ 2006067 h 3429000"/>
              <a:gd name="connsiteX1544" fmla="*/ 671983 w 4336347"/>
              <a:gd name="connsiteY1544" fmla="*/ 1987722 h 3429000"/>
              <a:gd name="connsiteX1545" fmla="*/ 665326 w 4336347"/>
              <a:gd name="connsiteY1545" fmla="*/ 1992080 h 3429000"/>
              <a:gd name="connsiteX1546" fmla="*/ 713774 w 4336347"/>
              <a:gd name="connsiteY1546" fmla="*/ 2058572 h 3429000"/>
              <a:gd name="connsiteX1547" fmla="*/ 737088 w 4336347"/>
              <a:gd name="connsiteY1547" fmla="*/ 2036474 h 3429000"/>
              <a:gd name="connsiteX1548" fmla="*/ 709924 w 4336347"/>
              <a:gd name="connsiteY1548" fmla="*/ 2024718 h 3429000"/>
              <a:gd name="connsiteX1549" fmla="*/ 698976 w 4336347"/>
              <a:gd name="connsiteY1549" fmla="*/ 2033435 h 3429000"/>
              <a:gd name="connsiteX1550" fmla="*/ 694720 w 4336347"/>
              <a:gd name="connsiteY1550" fmla="*/ 2034650 h 3429000"/>
              <a:gd name="connsiteX1551" fmla="*/ 688435 w 4336347"/>
              <a:gd name="connsiteY1551" fmla="*/ 2012352 h 3429000"/>
              <a:gd name="connsiteX1552" fmla="*/ 677285 w 4336347"/>
              <a:gd name="connsiteY1552" fmla="*/ 2013567 h 3429000"/>
              <a:gd name="connsiteX1553" fmla="*/ 682759 w 4336347"/>
              <a:gd name="connsiteY1553" fmla="*/ 2001404 h 3429000"/>
              <a:gd name="connsiteX1554" fmla="*/ 671983 w 4336347"/>
              <a:gd name="connsiteY1554" fmla="*/ 1987722 h 3429000"/>
              <a:gd name="connsiteX1555" fmla="*/ 565791 w 4336347"/>
              <a:gd name="connsiteY1555" fmla="*/ 1985389 h 3429000"/>
              <a:gd name="connsiteX1556" fmla="*/ 549978 w 4336347"/>
              <a:gd name="connsiteY1556" fmla="*/ 2004039 h 3429000"/>
              <a:gd name="connsiteX1557" fmla="*/ 642419 w 4336347"/>
              <a:gd name="connsiteY1557" fmla="*/ 2034650 h 3429000"/>
              <a:gd name="connsiteX1558" fmla="*/ 629241 w 4336347"/>
              <a:gd name="connsiteY1558" fmla="*/ 2035057 h 3429000"/>
              <a:gd name="connsiteX1559" fmla="*/ 609982 w 4336347"/>
              <a:gd name="connsiteY1559" fmla="*/ 2024920 h 3429000"/>
              <a:gd name="connsiteX1560" fmla="*/ 597617 w 4336347"/>
              <a:gd name="connsiteY1560" fmla="*/ 2037285 h 3429000"/>
              <a:gd name="connsiteX1561" fmla="*/ 592954 w 4336347"/>
              <a:gd name="connsiteY1561" fmla="*/ 2039515 h 3429000"/>
              <a:gd name="connsiteX1562" fmla="*/ 590521 w 4336347"/>
              <a:gd name="connsiteY1562" fmla="*/ 2026137 h 3429000"/>
              <a:gd name="connsiteX1563" fmla="*/ 584239 w 4336347"/>
              <a:gd name="connsiteY1563" fmla="*/ 2013163 h 3429000"/>
              <a:gd name="connsiteX1564" fmla="*/ 570858 w 4336347"/>
              <a:gd name="connsiteY1564" fmla="*/ 2016609 h 3429000"/>
              <a:gd name="connsiteX1565" fmla="*/ 576737 w 4336347"/>
              <a:gd name="connsiteY1565" fmla="*/ 2001000 h 3429000"/>
              <a:gd name="connsiteX1566" fmla="*/ 565791 w 4336347"/>
              <a:gd name="connsiteY1566" fmla="*/ 1985389 h 3429000"/>
              <a:gd name="connsiteX1567" fmla="*/ 1149620 w 4336347"/>
              <a:gd name="connsiteY1567" fmla="*/ 1971809 h 3429000"/>
              <a:gd name="connsiteX1568" fmla="*/ 1009743 w 4336347"/>
              <a:gd name="connsiteY1568" fmla="*/ 2054111 h 3429000"/>
              <a:gd name="connsiteX1569" fmla="*/ 840677 w 4336347"/>
              <a:gd name="connsiteY1569" fmla="*/ 2365893 h 3429000"/>
              <a:gd name="connsiteX1570" fmla="*/ 1070154 w 4336347"/>
              <a:gd name="connsiteY1570" fmla="*/ 2569220 h 3429000"/>
              <a:gd name="connsiteX1571" fmla="*/ 1069952 w 4336347"/>
              <a:gd name="connsiteY1571" fmla="*/ 2569625 h 3429000"/>
              <a:gd name="connsiteX1572" fmla="*/ 1091237 w 4336347"/>
              <a:gd name="connsiteY1572" fmla="*/ 2580368 h 3429000"/>
              <a:gd name="connsiteX1573" fmla="*/ 1230477 w 4336347"/>
              <a:gd name="connsiteY1573" fmla="*/ 2324545 h 3429000"/>
              <a:gd name="connsiteX1574" fmla="*/ 1221620 w 4336347"/>
              <a:gd name="connsiteY1574" fmla="*/ 2258306 h 3429000"/>
              <a:gd name="connsiteX1575" fmla="*/ 1224767 w 4336347"/>
              <a:gd name="connsiteY1575" fmla="*/ 2226439 h 3429000"/>
              <a:gd name="connsiteX1576" fmla="*/ 1254400 w 4336347"/>
              <a:gd name="connsiteY1576" fmla="*/ 2145613 h 3429000"/>
              <a:gd name="connsiteX1577" fmla="*/ 1306525 w 4336347"/>
              <a:gd name="connsiteY1577" fmla="*/ 2075803 h 3429000"/>
              <a:gd name="connsiteX1578" fmla="*/ 1171107 w 4336347"/>
              <a:gd name="connsiteY1578" fmla="*/ 2203312 h 3429000"/>
              <a:gd name="connsiteX1579" fmla="*/ 1181042 w 4336347"/>
              <a:gd name="connsiteY1579" fmla="*/ 2286832 h 3429000"/>
              <a:gd name="connsiteX1580" fmla="*/ 885073 w 4336347"/>
              <a:gd name="connsiteY1580" fmla="*/ 2389408 h 3429000"/>
              <a:gd name="connsiteX1581" fmla="*/ 1051909 w 4336347"/>
              <a:gd name="connsiteY1581" fmla="*/ 2257236 h 3429000"/>
              <a:gd name="connsiteX1582" fmla="*/ 1244492 w 4336347"/>
              <a:gd name="connsiteY1582" fmla="*/ 2030394 h 3429000"/>
              <a:gd name="connsiteX1583" fmla="*/ 1149620 w 4336347"/>
              <a:gd name="connsiteY1583" fmla="*/ 1971809 h 3429000"/>
              <a:gd name="connsiteX1584" fmla="*/ 2187942 w 4336347"/>
              <a:gd name="connsiteY1584" fmla="*/ 1963293 h 3429000"/>
              <a:gd name="connsiteX1585" fmla="*/ 2187740 w 4336347"/>
              <a:gd name="connsiteY1585" fmla="*/ 1963700 h 3429000"/>
              <a:gd name="connsiteX1586" fmla="*/ 2187747 w 4336347"/>
              <a:gd name="connsiteY1586" fmla="*/ 1963684 h 3429000"/>
              <a:gd name="connsiteX1587" fmla="*/ 952171 w 4336347"/>
              <a:gd name="connsiteY1587" fmla="*/ 1957617 h 3429000"/>
              <a:gd name="connsiteX1588" fmla="*/ 960888 w 4336347"/>
              <a:gd name="connsiteY1588" fmla="*/ 2059179 h 3429000"/>
              <a:gd name="connsiteX1589" fmla="*/ 980350 w 4336347"/>
              <a:gd name="connsiteY1589" fmla="*/ 2045394 h 3429000"/>
              <a:gd name="connsiteX1590" fmla="*/ 979945 w 4336347"/>
              <a:gd name="connsiteY1590" fmla="*/ 2009109 h 3429000"/>
              <a:gd name="connsiteX1591" fmla="*/ 952171 w 4336347"/>
              <a:gd name="connsiteY1591" fmla="*/ 1957617 h 3429000"/>
              <a:gd name="connsiteX1592" fmla="*/ 1647294 w 4336347"/>
              <a:gd name="connsiteY1592" fmla="*/ 1956806 h 3429000"/>
              <a:gd name="connsiteX1593" fmla="*/ 1646714 w 4336347"/>
              <a:gd name="connsiteY1593" fmla="*/ 1957206 h 3429000"/>
              <a:gd name="connsiteX1594" fmla="*/ 1645672 w 4336347"/>
              <a:gd name="connsiteY1594" fmla="*/ 1957617 h 3429000"/>
              <a:gd name="connsiteX1595" fmla="*/ 1647294 w 4336347"/>
              <a:gd name="connsiteY1595" fmla="*/ 1956806 h 3429000"/>
              <a:gd name="connsiteX1596" fmla="*/ 2988742 w 4336347"/>
              <a:gd name="connsiteY1596" fmla="*/ 1953977 h 3429000"/>
              <a:gd name="connsiteX1597" fmla="*/ 2988681 w 4336347"/>
              <a:gd name="connsiteY1597" fmla="*/ 1954172 h 3429000"/>
              <a:gd name="connsiteX1598" fmla="*/ 2988479 w 4336347"/>
              <a:gd name="connsiteY1598" fmla="*/ 1954374 h 3429000"/>
              <a:gd name="connsiteX1599" fmla="*/ 3150045 w 4336347"/>
              <a:gd name="connsiteY1599" fmla="*/ 1950928 h 3429000"/>
              <a:gd name="connsiteX1600" fmla="*/ 3124097 w 4336347"/>
              <a:gd name="connsiteY1600" fmla="*/ 2167229 h 3429000"/>
              <a:gd name="connsiteX1601" fmla="*/ 3177412 w 4336347"/>
              <a:gd name="connsiteY1601" fmla="*/ 2207164 h 3429000"/>
              <a:gd name="connsiteX1602" fmla="*/ 3150045 w 4336347"/>
              <a:gd name="connsiteY1602" fmla="*/ 1950928 h 3429000"/>
              <a:gd name="connsiteX1603" fmla="*/ 443958 w 4336347"/>
              <a:gd name="connsiteY1603" fmla="*/ 1942617 h 3429000"/>
              <a:gd name="connsiteX1604" fmla="*/ 508017 w 4336347"/>
              <a:gd name="connsiteY1604" fmla="*/ 1978902 h 3429000"/>
              <a:gd name="connsiteX1605" fmla="*/ 496665 w 4336347"/>
              <a:gd name="connsiteY1605" fmla="*/ 1980930 h 3429000"/>
              <a:gd name="connsiteX1606" fmla="*/ 480447 w 4336347"/>
              <a:gd name="connsiteY1606" fmla="*/ 1973835 h 3429000"/>
              <a:gd name="connsiteX1607" fmla="*/ 476188 w 4336347"/>
              <a:gd name="connsiteY1607" fmla="*/ 1972822 h 3429000"/>
              <a:gd name="connsiteX1608" fmla="*/ 465041 w 4336347"/>
              <a:gd name="connsiteY1608" fmla="*/ 1989443 h 3429000"/>
              <a:gd name="connsiteX1609" fmla="*/ 463621 w 4336347"/>
              <a:gd name="connsiteY1609" fmla="*/ 1977687 h 3429000"/>
              <a:gd name="connsiteX1610" fmla="*/ 458756 w 4336347"/>
              <a:gd name="connsiteY1610" fmla="*/ 1966335 h 3429000"/>
              <a:gd name="connsiteX1611" fmla="*/ 447201 w 4336347"/>
              <a:gd name="connsiteY1611" fmla="*/ 1970998 h 3429000"/>
              <a:gd name="connsiteX1612" fmla="*/ 452675 w 4336347"/>
              <a:gd name="connsiteY1612" fmla="*/ 1955793 h 3429000"/>
              <a:gd name="connsiteX1613" fmla="*/ 443958 w 4336347"/>
              <a:gd name="connsiteY1613" fmla="*/ 1942617 h 3429000"/>
              <a:gd name="connsiteX1614" fmla="*/ 2872322 w 4336347"/>
              <a:gd name="connsiteY1614" fmla="*/ 1931871 h 3429000"/>
              <a:gd name="connsiteX1615" fmla="*/ 2869889 w 4336347"/>
              <a:gd name="connsiteY1615" fmla="*/ 1932682 h 3429000"/>
              <a:gd name="connsiteX1616" fmla="*/ 2870343 w 4336347"/>
              <a:gd name="connsiteY1616" fmla="*/ 1932371 h 3429000"/>
              <a:gd name="connsiteX1617" fmla="*/ 754243 w 4336347"/>
              <a:gd name="connsiteY1617" fmla="*/ 1918847 h 3429000"/>
              <a:gd name="connsiteX1618" fmla="*/ 744994 w 4336347"/>
              <a:gd name="connsiteY1618" fmla="*/ 1922952 h 3429000"/>
              <a:gd name="connsiteX1619" fmla="*/ 765670 w 4336347"/>
              <a:gd name="connsiteY1619" fmla="*/ 1989648 h 3429000"/>
              <a:gd name="connsiteX1620" fmla="*/ 799525 w 4336347"/>
              <a:gd name="connsiteY1620" fmla="*/ 1983161 h 3429000"/>
              <a:gd name="connsiteX1621" fmla="*/ 789186 w 4336347"/>
              <a:gd name="connsiteY1621" fmla="*/ 1977485 h 3429000"/>
              <a:gd name="connsiteX1622" fmla="*/ 779253 w 4336347"/>
              <a:gd name="connsiteY1622" fmla="*/ 1962889 h 3429000"/>
              <a:gd name="connsiteX1623" fmla="*/ 759792 w 4336347"/>
              <a:gd name="connsiteY1623" fmla="*/ 1963496 h 3429000"/>
              <a:gd name="connsiteX1624" fmla="*/ 764051 w 4336347"/>
              <a:gd name="connsiteY1624" fmla="*/ 1954780 h 3429000"/>
              <a:gd name="connsiteX1625" fmla="*/ 765266 w 4336347"/>
              <a:gd name="connsiteY1625" fmla="*/ 1944239 h 3429000"/>
              <a:gd name="connsiteX1626" fmla="*/ 754116 w 4336347"/>
              <a:gd name="connsiteY1626" fmla="*/ 1940184 h 3429000"/>
              <a:gd name="connsiteX1627" fmla="*/ 765064 w 4336347"/>
              <a:gd name="connsiteY1627" fmla="*/ 1933493 h 3429000"/>
              <a:gd name="connsiteX1628" fmla="*/ 764253 w 4336347"/>
              <a:gd name="connsiteY1628" fmla="*/ 1919304 h 3429000"/>
              <a:gd name="connsiteX1629" fmla="*/ 754243 w 4336347"/>
              <a:gd name="connsiteY1629" fmla="*/ 1918847 h 3429000"/>
              <a:gd name="connsiteX1630" fmla="*/ 2893200 w 4336347"/>
              <a:gd name="connsiteY1630" fmla="*/ 1916669 h 3429000"/>
              <a:gd name="connsiteX1631" fmla="*/ 2892998 w 4336347"/>
              <a:gd name="connsiteY1631" fmla="*/ 1916871 h 3429000"/>
              <a:gd name="connsiteX1632" fmla="*/ 2893087 w 4336347"/>
              <a:gd name="connsiteY1632" fmla="*/ 1916747 h 3429000"/>
              <a:gd name="connsiteX1633" fmla="*/ 1090628 w 4336347"/>
              <a:gd name="connsiteY1633" fmla="*/ 1913830 h 3429000"/>
              <a:gd name="connsiteX1634" fmla="*/ 1078667 w 4336347"/>
              <a:gd name="connsiteY1634" fmla="*/ 1981335 h 3429000"/>
              <a:gd name="connsiteX1635" fmla="*/ 1077452 w 4336347"/>
              <a:gd name="connsiteY1635" fmla="*/ 1982956 h 3429000"/>
              <a:gd name="connsiteX1636" fmla="*/ 1082926 w 4336347"/>
              <a:gd name="connsiteY1636" fmla="*/ 1986606 h 3429000"/>
              <a:gd name="connsiteX1637" fmla="*/ 1106846 w 4336347"/>
              <a:gd name="connsiteY1637" fmla="*/ 1931871 h 3429000"/>
              <a:gd name="connsiteX1638" fmla="*/ 1090628 w 4336347"/>
              <a:gd name="connsiteY1638" fmla="*/ 1913830 h 3429000"/>
              <a:gd name="connsiteX1639" fmla="*/ 1022111 w 4336347"/>
              <a:gd name="connsiteY1639" fmla="*/ 1913628 h 3429000"/>
              <a:gd name="connsiteX1640" fmla="*/ 1022921 w 4336347"/>
              <a:gd name="connsiteY1640" fmla="*/ 2017217 h 3429000"/>
              <a:gd name="connsiteX1641" fmla="*/ 1028598 w 4336347"/>
              <a:gd name="connsiteY1641" fmla="*/ 2020663 h 3429000"/>
              <a:gd name="connsiteX1642" fmla="*/ 1039341 w 4336347"/>
              <a:gd name="connsiteY1642" fmla="*/ 1941806 h 3429000"/>
              <a:gd name="connsiteX1643" fmla="*/ 1022111 w 4336347"/>
              <a:gd name="connsiteY1643" fmla="*/ 1913628 h 3429000"/>
              <a:gd name="connsiteX1644" fmla="*/ 2897052 w 4336347"/>
              <a:gd name="connsiteY1644" fmla="*/ 1911397 h 3429000"/>
              <a:gd name="connsiteX1645" fmla="*/ 2896850 w 4336347"/>
              <a:gd name="connsiteY1645" fmla="*/ 1911804 h 3429000"/>
              <a:gd name="connsiteX1646" fmla="*/ 2896929 w 4336347"/>
              <a:gd name="connsiteY1646" fmla="*/ 1911562 h 3429000"/>
              <a:gd name="connsiteX1647" fmla="*/ 1775890 w 4336347"/>
              <a:gd name="connsiteY1647" fmla="*/ 1902614 h 3429000"/>
              <a:gd name="connsiteX1648" fmla="*/ 1445386 w 4336347"/>
              <a:gd name="connsiteY1648" fmla="*/ 2254599 h 3429000"/>
              <a:gd name="connsiteX1649" fmla="*/ 1571046 w 4336347"/>
              <a:gd name="connsiteY1649" fmla="*/ 2009409 h 3429000"/>
              <a:gd name="connsiteX1650" fmla="*/ 1646714 w 4336347"/>
              <a:gd name="connsiteY1650" fmla="*/ 1957206 h 3429000"/>
              <a:gd name="connsiteX1651" fmla="*/ 1697948 w 4336347"/>
              <a:gd name="connsiteY1651" fmla="*/ 1936988 h 3429000"/>
              <a:gd name="connsiteX1652" fmla="*/ 1862378 w 4336347"/>
              <a:gd name="connsiteY1652" fmla="*/ 1903491 h 3429000"/>
              <a:gd name="connsiteX1653" fmla="*/ 1775890 w 4336347"/>
              <a:gd name="connsiteY1653" fmla="*/ 1902614 h 3429000"/>
              <a:gd name="connsiteX1654" fmla="*/ 631545 w 4336347"/>
              <a:gd name="connsiteY1654" fmla="*/ 1893755 h 3429000"/>
              <a:gd name="connsiteX1655" fmla="*/ 639783 w 4336347"/>
              <a:gd name="connsiteY1655" fmla="*/ 1962685 h 3429000"/>
              <a:gd name="connsiteX1656" fmla="*/ 695329 w 4336347"/>
              <a:gd name="connsiteY1656" fmla="*/ 1937954 h 3429000"/>
              <a:gd name="connsiteX1657" fmla="*/ 675665 w 4336347"/>
              <a:gd name="connsiteY1657" fmla="*/ 1929643 h 3429000"/>
              <a:gd name="connsiteX1658" fmla="*/ 670596 w 4336347"/>
              <a:gd name="connsiteY1658" fmla="*/ 1928628 h 3429000"/>
              <a:gd name="connsiteX1659" fmla="*/ 661272 w 4336347"/>
              <a:gd name="connsiteY1659" fmla="*/ 1948089 h 3429000"/>
              <a:gd name="connsiteX1660" fmla="*/ 649513 w 4336347"/>
              <a:gd name="connsiteY1660" fmla="*/ 1921534 h 3429000"/>
              <a:gd name="connsiteX1661" fmla="*/ 637148 w 4336347"/>
              <a:gd name="connsiteY1661" fmla="*/ 1927211 h 3429000"/>
              <a:gd name="connsiteX1662" fmla="*/ 640391 w 4336347"/>
              <a:gd name="connsiteY1662" fmla="*/ 1909573 h 3429000"/>
              <a:gd name="connsiteX1663" fmla="*/ 631545 w 4336347"/>
              <a:gd name="connsiteY1663" fmla="*/ 1893755 h 3429000"/>
              <a:gd name="connsiteX1664" fmla="*/ 544708 w 4336347"/>
              <a:gd name="connsiteY1664" fmla="*/ 1883017 h 3429000"/>
              <a:gd name="connsiteX1665" fmla="*/ 517950 w 4336347"/>
              <a:gd name="connsiteY1665" fmla="*/ 1933291 h 3429000"/>
              <a:gd name="connsiteX1666" fmla="*/ 586265 w 4336347"/>
              <a:gd name="connsiteY1666" fmla="*/ 1943428 h 3429000"/>
              <a:gd name="connsiteX1667" fmla="*/ 574913 w 4336347"/>
              <a:gd name="connsiteY1667" fmla="*/ 1939980 h 3429000"/>
              <a:gd name="connsiteX1668" fmla="*/ 563358 w 4336347"/>
              <a:gd name="connsiteY1668" fmla="*/ 1926602 h 3429000"/>
              <a:gd name="connsiteX1669" fmla="*/ 559913 w 4336347"/>
              <a:gd name="connsiteY1669" fmla="*/ 1923763 h 3429000"/>
              <a:gd name="connsiteX1670" fmla="*/ 542478 w 4336347"/>
              <a:gd name="connsiteY1670" fmla="*/ 1932480 h 3429000"/>
              <a:gd name="connsiteX1671" fmla="*/ 546532 w 4336347"/>
              <a:gd name="connsiteY1671" fmla="*/ 1921737 h 3429000"/>
              <a:gd name="connsiteX1672" fmla="*/ 547343 w 4336347"/>
              <a:gd name="connsiteY1672" fmla="*/ 1909776 h 3429000"/>
              <a:gd name="connsiteX1673" fmla="*/ 535180 w 4336347"/>
              <a:gd name="connsiteY1673" fmla="*/ 1908154 h 3429000"/>
              <a:gd name="connsiteX1674" fmla="*/ 546734 w 4336347"/>
              <a:gd name="connsiteY1674" fmla="*/ 1898019 h 3429000"/>
              <a:gd name="connsiteX1675" fmla="*/ 544708 w 4336347"/>
              <a:gd name="connsiteY1675" fmla="*/ 1883017 h 3429000"/>
              <a:gd name="connsiteX1676" fmla="*/ 2998005 w 4336347"/>
              <a:gd name="connsiteY1676" fmla="*/ 1882612 h 3429000"/>
              <a:gd name="connsiteX1677" fmla="*/ 2980977 w 4336347"/>
              <a:gd name="connsiteY1677" fmla="*/ 1941602 h 3429000"/>
              <a:gd name="connsiteX1678" fmla="*/ 2946718 w 4336347"/>
              <a:gd name="connsiteY1678" fmla="*/ 1991674 h 3429000"/>
              <a:gd name="connsiteX1679" fmla="*/ 2988681 w 4336347"/>
              <a:gd name="connsiteY1679" fmla="*/ 1954172 h 3429000"/>
              <a:gd name="connsiteX1680" fmla="*/ 2988883 w 4336347"/>
              <a:gd name="connsiteY1680" fmla="*/ 1953765 h 3429000"/>
              <a:gd name="connsiteX1681" fmla="*/ 2988742 w 4336347"/>
              <a:gd name="connsiteY1681" fmla="*/ 1953977 h 3429000"/>
              <a:gd name="connsiteX1682" fmla="*/ 2999654 w 4336347"/>
              <a:gd name="connsiteY1682" fmla="*/ 1919456 h 3429000"/>
              <a:gd name="connsiteX1683" fmla="*/ 2998005 w 4336347"/>
              <a:gd name="connsiteY1683" fmla="*/ 1882612 h 3429000"/>
              <a:gd name="connsiteX1684" fmla="*/ 1942654 w 4336347"/>
              <a:gd name="connsiteY1684" fmla="*/ 1867610 h 3429000"/>
              <a:gd name="connsiteX1685" fmla="*/ 1901706 w 4336347"/>
              <a:gd name="connsiteY1685" fmla="*/ 1915452 h 3429000"/>
              <a:gd name="connsiteX1686" fmla="*/ 1883663 w 4336347"/>
              <a:gd name="connsiteY1686" fmla="*/ 1892747 h 3429000"/>
              <a:gd name="connsiteX1687" fmla="*/ 1881230 w 4336347"/>
              <a:gd name="connsiteY1687" fmla="*/ 1895382 h 3429000"/>
              <a:gd name="connsiteX1688" fmla="*/ 1916504 w 4336347"/>
              <a:gd name="connsiteY1688" fmla="*/ 1967754 h 3429000"/>
              <a:gd name="connsiteX1689" fmla="*/ 2210445 w 4336347"/>
              <a:gd name="connsiteY1689" fmla="*/ 1976469 h 3429000"/>
              <a:gd name="connsiteX1690" fmla="*/ 2191390 w 4336347"/>
              <a:gd name="connsiteY1690" fmla="*/ 1959441 h 3429000"/>
              <a:gd name="connsiteX1691" fmla="*/ 2191794 w 4336347"/>
              <a:gd name="connsiteY1691" fmla="*/ 1959239 h 3429000"/>
              <a:gd name="connsiteX1692" fmla="*/ 2190984 w 4336347"/>
              <a:gd name="connsiteY1692" fmla="*/ 1959441 h 3429000"/>
              <a:gd name="connsiteX1693" fmla="*/ 2191390 w 4336347"/>
              <a:gd name="connsiteY1693" fmla="*/ 1959441 h 3429000"/>
              <a:gd name="connsiteX1694" fmla="*/ 2190984 w 4336347"/>
              <a:gd name="connsiteY1694" fmla="*/ 1959645 h 3429000"/>
              <a:gd name="connsiteX1695" fmla="*/ 2190173 w 4336347"/>
              <a:gd name="connsiteY1695" fmla="*/ 1960050 h 3429000"/>
              <a:gd name="connsiteX1696" fmla="*/ 2190375 w 4336347"/>
              <a:gd name="connsiteY1696" fmla="*/ 1959848 h 3429000"/>
              <a:gd name="connsiteX1697" fmla="*/ 2189566 w 4336347"/>
              <a:gd name="connsiteY1697" fmla="*/ 1960456 h 3429000"/>
              <a:gd name="connsiteX1698" fmla="*/ 2189971 w 4336347"/>
              <a:gd name="connsiteY1698" fmla="*/ 1960252 h 3429000"/>
              <a:gd name="connsiteX1699" fmla="*/ 2188551 w 4336347"/>
              <a:gd name="connsiteY1699" fmla="*/ 1961874 h 3429000"/>
              <a:gd name="connsiteX1700" fmla="*/ 2187747 w 4336347"/>
              <a:gd name="connsiteY1700" fmla="*/ 1963684 h 3429000"/>
              <a:gd name="connsiteX1701" fmla="*/ 2187538 w 4336347"/>
              <a:gd name="connsiteY1701" fmla="*/ 1964104 h 3429000"/>
              <a:gd name="connsiteX1702" fmla="*/ 2187740 w 4336347"/>
              <a:gd name="connsiteY1702" fmla="*/ 1963902 h 3429000"/>
              <a:gd name="connsiteX1703" fmla="*/ 2163414 w 4336347"/>
              <a:gd name="connsiteY1703" fmla="*/ 1953158 h 3429000"/>
              <a:gd name="connsiteX1704" fmla="*/ 2144562 w 4336347"/>
              <a:gd name="connsiteY1704" fmla="*/ 1974848 h 3429000"/>
              <a:gd name="connsiteX1705" fmla="*/ 2124920 w 4336347"/>
              <a:gd name="connsiteY1705" fmla="*/ 1948793 h 3429000"/>
              <a:gd name="connsiteX1706" fmla="*/ 2118671 w 4336347"/>
              <a:gd name="connsiteY1706" fmla="*/ 1940864 h 3429000"/>
              <a:gd name="connsiteX1707" fmla="*/ 2118816 w 4336347"/>
              <a:gd name="connsiteY1707" fmla="*/ 1940791 h 3429000"/>
              <a:gd name="connsiteX1708" fmla="*/ 2118614 w 4336347"/>
              <a:gd name="connsiteY1708" fmla="*/ 1940791 h 3429000"/>
              <a:gd name="connsiteX1709" fmla="*/ 2118671 w 4336347"/>
              <a:gd name="connsiteY1709" fmla="*/ 1940864 h 3429000"/>
              <a:gd name="connsiteX1710" fmla="*/ 2117324 w 4336347"/>
              <a:gd name="connsiteY1710" fmla="*/ 1941538 h 3429000"/>
              <a:gd name="connsiteX1711" fmla="*/ 2117396 w 4336347"/>
              <a:gd name="connsiteY1711" fmla="*/ 1941400 h 3429000"/>
              <a:gd name="connsiteX1712" fmla="*/ 2117194 w 4336347"/>
              <a:gd name="connsiteY1712" fmla="*/ 1941602 h 3429000"/>
              <a:gd name="connsiteX1713" fmla="*/ 2117324 w 4336347"/>
              <a:gd name="connsiteY1713" fmla="*/ 1941538 h 3429000"/>
              <a:gd name="connsiteX1714" fmla="*/ 2102067 w 4336347"/>
              <a:gd name="connsiteY1714" fmla="*/ 1970464 h 3429000"/>
              <a:gd name="connsiteX1715" fmla="*/ 2079287 w 4336347"/>
              <a:gd name="connsiteY1715" fmla="*/ 1993296 h 3429000"/>
              <a:gd name="connsiteX1716" fmla="*/ 2064692 w 4336347"/>
              <a:gd name="connsiteY1716" fmla="*/ 1939169 h 3429000"/>
              <a:gd name="connsiteX1717" fmla="*/ 2017457 w 4336347"/>
              <a:gd name="connsiteY1717" fmla="*/ 1983767 h 3429000"/>
              <a:gd name="connsiteX1718" fmla="*/ 2010970 w 4336347"/>
              <a:gd name="connsiteY1718" fmla="*/ 1895382 h 3429000"/>
              <a:gd name="connsiteX1719" fmla="*/ 1966169 w 4336347"/>
              <a:gd name="connsiteY1719" fmla="*/ 1959441 h 3429000"/>
              <a:gd name="connsiteX1720" fmla="*/ 1943871 w 4336347"/>
              <a:gd name="connsiteY1720" fmla="*/ 1945454 h 3429000"/>
              <a:gd name="connsiteX1721" fmla="*/ 1942654 w 4336347"/>
              <a:gd name="connsiteY1721" fmla="*/ 1867610 h 3429000"/>
              <a:gd name="connsiteX1722" fmla="*/ 2912661 w 4336347"/>
              <a:gd name="connsiteY1722" fmla="*/ 1862947 h 3429000"/>
              <a:gd name="connsiteX1723" fmla="*/ 2896929 w 4336347"/>
              <a:gd name="connsiteY1723" fmla="*/ 1911562 h 3429000"/>
              <a:gd name="connsiteX1724" fmla="*/ 2896444 w 4336347"/>
              <a:gd name="connsiteY1724" fmla="*/ 1912208 h 3429000"/>
              <a:gd name="connsiteX1725" fmla="*/ 2896646 w 4336347"/>
              <a:gd name="connsiteY1725" fmla="*/ 1911804 h 3429000"/>
              <a:gd name="connsiteX1726" fmla="*/ 2893087 w 4336347"/>
              <a:gd name="connsiteY1726" fmla="*/ 1916747 h 3429000"/>
              <a:gd name="connsiteX1727" fmla="*/ 2870343 w 4336347"/>
              <a:gd name="connsiteY1727" fmla="*/ 1932371 h 3429000"/>
              <a:gd name="connsiteX1728" fmla="*/ 2823719 w 4336347"/>
              <a:gd name="connsiteY1728" fmla="*/ 1944137 h 3429000"/>
              <a:gd name="connsiteX1729" fmla="*/ 2783934 w 4336347"/>
              <a:gd name="connsiteY1729" fmla="*/ 1970998 h 3429000"/>
              <a:gd name="connsiteX1730" fmla="*/ 2889957 w 4336347"/>
              <a:gd name="connsiteY1730" fmla="*/ 1936130 h 3429000"/>
              <a:gd name="connsiteX1731" fmla="*/ 2889754 w 4336347"/>
              <a:gd name="connsiteY1731" fmla="*/ 1936332 h 3429000"/>
              <a:gd name="connsiteX1732" fmla="*/ 2890161 w 4336347"/>
              <a:gd name="connsiteY1732" fmla="*/ 1936130 h 3429000"/>
              <a:gd name="connsiteX1733" fmla="*/ 2911648 w 4336347"/>
              <a:gd name="connsiteY1733" fmla="*/ 1900247 h 3429000"/>
              <a:gd name="connsiteX1734" fmla="*/ 2912865 w 4336347"/>
              <a:gd name="connsiteY1734" fmla="*/ 1894167 h 3429000"/>
              <a:gd name="connsiteX1735" fmla="*/ 2912865 w 4336347"/>
              <a:gd name="connsiteY1735" fmla="*/ 1894776 h 3429000"/>
              <a:gd name="connsiteX1736" fmla="*/ 2913067 w 4336347"/>
              <a:gd name="connsiteY1736" fmla="*/ 1892545 h 3429000"/>
              <a:gd name="connsiteX1737" fmla="*/ 2912865 w 4336347"/>
              <a:gd name="connsiteY1737" fmla="*/ 1893558 h 3429000"/>
              <a:gd name="connsiteX1738" fmla="*/ 2913472 w 4336347"/>
              <a:gd name="connsiteY1738" fmla="*/ 1888084 h 3429000"/>
              <a:gd name="connsiteX1739" fmla="*/ 2913472 w 4336347"/>
              <a:gd name="connsiteY1739" fmla="*/ 1888693 h 3429000"/>
              <a:gd name="connsiteX1740" fmla="*/ 2913640 w 4336347"/>
              <a:gd name="connsiteY1740" fmla="*/ 1886841 h 3429000"/>
              <a:gd name="connsiteX1741" fmla="*/ 2913674 w 4336347"/>
              <a:gd name="connsiteY1741" fmla="*/ 1887680 h 3429000"/>
              <a:gd name="connsiteX1742" fmla="*/ 2913674 w 4336347"/>
              <a:gd name="connsiteY1742" fmla="*/ 1886463 h 3429000"/>
              <a:gd name="connsiteX1743" fmla="*/ 2913640 w 4336347"/>
              <a:gd name="connsiteY1743" fmla="*/ 1886841 h 3429000"/>
              <a:gd name="connsiteX1744" fmla="*/ 816149 w 4336347"/>
              <a:gd name="connsiteY1744" fmla="*/ 1860921 h 3429000"/>
              <a:gd name="connsiteX1745" fmla="*/ 795268 w 4336347"/>
              <a:gd name="connsiteY1745" fmla="*/ 1870043 h 3429000"/>
              <a:gd name="connsiteX1746" fmla="*/ 830540 w 4336347"/>
              <a:gd name="connsiteY1746" fmla="*/ 1948293 h 3429000"/>
              <a:gd name="connsiteX1747" fmla="*/ 866625 w 4336347"/>
              <a:gd name="connsiteY1747" fmla="*/ 1931871 h 3429000"/>
              <a:gd name="connsiteX1748" fmla="*/ 839460 w 4336347"/>
              <a:gd name="connsiteY1748" fmla="*/ 1914439 h 3429000"/>
              <a:gd name="connsiteX1749" fmla="*/ 819594 w 4336347"/>
              <a:gd name="connsiteY1749" fmla="*/ 1916871 h 3429000"/>
              <a:gd name="connsiteX1750" fmla="*/ 822027 w 4336347"/>
              <a:gd name="connsiteY1750" fmla="*/ 1891532 h 3429000"/>
              <a:gd name="connsiteX1751" fmla="*/ 808851 w 4336347"/>
              <a:gd name="connsiteY1751" fmla="*/ 1889099 h 3429000"/>
              <a:gd name="connsiteX1752" fmla="*/ 819999 w 4336347"/>
              <a:gd name="connsiteY1752" fmla="*/ 1878354 h 3429000"/>
              <a:gd name="connsiteX1753" fmla="*/ 816149 w 4336347"/>
              <a:gd name="connsiteY1753" fmla="*/ 1860921 h 3429000"/>
              <a:gd name="connsiteX1754" fmla="*/ 904406 w 4336347"/>
              <a:gd name="connsiteY1754" fmla="*/ 1819743 h 3429000"/>
              <a:gd name="connsiteX1755" fmla="*/ 885477 w 4336347"/>
              <a:gd name="connsiteY1755" fmla="*/ 1860110 h 3429000"/>
              <a:gd name="connsiteX1756" fmla="*/ 946293 w 4336347"/>
              <a:gd name="connsiteY1756" fmla="*/ 1887071 h 3429000"/>
              <a:gd name="connsiteX1757" fmla="*/ 936360 w 4336347"/>
              <a:gd name="connsiteY1757" fmla="*/ 1880991 h 3429000"/>
              <a:gd name="connsiteX1758" fmla="*/ 927643 w 4336347"/>
              <a:gd name="connsiteY1758" fmla="*/ 1865380 h 3429000"/>
              <a:gd name="connsiteX1759" fmla="*/ 924806 w 4336347"/>
              <a:gd name="connsiteY1759" fmla="*/ 1861934 h 3429000"/>
              <a:gd name="connsiteX1760" fmla="*/ 907980 w 4336347"/>
              <a:gd name="connsiteY1760" fmla="*/ 1865988 h 3429000"/>
              <a:gd name="connsiteX1761" fmla="*/ 912845 w 4336347"/>
              <a:gd name="connsiteY1761" fmla="*/ 1856867 h 3429000"/>
              <a:gd name="connsiteX1762" fmla="*/ 915075 w 4336347"/>
              <a:gd name="connsiteY1762" fmla="*/ 1845717 h 3429000"/>
              <a:gd name="connsiteX1763" fmla="*/ 904127 w 4336347"/>
              <a:gd name="connsiteY1763" fmla="*/ 1841258 h 3429000"/>
              <a:gd name="connsiteX1764" fmla="*/ 915886 w 4336347"/>
              <a:gd name="connsiteY1764" fmla="*/ 1834567 h 3429000"/>
              <a:gd name="connsiteX1765" fmla="*/ 904406 w 4336347"/>
              <a:gd name="connsiteY1765" fmla="*/ 1819743 h 3429000"/>
              <a:gd name="connsiteX1766" fmla="*/ 683772 w 4336347"/>
              <a:gd name="connsiteY1766" fmla="*/ 1781253 h 3429000"/>
              <a:gd name="connsiteX1767" fmla="*/ 661878 w 4336347"/>
              <a:gd name="connsiteY1767" fmla="*/ 1803349 h 3429000"/>
              <a:gd name="connsiteX1768" fmla="*/ 767090 w 4336347"/>
              <a:gd name="connsiteY1768" fmla="*/ 1848960 h 3429000"/>
              <a:gd name="connsiteX1769" fmla="*/ 751075 w 4336347"/>
              <a:gd name="connsiteY1769" fmla="*/ 1848758 h 3429000"/>
              <a:gd name="connsiteX1770" fmla="*/ 729385 w 4336347"/>
              <a:gd name="connsiteY1770" fmla="*/ 1839027 h 3429000"/>
              <a:gd name="connsiteX1771" fmla="*/ 724113 w 4336347"/>
              <a:gd name="connsiteY1771" fmla="*/ 1831730 h 3429000"/>
              <a:gd name="connsiteX1772" fmla="*/ 706681 w 4336347"/>
              <a:gd name="connsiteY1772" fmla="*/ 1851799 h 3429000"/>
              <a:gd name="connsiteX1773" fmla="*/ 711140 w 4336347"/>
              <a:gd name="connsiteY1773" fmla="*/ 1816727 h 3429000"/>
              <a:gd name="connsiteX1774" fmla="*/ 684583 w 4336347"/>
              <a:gd name="connsiteY1774" fmla="*/ 1821188 h 3429000"/>
              <a:gd name="connsiteX1775" fmla="*/ 694111 w 4336347"/>
              <a:gd name="connsiteY1775" fmla="*/ 1801525 h 3429000"/>
              <a:gd name="connsiteX1776" fmla="*/ 683772 w 4336347"/>
              <a:gd name="connsiteY1776" fmla="*/ 1781253 h 3429000"/>
              <a:gd name="connsiteX1777" fmla="*/ 3347087 w 4336347"/>
              <a:gd name="connsiteY1777" fmla="*/ 1780036 h 3429000"/>
              <a:gd name="connsiteX1778" fmla="*/ 3347087 w 4336347"/>
              <a:gd name="connsiteY1778" fmla="*/ 1780847 h 3429000"/>
              <a:gd name="connsiteX1779" fmla="*/ 3347023 w 4336347"/>
              <a:gd name="connsiteY1779" fmla="*/ 1780641 h 3429000"/>
              <a:gd name="connsiteX1780" fmla="*/ 2840799 w 4336347"/>
              <a:gd name="connsiteY1780" fmla="*/ 1779733 h 3429000"/>
              <a:gd name="connsiteX1781" fmla="*/ 2584664 w 4336347"/>
              <a:gd name="connsiteY1781" fmla="*/ 1973430 h 3429000"/>
              <a:gd name="connsiteX1782" fmla="*/ 2550201 w 4336347"/>
              <a:gd name="connsiteY1782" fmla="*/ 2038300 h 3429000"/>
              <a:gd name="connsiteX1783" fmla="*/ 2550607 w 4336347"/>
              <a:gd name="connsiteY1783" fmla="*/ 2037894 h 3429000"/>
              <a:gd name="connsiteX1784" fmla="*/ 2545981 w 4336347"/>
              <a:gd name="connsiteY1784" fmla="*/ 2042707 h 3429000"/>
              <a:gd name="connsiteX1785" fmla="*/ 2539255 w 4336347"/>
              <a:gd name="connsiteY1785" fmla="*/ 2049246 h 3429000"/>
              <a:gd name="connsiteX1786" fmla="*/ 2540268 w 4336347"/>
              <a:gd name="connsiteY1786" fmla="*/ 2048233 h 3429000"/>
              <a:gd name="connsiteX1787" fmla="*/ 2520645 w 4336347"/>
              <a:gd name="connsiteY1787" fmla="*/ 2064090 h 3429000"/>
              <a:gd name="connsiteX1788" fmla="*/ 2515942 w 4336347"/>
              <a:gd name="connsiteY1788" fmla="*/ 2067287 h 3429000"/>
              <a:gd name="connsiteX1789" fmla="*/ 2517968 w 4336347"/>
              <a:gd name="connsiteY1789" fmla="*/ 2065870 h 3429000"/>
              <a:gd name="connsiteX1790" fmla="*/ 2410730 w 4336347"/>
              <a:gd name="connsiteY1790" fmla="*/ 2101548 h 3429000"/>
              <a:gd name="connsiteX1791" fmla="*/ 2581014 w 4336347"/>
              <a:gd name="connsiteY1791" fmla="*/ 2013974 h 3429000"/>
              <a:gd name="connsiteX1792" fmla="*/ 2656425 w 4336347"/>
              <a:gd name="connsiteY1792" fmla="*/ 1858691 h 3429000"/>
              <a:gd name="connsiteX1793" fmla="*/ 2994966 w 4336347"/>
              <a:gd name="connsiteY1793" fmla="*/ 1834973 h 3429000"/>
              <a:gd name="connsiteX1794" fmla="*/ 3093081 w 4336347"/>
              <a:gd name="connsiteY1794" fmla="*/ 1891936 h 3429000"/>
              <a:gd name="connsiteX1795" fmla="*/ 3455135 w 4336347"/>
              <a:gd name="connsiteY1795" fmla="*/ 1808214 h 3429000"/>
              <a:gd name="connsiteX1796" fmla="*/ 3047266 w 4336347"/>
              <a:gd name="connsiteY1796" fmla="*/ 1842473 h 3429000"/>
              <a:gd name="connsiteX1797" fmla="*/ 2840799 w 4336347"/>
              <a:gd name="connsiteY1797" fmla="*/ 1779733 h 3429000"/>
              <a:gd name="connsiteX1798" fmla="*/ 585050 w 4336347"/>
              <a:gd name="connsiteY1798" fmla="*/ 1777805 h 3429000"/>
              <a:gd name="connsiteX1799" fmla="*/ 562548 w 4336347"/>
              <a:gd name="connsiteY1799" fmla="*/ 1792605 h 3429000"/>
              <a:gd name="connsiteX1800" fmla="*/ 629648 w 4336347"/>
              <a:gd name="connsiteY1800" fmla="*/ 1863758 h 3429000"/>
              <a:gd name="connsiteX1801" fmla="*/ 628228 w 4336347"/>
              <a:gd name="connsiteY1801" fmla="*/ 1840649 h 3429000"/>
              <a:gd name="connsiteX1802" fmla="*/ 611808 w 4336347"/>
              <a:gd name="connsiteY1802" fmla="*/ 1830310 h 3429000"/>
              <a:gd name="connsiteX1803" fmla="*/ 608767 w 4336347"/>
              <a:gd name="connsiteY1803" fmla="*/ 1823823 h 3429000"/>
              <a:gd name="connsiteX1804" fmla="*/ 589915 w 4336347"/>
              <a:gd name="connsiteY1804" fmla="*/ 1837608 h 3429000"/>
              <a:gd name="connsiteX1805" fmla="*/ 591941 w 4336347"/>
              <a:gd name="connsiteY1805" fmla="*/ 1809634 h 3429000"/>
              <a:gd name="connsiteX1806" fmla="*/ 577548 w 4336347"/>
              <a:gd name="connsiteY1806" fmla="*/ 1810038 h 3429000"/>
              <a:gd name="connsiteX1807" fmla="*/ 589508 w 4336347"/>
              <a:gd name="connsiteY1807" fmla="*/ 1795645 h 3429000"/>
              <a:gd name="connsiteX1808" fmla="*/ 585050 w 4336347"/>
              <a:gd name="connsiteY1808" fmla="*/ 1777805 h 3429000"/>
              <a:gd name="connsiteX1809" fmla="*/ 972770 w 4336347"/>
              <a:gd name="connsiteY1809" fmla="*/ 1777382 h 3429000"/>
              <a:gd name="connsiteX1810" fmla="*/ 976904 w 4336347"/>
              <a:gd name="connsiteY1810" fmla="*/ 1836393 h 3429000"/>
              <a:gd name="connsiteX1811" fmla="*/ 1030624 w 4336347"/>
              <a:gd name="connsiteY1811" fmla="*/ 1832134 h 3429000"/>
              <a:gd name="connsiteX1812" fmla="*/ 1021300 w 4336347"/>
              <a:gd name="connsiteY1812" fmla="*/ 1816932 h 3429000"/>
              <a:gd name="connsiteX1813" fmla="*/ 1006499 w 4336347"/>
              <a:gd name="connsiteY1813" fmla="*/ 1809025 h 3429000"/>
              <a:gd name="connsiteX1814" fmla="*/ 1002649 w 4336347"/>
              <a:gd name="connsiteY1814" fmla="*/ 1808012 h 3429000"/>
              <a:gd name="connsiteX1815" fmla="*/ 994541 w 4336347"/>
              <a:gd name="connsiteY1815" fmla="*/ 1824432 h 3429000"/>
              <a:gd name="connsiteX1816" fmla="*/ 991904 w 4336347"/>
              <a:gd name="connsiteY1816" fmla="*/ 1812471 h 3429000"/>
              <a:gd name="connsiteX1817" fmla="*/ 986228 w 4336347"/>
              <a:gd name="connsiteY1817" fmla="*/ 1801119 h 3429000"/>
              <a:gd name="connsiteX1818" fmla="*/ 976497 w 4336347"/>
              <a:gd name="connsiteY1818" fmla="*/ 1805375 h 3429000"/>
              <a:gd name="connsiteX1819" fmla="*/ 979539 w 4336347"/>
              <a:gd name="connsiteY1819" fmla="*/ 1790779 h 3429000"/>
              <a:gd name="connsiteX1820" fmla="*/ 972770 w 4336347"/>
              <a:gd name="connsiteY1820" fmla="*/ 1777382 h 3429000"/>
              <a:gd name="connsiteX1821" fmla="*/ 2292141 w 4336347"/>
              <a:gd name="connsiteY1821" fmla="*/ 1757331 h 3429000"/>
              <a:gd name="connsiteX1822" fmla="*/ 2267410 w 4336347"/>
              <a:gd name="connsiteY1822" fmla="*/ 1786929 h 3429000"/>
              <a:gd name="connsiteX1823" fmla="*/ 2252003 w 4336347"/>
              <a:gd name="connsiteY1823" fmla="*/ 1771725 h 3429000"/>
              <a:gd name="connsiteX1824" fmla="*/ 2251632 w 4336347"/>
              <a:gd name="connsiteY1824" fmla="*/ 1805933 h 3429000"/>
              <a:gd name="connsiteX1825" fmla="*/ 2251242 w 4336347"/>
              <a:gd name="connsiteY1825" fmla="*/ 1805884 h 3429000"/>
              <a:gd name="connsiteX1826" fmla="*/ 2242475 w 4336347"/>
              <a:gd name="connsiteY1826" fmla="*/ 1804769 h 3429000"/>
              <a:gd name="connsiteX1827" fmla="*/ 2229095 w 4336347"/>
              <a:gd name="connsiteY1827" fmla="*/ 1776792 h 3429000"/>
              <a:gd name="connsiteX1828" fmla="*/ 2209838 w 4336347"/>
              <a:gd name="connsiteY1828" fmla="*/ 1796660 h 3429000"/>
              <a:gd name="connsiteX1829" fmla="*/ 2205175 w 4336347"/>
              <a:gd name="connsiteY1829" fmla="*/ 1768886 h 3429000"/>
              <a:gd name="connsiteX1830" fmla="*/ 2185512 w 4336347"/>
              <a:gd name="connsiteY1830" fmla="*/ 1773549 h 3429000"/>
              <a:gd name="connsiteX1831" fmla="*/ 2292141 w 4336347"/>
              <a:gd name="connsiteY1831" fmla="*/ 1757331 h 3429000"/>
              <a:gd name="connsiteX1832" fmla="*/ 813206 w 4336347"/>
              <a:gd name="connsiteY1832" fmla="*/ 1752419 h 3429000"/>
              <a:gd name="connsiteX1833" fmla="*/ 784727 w 4336347"/>
              <a:gd name="connsiteY1833" fmla="*/ 1815106 h 3429000"/>
              <a:gd name="connsiteX1834" fmla="*/ 851219 w 4336347"/>
              <a:gd name="connsiteY1834" fmla="*/ 1820782 h 3429000"/>
              <a:gd name="connsiteX1835" fmla="*/ 836421 w 4336347"/>
              <a:gd name="connsiteY1835" fmla="*/ 1804160 h 3429000"/>
              <a:gd name="connsiteX1836" fmla="*/ 818986 w 4336347"/>
              <a:gd name="connsiteY1836" fmla="*/ 1812471 h 3429000"/>
              <a:gd name="connsiteX1837" fmla="*/ 813310 w 4336347"/>
              <a:gd name="connsiteY1837" fmla="*/ 1813080 h 3429000"/>
              <a:gd name="connsiteX1838" fmla="*/ 816553 w 4336347"/>
              <a:gd name="connsiteY1838" fmla="*/ 1799497 h 3429000"/>
              <a:gd name="connsiteX1839" fmla="*/ 815742 w 4336347"/>
              <a:gd name="connsiteY1839" fmla="*/ 1784497 h 3429000"/>
              <a:gd name="connsiteX1840" fmla="*/ 801348 w 4336347"/>
              <a:gd name="connsiteY1840" fmla="*/ 1783482 h 3429000"/>
              <a:gd name="connsiteX1841" fmla="*/ 813310 w 4336347"/>
              <a:gd name="connsiteY1841" fmla="*/ 1770103 h 3429000"/>
              <a:gd name="connsiteX1842" fmla="*/ 813206 w 4336347"/>
              <a:gd name="connsiteY1842" fmla="*/ 1752419 h 3429000"/>
              <a:gd name="connsiteX1843" fmla="*/ 3436485 w 4336347"/>
              <a:gd name="connsiteY1843" fmla="*/ 1717396 h 3429000"/>
              <a:gd name="connsiteX1844" fmla="*/ 3437094 w 4336347"/>
              <a:gd name="connsiteY1844" fmla="*/ 1718005 h 3429000"/>
              <a:gd name="connsiteX1845" fmla="*/ 3436676 w 4336347"/>
              <a:gd name="connsiteY1845" fmla="*/ 1717656 h 3429000"/>
              <a:gd name="connsiteX1846" fmla="*/ 890545 w 4336347"/>
              <a:gd name="connsiteY1846" fmla="*/ 1698138 h 3429000"/>
              <a:gd name="connsiteX1847" fmla="*/ 900073 w 4336347"/>
              <a:gd name="connsiteY1847" fmla="*/ 1795849 h 3429000"/>
              <a:gd name="connsiteX1848" fmla="*/ 928453 w 4336347"/>
              <a:gd name="connsiteY1848" fmla="*/ 1770712 h 3429000"/>
              <a:gd name="connsiteX1849" fmla="*/ 914669 w 4336347"/>
              <a:gd name="connsiteY1849" fmla="*/ 1753479 h 3429000"/>
              <a:gd name="connsiteX1850" fmla="*/ 896221 w 4336347"/>
              <a:gd name="connsiteY1850" fmla="*/ 1760575 h 3429000"/>
              <a:gd name="connsiteX1851" fmla="*/ 890343 w 4336347"/>
              <a:gd name="connsiteY1851" fmla="*/ 1760777 h 3429000"/>
              <a:gd name="connsiteX1852" fmla="*/ 894599 w 4336347"/>
              <a:gd name="connsiteY1852" fmla="*/ 1747197 h 3429000"/>
              <a:gd name="connsiteX1853" fmla="*/ 895005 w 4336347"/>
              <a:gd name="connsiteY1853" fmla="*/ 1732194 h 3429000"/>
              <a:gd name="connsiteX1854" fmla="*/ 880410 w 4336347"/>
              <a:gd name="connsiteY1854" fmla="*/ 1729964 h 3429000"/>
              <a:gd name="connsiteX1855" fmla="*/ 893586 w 4336347"/>
              <a:gd name="connsiteY1855" fmla="*/ 1717396 h 3429000"/>
              <a:gd name="connsiteX1856" fmla="*/ 890545 w 4336347"/>
              <a:gd name="connsiteY1856" fmla="*/ 1698138 h 3429000"/>
              <a:gd name="connsiteX1857" fmla="*/ 2113343 w 4336347"/>
              <a:gd name="connsiteY1857" fmla="*/ 1683821 h 3429000"/>
              <a:gd name="connsiteX1858" fmla="*/ 2080096 w 4336347"/>
              <a:gd name="connsiteY1858" fmla="*/ 1713951 h 3429000"/>
              <a:gd name="connsiteX1859" fmla="*/ 2184699 w 4336347"/>
              <a:gd name="connsiteY1859" fmla="*/ 1739694 h 3429000"/>
              <a:gd name="connsiteX1860" fmla="*/ 2152873 w 4336347"/>
              <a:gd name="connsiteY1860" fmla="*/ 1748007 h 3429000"/>
              <a:gd name="connsiteX1861" fmla="*/ 2149022 w 4336347"/>
              <a:gd name="connsiteY1861" fmla="*/ 1723883 h 3429000"/>
              <a:gd name="connsiteX1862" fmla="*/ 2122264 w 4336347"/>
              <a:gd name="connsiteY1862" fmla="*/ 1746992 h 3429000"/>
              <a:gd name="connsiteX1863" fmla="*/ 2131588 w 4336347"/>
              <a:gd name="connsiteY1863" fmla="*/ 1713746 h 3429000"/>
              <a:gd name="connsiteX1864" fmla="*/ 2104829 w 4336347"/>
              <a:gd name="connsiteY1864" fmla="*/ 1719423 h 3429000"/>
              <a:gd name="connsiteX1865" fmla="*/ 2107668 w 4336347"/>
              <a:gd name="connsiteY1865" fmla="*/ 1708881 h 3429000"/>
              <a:gd name="connsiteX1866" fmla="*/ 2113343 w 4336347"/>
              <a:gd name="connsiteY1866" fmla="*/ 1683821 h 3429000"/>
              <a:gd name="connsiteX1867" fmla="*/ 2192403 w 4336347"/>
              <a:gd name="connsiteY1867" fmla="*/ 1679285 h 3429000"/>
              <a:gd name="connsiteX1868" fmla="*/ 2268017 w 4336347"/>
              <a:gd name="connsiteY1868" fmla="*/ 1723681 h 3429000"/>
              <a:gd name="connsiteX1869" fmla="*/ 2264369 w 4336347"/>
              <a:gd name="connsiteY1869" fmla="*/ 1679488 h 3429000"/>
              <a:gd name="connsiteX1870" fmla="*/ 2256462 w 4336347"/>
              <a:gd name="connsiteY1870" fmla="*/ 1699151 h 3429000"/>
              <a:gd name="connsiteX1871" fmla="*/ 2237001 w 4336347"/>
              <a:gd name="connsiteY1871" fmla="*/ 1688205 h 3429000"/>
              <a:gd name="connsiteX1872" fmla="*/ 2236393 w 4336347"/>
              <a:gd name="connsiteY1872" fmla="*/ 1689016 h 3429000"/>
              <a:gd name="connsiteX1873" fmla="*/ 2232947 w 4336347"/>
              <a:gd name="connsiteY1873" fmla="*/ 1715977 h 3429000"/>
              <a:gd name="connsiteX1874" fmla="*/ 2215108 w 4336347"/>
              <a:gd name="connsiteY1874" fmla="*/ 1696314 h 3429000"/>
              <a:gd name="connsiteX1875" fmla="*/ 2202742 w 4336347"/>
              <a:gd name="connsiteY1875" fmla="*/ 1694285 h 3429000"/>
              <a:gd name="connsiteX1876" fmla="*/ 2192403 w 4336347"/>
              <a:gd name="connsiteY1876" fmla="*/ 1679285 h 3429000"/>
              <a:gd name="connsiteX1877" fmla="*/ 2382554 w 4336347"/>
              <a:gd name="connsiteY1877" fmla="*/ 1671177 h 3429000"/>
              <a:gd name="connsiteX1878" fmla="*/ 2382641 w 4336347"/>
              <a:gd name="connsiteY1878" fmla="*/ 1671215 h 3429000"/>
              <a:gd name="connsiteX1879" fmla="*/ 2382148 w 4336347"/>
              <a:gd name="connsiteY1879" fmla="*/ 1671379 h 3429000"/>
              <a:gd name="connsiteX1880" fmla="*/ 2382554 w 4336347"/>
              <a:gd name="connsiteY1880" fmla="*/ 1671379 h 3429000"/>
              <a:gd name="connsiteX1881" fmla="*/ 2388635 w 4336347"/>
              <a:gd name="connsiteY1881" fmla="*/ 1697327 h 3429000"/>
              <a:gd name="connsiteX1882" fmla="*/ 2360658 w 4336347"/>
              <a:gd name="connsiteY1882" fmla="*/ 1703205 h 3429000"/>
              <a:gd name="connsiteX1883" fmla="*/ 2379106 w 4336347"/>
              <a:gd name="connsiteY1883" fmla="*/ 1732397 h 3429000"/>
              <a:gd name="connsiteX1884" fmla="*/ 2342010 w 4336347"/>
              <a:gd name="connsiteY1884" fmla="*/ 1719423 h 3429000"/>
              <a:gd name="connsiteX1885" fmla="*/ 2347482 w 4336347"/>
              <a:gd name="connsiteY1885" fmla="*/ 1741520 h 3429000"/>
              <a:gd name="connsiteX1886" fmla="*/ 2324373 w 4336347"/>
              <a:gd name="connsiteY1886" fmla="*/ 1731181 h 3429000"/>
              <a:gd name="connsiteX1887" fmla="*/ 2364444 w 4336347"/>
              <a:gd name="connsiteY1887" fmla="*/ 1772651 h 3429000"/>
              <a:gd name="connsiteX1888" fmla="*/ 2388788 w 4336347"/>
              <a:gd name="connsiteY1888" fmla="*/ 1763909 h 3429000"/>
              <a:gd name="connsiteX1889" fmla="*/ 2388635 w 4336347"/>
              <a:gd name="connsiteY1889" fmla="*/ 1764021 h 3429000"/>
              <a:gd name="connsiteX1890" fmla="*/ 2389041 w 4336347"/>
              <a:gd name="connsiteY1890" fmla="*/ 1763818 h 3429000"/>
              <a:gd name="connsiteX1891" fmla="*/ 2388788 w 4336347"/>
              <a:gd name="connsiteY1891" fmla="*/ 1763909 h 3429000"/>
              <a:gd name="connsiteX1892" fmla="*/ 2390865 w 4336347"/>
              <a:gd name="connsiteY1892" fmla="*/ 1762399 h 3429000"/>
              <a:gd name="connsiteX1893" fmla="*/ 2390661 w 4336347"/>
              <a:gd name="connsiteY1893" fmla="*/ 1762603 h 3429000"/>
              <a:gd name="connsiteX1894" fmla="*/ 2394090 w 4336347"/>
              <a:gd name="connsiteY1894" fmla="*/ 1760374 h 3429000"/>
              <a:gd name="connsiteX1895" fmla="*/ 2393906 w 4336347"/>
              <a:gd name="connsiteY1895" fmla="*/ 1760575 h 3429000"/>
              <a:gd name="connsiteX1896" fmla="*/ 2394717 w 4336347"/>
              <a:gd name="connsiteY1896" fmla="*/ 1759966 h 3429000"/>
              <a:gd name="connsiteX1897" fmla="*/ 2394090 w 4336347"/>
              <a:gd name="connsiteY1897" fmla="*/ 1760374 h 3429000"/>
              <a:gd name="connsiteX1898" fmla="*/ 2415252 w 4336347"/>
              <a:gd name="connsiteY1898" fmla="*/ 1737200 h 3429000"/>
              <a:gd name="connsiteX1899" fmla="*/ 2411267 w 4336347"/>
              <a:gd name="connsiteY1899" fmla="*/ 1683834 h 3429000"/>
              <a:gd name="connsiteX1900" fmla="*/ 2382641 w 4336347"/>
              <a:gd name="connsiteY1900" fmla="*/ 1671215 h 3429000"/>
              <a:gd name="connsiteX1901" fmla="*/ 2382756 w 4336347"/>
              <a:gd name="connsiteY1901" fmla="*/ 1671177 h 3429000"/>
              <a:gd name="connsiteX1902" fmla="*/ 2382554 w 4336347"/>
              <a:gd name="connsiteY1902" fmla="*/ 1671177 h 3429000"/>
              <a:gd name="connsiteX1903" fmla="*/ 948726 w 4336347"/>
              <a:gd name="connsiteY1903" fmla="*/ 1670974 h 3429000"/>
              <a:gd name="connsiteX1904" fmla="*/ 976904 w 4336347"/>
              <a:gd name="connsiteY1904" fmla="*/ 1764021 h 3429000"/>
              <a:gd name="connsiteX1905" fmla="*/ 990689 w 4336347"/>
              <a:gd name="connsiteY1905" fmla="*/ 1761994 h 3429000"/>
              <a:gd name="connsiteX1906" fmla="*/ 981362 w 4336347"/>
              <a:gd name="connsiteY1906" fmla="*/ 1743344 h 3429000"/>
              <a:gd name="connsiteX1907" fmla="*/ 976497 w 4336347"/>
              <a:gd name="connsiteY1907" fmla="*/ 1733412 h 3429000"/>
              <a:gd name="connsiteX1908" fmla="*/ 970010 w 4336347"/>
              <a:gd name="connsiteY1908" fmla="*/ 1719829 h 3429000"/>
              <a:gd name="connsiteX1909" fmla="*/ 965145 w 4336347"/>
              <a:gd name="connsiteY1909" fmla="*/ 1709288 h 3429000"/>
              <a:gd name="connsiteX1910" fmla="*/ 948726 w 4336347"/>
              <a:gd name="connsiteY1910" fmla="*/ 1670974 h 3429000"/>
              <a:gd name="connsiteX1911" fmla="*/ 702220 w 4336347"/>
              <a:gd name="connsiteY1911" fmla="*/ 1669959 h 3429000"/>
              <a:gd name="connsiteX1912" fmla="*/ 682557 w 4336347"/>
              <a:gd name="connsiteY1912" fmla="*/ 1681920 h 3429000"/>
              <a:gd name="connsiteX1913" fmla="*/ 737494 w 4336347"/>
              <a:gd name="connsiteY1913" fmla="*/ 1745371 h 3429000"/>
              <a:gd name="connsiteX1914" fmla="*/ 737696 w 4336347"/>
              <a:gd name="connsiteY1914" fmla="*/ 1725303 h 3429000"/>
              <a:gd name="connsiteX1915" fmla="*/ 725127 w 4336347"/>
              <a:gd name="connsiteY1915" fmla="*/ 1712531 h 3429000"/>
              <a:gd name="connsiteX1916" fmla="*/ 721479 w 4336347"/>
              <a:gd name="connsiteY1916" fmla="*/ 1710099 h 3429000"/>
              <a:gd name="connsiteX1917" fmla="*/ 704855 w 4336347"/>
              <a:gd name="connsiteY1917" fmla="*/ 1721653 h 3429000"/>
              <a:gd name="connsiteX1918" fmla="*/ 707492 w 4336347"/>
              <a:gd name="connsiteY1918" fmla="*/ 1697327 h 3429000"/>
              <a:gd name="connsiteX1919" fmla="*/ 695124 w 4336347"/>
              <a:gd name="connsiteY1919" fmla="*/ 1697327 h 3429000"/>
              <a:gd name="connsiteX1920" fmla="*/ 705666 w 4336347"/>
              <a:gd name="connsiteY1920" fmla="*/ 1685366 h 3429000"/>
              <a:gd name="connsiteX1921" fmla="*/ 702220 w 4336347"/>
              <a:gd name="connsiteY1921" fmla="*/ 1669959 h 3429000"/>
              <a:gd name="connsiteX1922" fmla="*/ 987445 w 4336347"/>
              <a:gd name="connsiteY1922" fmla="*/ 1649892 h 3429000"/>
              <a:gd name="connsiteX1923" fmla="*/ 1527285 w 4336347"/>
              <a:gd name="connsiteY1923" fmla="*/ 1750034 h 3429000"/>
              <a:gd name="connsiteX1924" fmla="*/ 987445 w 4336347"/>
              <a:gd name="connsiteY1924" fmla="*/ 1649892 h 3429000"/>
              <a:gd name="connsiteX1925" fmla="*/ 1143335 w 4336347"/>
              <a:gd name="connsiteY1925" fmla="*/ 1645837 h 3429000"/>
              <a:gd name="connsiteX1926" fmla="*/ 1149386 w 4336347"/>
              <a:gd name="connsiteY1926" fmla="*/ 1646367 h 3429000"/>
              <a:gd name="connsiteX1927" fmla="*/ 1151646 w 4336347"/>
              <a:gd name="connsiteY1927" fmla="*/ 1647053 h 3429000"/>
              <a:gd name="connsiteX1928" fmla="*/ 1143335 w 4336347"/>
              <a:gd name="connsiteY1928" fmla="*/ 1645837 h 3429000"/>
              <a:gd name="connsiteX1929" fmla="*/ 799880 w 4336347"/>
              <a:gd name="connsiteY1929" fmla="*/ 1637703 h 3429000"/>
              <a:gd name="connsiteX1930" fmla="*/ 788781 w 4336347"/>
              <a:gd name="connsiteY1930" fmla="*/ 1641174 h 3429000"/>
              <a:gd name="connsiteX1931" fmla="*/ 814121 w 4336347"/>
              <a:gd name="connsiteY1931" fmla="*/ 1720842 h 3429000"/>
              <a:gd name="connsiteX1932" fmla="*/ 822431 w 4336347"/>
              <a:gd name="connsiteY1932" fmla="*/ 1703409 h 3429000"/>
              <a:gd name="connsiteX1933" fmla="*/ 815742 w 4336347"/>
              <a:gd name="connsiteY1933" fmla="*/ 1686785 h 3429000"/>
              <a:gd name="connsiteX1934" fmla="*/ 813310 w 4336347"/>
              <a:gd name="connsiteY1934" fmla="*/ 1683138 h 3429000"/>
              <a:gd name="connsiteX1935" fmla="*/ 793444 w 4336347"/>
              <a:gd name="connsiteY1935" fmla="*/ 1686177 h 3429000"/>
              <a:gd name="connsiteX1936" fmla="*/ 800742 w 4336347"/>
              <a:gd name="connsiteY1936" fmla="*/ 1677055 h 3429000"/>
              <a:gd name="connsiteX1937" fmla="*/ 805403 w 4336347"/>
              <a:gd name="connsiteY1937" fmla="*/ 1665905 h 3429000"/>
              <a:gd name="connsiteX1938" fmla="*/ 794051 w 4336347"/>
              <a:gd name="connsiteY1938" fmla="*/ 1660433 h 3429000"/>
              <a:gd name="connsiteX1939" fmla="*/ 808444 w 4336347"/>
              <a:gd name="connsiteY1939" fmla="*/ 1654350 h 3429000"/>
              <a:gd name="connsiteX1940" fmla="*/ 811284 w 4336347"/>
              <a:gd name="connsiteY1940" fmla="*/ 1638944 h 3429000"/>
              <a:gd name="connsiteX1941" fmla="*/ 799880 w 4336347"/>
              <a:gd name="connsiteY1941" fmla="*/ 1637703 h 3429000"/>
              <a:gd name="connsiteX1942" fmla="*/ 2228284 w 4336347"/>
              <a:gd name="connsiteY1942" fmla="*/ 1599820 h 3429000"/>
              <a:gd name="connsiteX1943" fmla="*/ 2247543 w 4336347"/>
              <a:gd name="connsiteY1943" fmla="*/ 1651716 h 3429000"/>
              <a:gd name="connsiteX1944" fmla="*/ 2228284 w 4336347"/>
              <a:gd name="connsiteY1944" fmla="*/ 1599820 h 3429000"/>
              <a:gd name="connsiteX1945" fmla="*/ 2321414 w 4336347"/>
              <a:gd name="connsiteY1945" fmla="*/ 1582591 h 3429000"/>
              <a:gd name="connsiteX1946" fmla="*/ 2291330 w 4336347"/>
              <a:gd name="connsiteY1946" fmla="*/ 1592115 h 3429000"/>
              <a:gd name="connsiteX1947" fmla="*/ 2308967 w 4336347"/>
              <a:gd name="connsiteY1947" fmla="*/ 1611374 h 3429000"/>
              <a:gd name="connsiteX1948" fmla="*/ 2298019 w 4336347"/>
              <a:gd name="connsiteY1948" fmla="*/ 1619079 h 3429000"/>
              <a:gd name="connsiteX1949" fmla="*/ 2321534 w 4336347"/>
              <a:gd name="connsiteY1949" fmla="*/ 1627794 h 3429000"/>
              <a:gd name="connsiteX1950" fmla="*/ 2296195 w 4336347"/>
              <a:gd name="connsiteY1950" fmla="*/ 1633876 h 3429000"/>
              <a:gd name="connsiteX1951" fmla="*/ 2306534 w 4336347"/>
              <a:gd name="connsiteY1951" fmla="*/ 1651107 h 3429000"/>
              <a:gd name="connsiteX1952" fmla="*/ 2281801 w 4336347"/>
              <a:gd name="connsiteY1952" fmla="*/ 1655161 h 3429000"/>
              <a:gd name="connsiteX1953" fmla="*/ 2319289 w 4336347"/>
              <a:gd name="connsiteY1953" fmla="*/ 1664541 h 3429000"/>
              <a:gd name="connsiteX1954" fmla="*/ 2329102 w 4336347"/>
              <a:gd name="connsiteY1954" fmla="*/ 1658414 h 3429000"/>
              <a:gd name="connsiteX1955" fmla="*/ 2328428 w 4336347"/>
              <a:gd name="connsiteY1955" fmla="*/ 1659418 h 3429000"/>
              <a:gd name="connsiteX1956" fmla="*/ 2331063 w 4336347"/>
              <a:gd name="connsiteY1956" fmla="*/ 1657190 h 3429000"/>
              <a:gd name="connsiteX1957" fmla="*/ 2329102 w 4336347"/>
              <a:gd name="connsiteY1957" fmla="*/ 1658414 h 3429000"/>
              <a:gd name="connsiteX1958" fmla="*/ 2346919 w 4336347"/>
              <a:gd name="connsiteY1958" fmla="*/ 1631883 h 3429000"/>
              <a:gd name="connsiteX1959" fmla="*/ 2321414 w 4336347"/>
              <a:gd name="connsiteY1959" fmla="*/ 1582591 h 3429000"/>
              <a:gd name="connsiteX1960" fmla="*/ 2170522 w 4336347"/>
              <a:gd name="connsiteY1960" fmla="*/ 1578252 h 3429000"/>
              <a:gd name="connsiteX1961" fmla="*/ 2148414 w 4336347"/>
              <a:gd name="connsiteY1961" fmla="*/ 1586846 h 3429000"/>
              <a:gd name="connsiteX1962" fmla="*/ 2177605 w 4336347"/>
              <a:gd name="connsiteY1962" fmla="*/ 1659622 h 3429000"/>
              <a:gd name="connsiteX1963" fmla="*/ 2178820 w 4336347"/>
              <a:gd name="connsiteY1963" fmla="*/ 1658405 h 3429000"/>
              <a:gd name="connsiteX1964" fmla="*/ 2178820 w 4336347"/>
              <a:gd name="connsiteY1964" fmla="*/ 1658203 h 3429000"/>
              <a:gd name="connsiteX1965" fmla="*/ 2179023 w 4336347"/>
              <a:gd name="connsiteY1965" fmla="*/ 1657594 h 3429000"/>
              <a:gd name="connsiteX1966" fmla="*/ 2179023 w 4336347"/>
              <a:gd name="connsiteY1966" fmla="*/ 1657796 h 3429000"/>
              <a:gd name="connsiteX1967" fmla="*/ 2179227 w 4336347"/>
              <a:gd name="connsiteY1967" fmla="*/ 1657392 h 3429000"/>
              <a:gd name="connsiteX1968" fmla="*/ 2179023 w 4336347"/>
              <a:gd name="connsiteY1968" fmla="*/ 1657594 h 3429000"/>
              <a:gd name="connsiteX1969" fmla="*/ 2179227 w 4336347"/>
              <a:gd name="connsiteY1969" fmla="*/ 1656581 h 3429000"/>
              <a:gd name="connsiteX1970" fmla="*/ 2163820 w 4336347"/>
              <a:gd name="connsiteY1970" fmla="*/ 1635498 h 3429000"/>
              <a:gd name="connsiteX1971" fmla="*/ 2176794 w 4336347"/>
              <a:gd name="connsiteY1971" fmla="*/ 1628403 h 3429000"/>
              <a:gd name="connsiteX1972" fmla="*/ 2153888 w 4336347"/>
              <a:gd name="connsiteY1972" fmla="*/ 1617252 h 3429000"/>
              <a:gd name="connsiteX1973" fmla="*/ 2179631 w 4336347"/>
              <a:gd name="connsiteY1973" fmla="*/ 1614820 h 3429000"/>
              <a:gd name="connsiteX1974" fmla="*/ 2179429 w 4336347"/>
              <a:gd name="connsiteY1974" fmla="*/ 1615024 h 3429000"/>
              <a:gd name="connsiteX1975" fmla="*/ 2179836 w 4336347"/>
              <a:gd name="connsiteY1975" fmla="*/ 1614820 h 3429000"/>
              <a:gd name="connsiteX1976" fmla="*/ 2179631 w 4336347"/>
              <a:gd name="connsiteY1976" fmla="*/ 1614820 h 3429000"/>
              <a:gd name="connsiteX1977" fmla="*/ 2167064 w 4336347"/>
              <a:gd name="connsiteY1977" fmla="*/ 1602252 h 3429000"/>
              <a:gd name="connsiteX1978" fmla="*/ 2185916 w 4336347"/>
              <a:gd name="connsiteY1978" fmla="*/ 1598807 h 3429000"/>
              <a:gd name="connsiteX1979" fmla="*/ 2170522 w 4336347"/>
              <a:gd name="connsiteY1979" fmla="*/ 1578252 h 3429000"/>
              <a:gd name="connsiteX1980" fmla="*/ 895614 w 4336347"/>
              <a:gd name="connsiteY1980" fmla="*/ 1559885 h 3429000"/>
              <a:gd name="connsiteX1981" fmla="*/ 855882 w 4336347"/>
              <a:gd name="connsiteY1981" fmla="*/ 1616037 h 3429000"/>
              <a:gd name="connsiteX1982" fmla="*/ 934130 w 4336347"/>
              <a:gd name="connsiteY1982" fmla="*/ 1638540 h 3429000"/>
              <a:gd name="connsiteX1983" fmla="*/ 921358 w 4336347"/>
              <a:gd name="connsiteY1983" fmla="*/ 1632659 h 3429000"/>
              <a:gd name="connsiteX1984" fmla="*/ 910412 w 4336347"/>
              <a:gd name="connsiteY1984" fmla="*/ 1614820 h 3429000"/>
              <a:gd name="connsiteX1985" fmla="*/ 890951 w 4336347"/>
              <a:gd name="connsiteY1985" fmla="*/ 1619685 h 3429000"/>
              <a:gd name="connsiteX1986" fmla="*/ 889938 w 4336347"/>
              <a:gd name="connsiteY1986" fmla="*/ 1607726 h 3429000"/>
              <a:gd name="connsiteX1987" fmla="*/ 894397 w 4336347"/>
              <a:gd name="connsiteY1987" fmla="*/ 1592320 h 3429000"/>
              <a:gd name="connsiteX1988" fmla="*/ 880410 w 4336347"/>
              <a:gd name="connsiteY1988" fmla="*/ 1588670 h 3429000"/>
              <a:gd name="connsiteX1989" fmla="*/ 895614 w 4336347"/>
              <a:gd name="connsiteY1989" fmla="*/ 1577926 h 3429000"/>
              <a:gd name="connsiteX1990" fmla="*/ 895614 w 4336347"/>
              <a:gd name="connsiteY1990" fmla="*/ 1559885 h 3429000"/>
              <a:gd name="connsiteX1991" fmla="*/ 2792994 w 4336347"/>
              <a:gd name="connsiteY1991" fmla="*/ 1538593 h 3429000"/>
              <a:gd name="connsiteX1992" fmla="*/ 2686632 w 4336347"/>
              <a:gd name="connsiteY1992" fmla="*/ 1567385 h 3429000"/>
              <a:gd name="connsiteX1993" fmla="*/ 2686834 w 4336347"/>
              <a:gd name="connsiteY1993" fmla="*/ 1567183 h 3429000"/>
              <a:gd name="connsiteX1994" fmla="*/ 2633518 w 4336347"/>
              <a:gd name="connsiteY1994" fmla="*/ 1618268 h 3429000"/>
              <a:gd name="connsiteX1995" fmla="*/ 3115584 w 4336347"/>
              <a:gd name="connsiteY1995" fmla="*/ 1585628 h 3429000"/>
              <a:gd name="connsiteX1996" fmla="*/ 2792994 w 4336347"/>
              <a:gd name="connsiteY1996" fmla="*/ 1538593 h 3429000"/>
              <a:gd name="connsiteX1997" fmla="*/ 2098748 w 4336347"/>
              <a:gd name="connsiteY1997" fmla="*/ 1537585 h 3429000"/>
              <a:gd name="connsiteX1998" fmla="*/ 2101585 w 4336347"/>
              <a:gd name="connsiteY1998" fmla="*/ 1659014 h 3429000"/>
              <a:gd name="connsiteX1999" fmla="*/ 2085772 w 4336347"/>
              <a:gd name="connsiteY1999" fmla="*/ 1620700 h 3429000"/>
              <a:gd name="connsiteX2000" fmla="*/ 2103816 w 4336347"/>
              <a:gd name="connsiteY2000" fmla="*/ 1612794 h 3429000"/>
              <a:gd name="connsiteX2001" fmla="*/ 2065705 w 4336347"/>
              <a:gd name="connsiteY2001" fmla="*/ 1601035 h 3429000"/>
              <a:gd name="connsiteX2002" fmla="*/ 2105640 w 4336347"/>
              <a:gd name="connsiteY2002" fmla="*/ 1592320 h 3429000"/>
              <a:gd name="connsiteX2003" fmla="*/ 2091448 w 4336347"/>
              <a:gd name="connsiteY2003" fmla="*/ 1564750 h 3429000"/>
              <a:gd name="connsiteX2004" fmla="*/ 2091448 w 4336347"/>
              <a:gd name="connsiteY2004" fmla="*/ 1564952 h 3429000"/>
              <a:gd name="connsiteX2005" fmla="*/ 2108883 w 4336347"/>
              <a:gd name="connsiteY2005" fmla="*/ 1565763 h 3429000"/>
              <a:gd name="connsiteX2006" fmla="*/ 2098748 w 4336347"/>
              <a:gd name="connsiteY2006" fmla="*/ 1537585 h 3429000"/>
              <a:gd name="connsiteX2007" fmla="*/ 2165847 w 4336347"/>
              <a:gd name="connsiteY2007" fmla="*/ 1531300 h 3429000"/>
              <a:gd name="connsiteX2008" fmla="*/ 2165442 w 4336347"/>
              <a:gd name="connsiteY2008" fmla="*/ 1532111 h 3429000"/>
              <a:gd name="connsiteX2009" fmla="*/ 2165036 w 4336347"/>
              <a:gd name="connsiteY2009" fmla="*/ 1532517 h 3429000"/>
              <a:gd name="connsiteX2010" fmla="*/ 2165847 w 4336347"/>
              <a:gd name="connsiteY2010" fmla="*/ 1531300 h 3429000"/>
              <a:gd name="connsiteX2011" fmla="*/ 2421956 w 4336347"/>
              <a:gd name="connsiteY2011" fmla="*/ 1528589 h 3429000"/>
              <a:gd name="connsiteX2012" fmla="*/ 2371202 w 4336347"/>
              <a:gd name="connsiteY2012" fmla="*/ 1542652 h 3429000"/>
              <a:gd name="connsiteX2013" fmla="*/ 2400798 w 4336347"/>
              <a:gd name="connsiteY2013" fmla="*/ 1572654 h 3429000"/>
              <a:gd name="connsiteX2014" fmla="*/ 2429380 w 4336347"/>
              <a:gd name="connsiteY2014" fmla="*/ 1582183 h 3429000"/>
              <a:gd name="connsiteX2015" fmla="*/ 2393702 w 4336347"/>
              <a:gd name="connsiteY2015" fmla="*/ 1605496 h 3429000"/>
              <a:gd name="connsiteX2016" fmla="*/ 2420056 w 4336347"/>
              <a:gd name="connsiteY2016" fmla="*/ 1615226 h 3429000"/>
              <a:gd name="connsiteX2017" fmla="*/ 2385798 w 4336347"/>
              <a:gd name="connsiteY2017" fmla="*/ 1634079 h 3429000"/>
              <a:gd name="connsiteX2018" fmla="*/ 2461613 w 4336347"/>
              <a:gd name="connsiteY2018" fmla="*/ 1563939 h 3429000"/>
              <a:gd name="connsiteX2019" fmla="*/ 2421956 w 4336347"/>
              <a:gd name="connsiteY2019" fmla="*/ 1528589 h 3429000"/>
              <a:gd name="connsiteX2020" fmla="*/ 2245182 w 4336347"/>
              <a:gd name="connsiteY2020" fmla="*/ 1511899 h 3429000"/>
              <a:gd name="connsiteX2021" fmla="*/ 2199499 w 4336347"/>
              <a:gd name="connsiteY2021" fmla="*/ 1545289 h 3429000"/>
              <a:gd name="connsiteX2022" fmla="*/ 2218755 w 4336347"/>
              <a:gd name="connsiteY2022" fmla="*/ 1554815 h 3429000"/>
              <a:gd name="connsiteX2023" fmla="*/ 2236799 w 4336347"/>
              <a:gd name="connsiteY2023" fmla="*/ 1570020 h 3429000"/>
              <a:gd name="connsiteX2024" fmla="*/ 2243895 w 4336347"/>
              <a:gd name="connsiteY2024" fmla="*/ 1539409 h 3429000"/>
              <a:gd name="connsiteX2025" fmla="*/ 2253827 w 4336347"/>
              <a:gd name="connsiteY2025" fmla="*/ 1570426 h 3429000"/>
              <a:gd name="connsiteX2026" fmla="*/ 2265990 w 4336347"/>
              <a:gd name="connsiteY2026" fmla="*/ 1553398 h 3429000"/>
              <a:gd name="connsiteX2027" fmla="*/ 2281801 w 4336347"/>
              <a:gd name="connsiteY2027" fmla="*/ 1588265 h 3429000"/>
              <a:gd name="connsiteX2028" fmla="*/ 2283625 w 4336347"/>
              <a:gd name="connsiteY2028" fmla="*/ 1587859 h 3429000"/>
              <a:gd name="connsiteX2029" fmla="*/ 2245182 w 4336347"/>
              <a:gd name="connsiteY2029" fmla="*/ 1511899 h 3429000"/>
              <a:gd name="connsiteX2030" fmla="*/ 2194196 w 4336347"/>
              <a:gd name="connsiteY2030" fmla="*/ 1428805 h 3429000"/>
              <a:gd name="connsiteX2031" fmla="*/ 2130979 w 4336347"/>
              <a:gd name="connsiteY2031" fmla="*/ 1517922 h 3429000"/>
              <a:gd name="connsiteX2032" fmla="*/ 2163212 w 4336347"/>
              <a:gd name="connsiteY2032" fmla="*/ 1534748 h 3429000"/>
              <a:gd name="connsiteX2033" fmla="*/ 2162807 w 4336347"/>
              <a:gd name="connsiteY2033" fmla="*/ 1535152 h 3429000"/>
              <a:gd name="connsiteX2034" fmla="*/ 2163367 w 4336347"/>
              <a:gd name="connsiteY2034" fmla="*/ 1534779 h 3429000"/>
              <a:gd name="connsiteX2035" fmla="*/ 2163212 w 4336347"/>
              <a:gd name="connsiteY2035" fmla="*/ 1534950 h 3429000"/>
              <a:gd name="connsiteX2036" fmla="*/ 2163414 w 4336347"/>
              <a:gd name="connsiteY2036" fmla="*/ 1534748 h 3429000"/>
              <a:gd name="connsiteX2037" fmla="*/ 2163367 w 4336347"/>
              <a:gd name="connsiteY2037" fmla="*/ 1534779 h 3429000"/>
              <a:gd name="connsiteX2038" fmla="*/ 2165240 w 4336347"/>
              <a:gd name="connsiteY2038" fmla="*/ 1532719 h 3429000"/>
              <a:gd name="connsiteX2039" fmla="*/ 2165036 w 4336347"/>
              <a:gd name="connsiteY2039" fmla="*/ 1532922 h 3429000"/>
              <a:gd name="connsiteX2040" fmla="*/ 2165442 w 4336347"/>
              <a:gd name="connsiteY2040" fmla="*/ 1532111 h 3429000"/>
              <a:gd name="connsiteX2041" fmla="*/ 2165855 w 4336347"/>
              <a:gd name="connsiteY2041" fmla="*/ 1531425 h 3429000"/>
              <a:gd name="connsiteX2042" fmla="*/ 2165847 w 4336347"/>
              <a:gd name="connsiteY2042" fmla="*/ 1531504 h 3429000"/>
              <a:gd name="connsiteX2043" fmla="*/ 2166051 w 4336347"/>
              <a:gd name="connsiteY2043" fmla="*/ 1531098 h 3429000"/>
              <a:gd name="connsiteX2044" fmla="*/ 2165855 w 4336347"/>
              <a:gd name="connsiteY2044" fmla="*/ 1531425 h 3429000"/>
              <a:gd name="connsiteX2045" fmla="*/ 2166766 w 4336347"/>
              <a:gd name="connsiteY2045" fmla="*/ 1521928 h 3429000"/>
              <a:gd name="connsiteX2046" fmla="*/ 2149831 w 4336347"/>
              <a:gd name="connsiteY2046" fmla="*/ 1500691 h 3429000"/>
              <a:gd name="connsiteX2047" fmla="*/ 2167875 w 4336347"/>
              <a:gd name="connsiteY2047" fmla="*/ 1500284 h 3429000"/>
              <a:gd name="connsiteX2048" fmla="*/ 2165442 w 4336347"/>
              <a:gd name="connsiteY2048" fmla="*/ 1467850 h 3429000"/>
              <a:gd name="connsiteX2049" fmla="*/ 2195444 w 4336347"/>
              <a:gd name="connsiteY2049" fmla="*/ 1485487 h 3429000"/>
              <a:gd name="connsiteX2050" fmla="*/ 2206188 w 4336347"/>
              <a:gd name="connsiteY2050" fmla="*/ 1461769 h 3429000"/>
              <a:gd name="connsiteX2051" fmla="*/ 2228690 w 4336347"/>
              <a:gd name="connsiteY2051" fmla="*/ 1471500 h 3429000"/>
              <a:gd name="connsiteX2052" fmla="*/ 2212473 w 4336347"/>
              <a:gd name="connsiteY2052" fmla="*/ 1435212 h 3429000"/>
              <a:gd name="connsiteX2053" fmla="*/ 2194196 w 4336347"/>
              <a:gd name="connsiteY2053" fmla="*/ 1428805 h 3429000"/>
              <a:gd name="connsiteX2054" fmla="*/ 2302784 w 4336347"/>
              <a:gd name="connsiteY2054" fmla="*/ 1409131 h 3429000"/>
              <a:gd name="connsiteX2055" fmla="*/ 2257071 w 4336347"/>
              <a:gd name="connsiteY2055" fmla="*/ 1453052 h 3429000"/>
              <a:gd name="connsiteX2056" fmla="*/ 2289506 w 4336347"/>
              <a:gd name="connsiteY2056" fmla="*/ 1446158 h 3429000"/>
              <a:gd name="connsiteX2057" fmla="*/ 2301871 w 4336347"/>
              <a:gd name="connsiteY2057" fmla="*/ 1440280 h 3429000"/>
              <a:gd name="connsiteX2058" fmla="*/ 2300249 w 4336347"/>
              <a:gd name="connsiteY2058" fmla="*/ 1463391 h 3429000"/>
              <a:gd name="connsiteX2059" fmla="*/ 2340995 w 4336347"/>
              <a:gd name="connsiteY2059" fmla="*/ 1452443 h 3429000"/>
              <a:gd name="connsiteX2060" fmla="*/ 2321130 w 4336347"/>
              <a:gd name="connsiteY2060" fmla="*/ 1479608 h 3429000"/>
              <a:gd name="connsiteX2061" fmla="*/ 2325589 w 4336347"/>
              <a:gd name="connsiteY2061" fmla="*/ 1484676 h 3429000"/>
              <a:gd name="connsiteX2062" fmla="*/ 2349915 w 4336347"/>
              <a:gd name="connsiteY2062" fmla="*/ 1492784 h 3429000"/>
              <a:gd name="connsiteX2063" fmla="*/ 2352956 w 4336347"/>
              <a:gd name="connsiteY2063" fmla="*/ 1519341 h 3429000"/>
              <a:gd name="connsiteX2064" fmla="*/ 2302784 w 4336347"/>
              <a:gd name="connsiteY2064" fmla="*/ 1409131 h 3429000"/>
              <a:gd name="connsiteX2065" fmla="*/ 1773182 w 4336347"/>
              <a:gd name="connsiteY2065" fmla="*/ 1388586 h 3429000"/>
              <a:gd name="connsiteX2066" fmla="*/ 1773145 w 4336347"/>
              <a:gd name="connsiteY2066" fmla="*/ 1389042 h 3429000"/>
              <a:gd name="connsiteX2067" fmla="*/ 1772371 w 4336347"/>
              <a:gd name="connsiteY2067" fmla="*/ 1390412 h 3429000"/>
              <a:gd name="connsiteX2068" fmla="*/ 1773182 w 4336347"/>
              <a:gd name="connsiteY2068" fmla="*/ 1388586 h 3429000"/>
              <a:gd name="connsiteX2069" fmla="*/ 2802181 w 4336347"/>
              <a:gd name="connsiteY2069" fmla="*/ 1327770 h 3429000"/>
              <a:gd name="connsiteX2070" fmla="*/ 2802180 w 4336347"/>
              <a:gd name="connsiteY2070" fmla="*/ 1327771 h 3429000"/>
              <a:gd name="connsiteX2071" fmla="*/ 2800963 w 4336347"/>
              <a:gd name="connsiteY2071" fmla="*/ 1328988 h 3429000"/>
              <a:gd name="connsiteX2072" fmla="*/ 3459596 w 4336347"/>
              <a:gd name="connsiteY2072" fmla="*/ 1317838 h 3429000"/>
              <a:gd name="connsiteX2073" fmla="*/ 3459392 w 4336347"/>
              <a:gd name="connsiteY2073" fmla="*/ 1318040 h 3429000"/>
              <a:gd name="connsiteX2074" fmla="*/ 3459548 w 4336347"/>
              <a:gd name="connsiteY2074" fmla="*/ 1317881 h 3429000"/>
              <a:gd name="connsiteX2075" fmla="*/ 2816977 w 4336347"/>
              <a:gd name="connsiteY2075" fmla="*/ 1308314 h 3429000"/>
              <a:gd name="connsiteX2076" fmla="*/ 2816776 w 4336347"/>
              <a:gd name="connsiteY2076" fmla="*/ 1308716 h 3429000"/>
              <a:gd name="connsiteX2077" fmla="*/ 2816574 w 4336347"/>
              <a:gd name="connsiteY2077" fmla="*/ 1308918 h 3429000"/>
              <a:gd name="connsiteX2078" fmla="*/ 2229412 w 4336347"/>
              <a:gd name="connsiteY2078" fmla="*/ 1305738 h 3429000"/>
              <a:gd name="connsiteX2079" fmla="*/ 2148818 w 4336347"/>
              <a:gd name="connsiteY2079" fmla="*/ 1309931 h 3429000"/>
              <a:gd name="connsiteX2080" fmla="*/ 2332482 w 4336347"/>
              <a:gd name="connsiteY2080" fmla="*/ 1908356 h 3429000"/>
              <a:gd name="connsiteX2081" fmla="*/ 2691090 w 4336347"/>
              <a:gd name="connsiteY2081" fmla="*/ 1728546 h 3429000"/>
              <a:gd name="connsiteX2082" fmla="*/ 3460407 w 4336347"/>
              <a:gd name="connsiteY2082" fmla="*/ 1797875 h 3429000"/>
              <a:gd name="connsiteX2083" fmla="*/ 2697375 w 4336347"/>
              <a:gd name="connsiteY2083" fmla="*/ 1704422 h 3429000"/>
              <a:gd name="connsiteX2084" fmla="*/ 2121655 w 4336347"/>
              <a:gd name="connsiteY2084" fmla="*/ 1862136 h 3429000"/>
              <a:gd name="connsiteX2085" fmla="*/ 2440937 w 4336347"/>
              <a:gd name="connsiteY2085" fmla="*/ 1408251 h 3429000"/>
              <a:gd name="connsiteX2086" fmla="*/ 2229412 w 4336347"/>
              <a:gd name="connsiteY2086" fmla="*/ 1305738 h 3429000"/>
              <a:gd name="connsiteX2087" fmla="*/ 2818802 w 4336347"/>
              <a:gd name="connsiteY2087" fmla="*/ 1304662 h 3429000"/>
              <a:gd name="connsiteX2088" fmla="*/ 2818600 w 4336347"/>
              <a:gd name="connsiteY2088" fmla="*/ 1305066 h 3429000"/>
              <a:gd name="connsiteX2089" fmla="*/ 2817993 w 4336347"/>
              <a:gd name="connsiteY2089" fmla="*/ 1306081 h 3429000"/>
              <a:gd name="connsiteX2090" fmla="*/ 2818802 w 4336347"/>
              <a:gd name="connsiteY2090" fmla="*/ 1304662 h 3429000"/>
              <a:gd name="connsiteX2091" fmla="*/ 856692 w 4336347"/>
              <a:gd name="connsiteY2091" fmla="*/ 1235738 h 3429000"/>
              <a:gd name="connsiteX2092" fmla="*/ 1242668 w 4336347"/>
              <a:gd name="connsiteY2092" fmla="*/ 1578535 h 3429000"/>
              <a:gd name="connsiteX2093" fmla="*/ 1667364 w 4336347"/>
              <a:gd name="connsiteY2093" fmla="*/ 1475350 h 3429000"/>
              <a:gd name="connsiteX2094" fmla="*/ 856692 w 4336347"/>
              <a:gd name="connsiteY2094" fmla="*/ 1235738 h 3429000"/>
              <a:gd name="connsiteX2095" fmla="*/ 2574325 w 4336347"/>
              <a:gd name="connsiteY2095" fmla="*/ 1217492 h 3429000"/>
              <a:gd name="connsiteX2096" fmla="*/ 2656627 w 4336347"/>
              <a:gd name="connsiteY2096" fmla="*/ 1245468 h 3429000"/>
              <a:gd name="connsiteX2097" fmla="*/ 2523240 w 4336347"/>
              <a:gd name="connsiteY2097" fmla="*/ 1224385 h 3429000"/>
              <a:gd name="connsiteX2098" fmla="*/ 2482289 w 4336347"/>
              <a:gd name="connsiteY2098" fmla="*/ 1233914 h 3429000"/>
              <a:gd name="connsiteX2099" fmla="*/ 2638586 w 4336347"/>
              <a:gd name="connsiteY2099" fmla="*/ 1344799 h 3429000"/>
              <a:gd name="connsiteX2100" fmla="*/ 2676899 w 4336347"/>
              <a:gd name="connsiteY2100" fmla="*/ 1247698 h 3429000"/>
              <a:gd name="connsiteX2101" fmla="*/ 2574325 w 4336347"/>
              <a:gd name="connsiteY2101" fmla="*/ 1217492 h 3429000"/>
              <a:gd name="connsiteX2102" fmla="*/ 2665142 w 4336347"/>
              <a:gd name="connsiteY2102" fmla="*/ 1189111 h 3429000"/>
              <a:gd name="connsiteX2103" fmla="*/ 2666155 w 4336347"/>
              <a:gd name="connsiteY2103" fmla="*/ 1189922 h 3429000"/>
              <a:gd name="connsiteX2104" fmla="*/ 2665437 w 4336347"/>
              <a:gd name="connsiteY2104" fmla="*/ 1189521 h 3429000"/>
              <a:gd name="connsiteX2105" fmla="*/ 2768530 w 4336347"/>
              <a:gd name="connsiteY2105" fmla="*/ 1183639 h 3429000"/>
              <a:gd name="connsiteX2106" fmla="*/ 2779071 w 4336347"/>
              <a:gd name="connsiteY2106" fmla="*/ 1345205 h 3429000"/>
              <a:gd name="connsiteX2107" fmla="*/ 2793260 w 4336347"/>
              <a:gd name="connsiteY2107" fmla="*/ 1335677 h 3429000"/>
              <a:gd name="connsiteX2108" fmla="*/ 2790828 w 4336347"/>
              <a:gd name="connsiteY2108" fmla="*/ 1337705 h 3429000"/>
              <a:gd name="connsiteX2109" fmla="*/ 2794680 w 4336347"/>
              <a:gd name="connsiteY2109" fmla="*/ 1334664 h 3429000"/>
              <a:gd name="connsiteX2110" fmla="*/ 2793260 w 4336347"/>
              <a:gd name="connsiteY2110" fmla="*/ 1335677 h 3429000"/>
              <a:gd name="connsiteX2111" fmla="*/ 2795895 w 4336347"/>
              <a:gd name="connsiteY2111" fmla="*/ 1333651 h 3429000"/>
              <a:gd name="connsiteX2112" fmla="*/ 2795693 w 4336347"/>
              <a:gd name="connsiteY2112" fmla="*/ 1333853 h 3429000"/>
              <a:gd name="connsiteX2113" fmla="*/ 2796910 w 4336347"/>
              <a:gd name="connsiteY2113" fmla="*/ 1332840 h 3429000"/>
              <a:gd name="connsiteX2114" fmla="*/ 2795895 w 4336347"/>
              <a:gd name="connsiteY2114" fmla="*/ 1333651 h 3429000"/>
              <a:gd name="connsiteX2115" fmla="*/ 2799747 w 4336347"/>
              <a:gd name="connsiteY2115" fmla="*/ 1330203 h 3429000"/>
              <a:gd name="connsiteX2116" fmla="*/ 2799545 w 4336347"/>
              <a:gd name="connsiteY2116" fmla="*/ 1330408 h 3429000"/>
              <a:gd name="connsiteX2117" fmla="*/ 2800356 w 4336347"/>
              <a:gd name="connsiteY2117" fmla="*/ 1329597 h 3429000"/>
              <a:gd name="connsiteX2118" fmla="*/ 2799950 w 4336347"/>
              <a:gd name="connsiteY2118" fmla="*/ 1330001 h 3429000"/>
              <a:gd name="connsiteX2119" fmla="*/ 2802180 w 4336347"/>
              <a:gd name="connsiteY2119" fmla="*/ 1327771 h 3429000"/>
              <a:gd name="connsiteX2120" fmla="*/ 2803193 w 4336347"/>
              <a:gd name="connsiteY2120" fmla="*/ 1326758 h 3429000"/>
              <a:gd name="connsiteX2121" fmla="*/ 2802181 w 4336347"/>
              <a:gd name="connsiteY2121" fmla="*/ 1327770 h 3429000"/>
              <a:gd name="connsiteX2122" fmla="*/ 2810289 w 4336347"/>
              <a:gd name="connsiteY2122" fmla="*/ 1318649 h 3429000"/>
              <a:gd name="connsiteX2123" fmla="*/ 2810087 w 4336347"/>
              <a:gd name="connsiteY2123" fmla="*/ 1318851 h 3429000"/>
              <a:gd name="connsiteX2124" fmla="*/ 2814952 w 4336347"/>
              <a:gd name="connsiteY2124" fmla="*/ 1311757 h 3429000"/>
              <a:gd name="connsiteX2125" fmla="*/ 2816776 w 4336347"/>
              <a:gd name="connsiteY2125" fmla="*/ 1308716 h 3429000"/>
              <a:gd name="connsiteX2126" fmla="*/ 2817384 w 4336347"/>
              <a:gd name="connsiteY2126" fmla="*/ 1307703 h 3429000"/>
              <a:gd name="connsiteX2127" fmla="*/ 2816977 w 4336347"/>
              <a:gd name="connsiteY2127" fmla="*/ 1308314 h 3429000"/>
              <a:gd name="connsiteX2128" fmla="*/ 2818600 w 4336347"/>
              <a:gd name="connsiteY2128" fmla="*/ 1305066 h 3429000"/>
              <a:gd name="connsiteX2129" fmla="*/ 2820019 w 4336347"/>
              <a:gd name="connsiteY2129" fmla="*/ 1302229 h 3429000"/>
              <a:gd name="connsiteX2130" fmla="*/ 2820019 w 4336347"/>
              <a:gd name="connsiteY2130" fmla="*/ 1302431 h 3429000"/>
              <a:gd name="connsiteX2131" fmla="*/ 2768530 w 4336347"/>
              <a:gd name="connsiteY2131" fmla="*/ 1183639 h 3429000"/>
              <a:gd name="connsiteX2132" fmla="*/ 2574325 w 4336347"/>
              <a:gd name="connsiteY2132" fmla="*/ 1159109 h 3429000"/>
              <a:gd name="connsiteX2133" fmla="*/ 2577164 w 4336347"/>
              <a:gd name="connsiteY2133" fmla="*/ 1159109 h 3429000"/>
              <a:gd name="connsiteX2134" fmla="*/ 2575562 w 4336347"/>
              <a:gd name="connsiteY2134" fmla="*/ 1159296 h 3429000"/>
              <a:gd name="connsiteX2135" fmla="*/ 1727570 w 4336347"/>
              <a:gd name="connsiteY2135" fmla="*/ 1154244 h 3429000"/>
              <a:gd name="connsiteX2136" fmla="*/ 1728436 w 4336347"/>
              <a:gd name="connsiteY2136" fmla="*/ 1154634 h 3429000"/>
              <a:gd name="connsiteX2137" fmla="*/ 1728988 w 4336347"/>
              <a:gd name="connsiteY2137" fmla="*/ 1155055 h 3429000"/>
              <a:gd name="connsiteX2138" fmla="*/ 1727570 w 4336347"/>
              <a:gd name="connsiteY2138" fmla="*/ 1154244 h 3429000"/>
              <a:gd name="connsiteX2139" fmla="*/ 2574274 w 4336347"/>
              <a:gd name="connsiteY2139" fmla="*/ 1127084 h 3429000"/>
              <a:gd name="connsiteX2140" fmla="*/ 2464248 w 4336347"/>
              <a:gd name="connsiteY2140" fmla="*/ 1156881 h 3429000"/>
              <a:gd name="connsiteX2141" fmla="*/ 2366132 w 4336347"/>
              <a:gd name="connsiteY2141" fmla="*/ 1145122 h 3429000"/>
              <a:gd name="connsiteX2142" fmla="*/ 2362687 w 4336347"/>
              <a:gd name="connsiteY2142" fmla="*/ 1147961 h 3429000"/>
              <a:gd name="connsiteX2143" fmla="*/ 2522071 w 4336347"/>
              <a:gd name="connsiteY2143" fmla="*/ 1165521 h 3429000"/>
              <a:gd name="connsiteX2144" fmla="*/ 2575562 w 4336347"/>
              <a:gd name="connsiteY2144" fmla="*/ 1159296 h 3429000"/>
              <a:gd name="connsiteX2145" fmla="*/ 2624573 w 4336347"/>
              <a:gd name="connsiteY2145" fmla="*/ 1166687 h 3429000"/>
              <a:gd name="connsiteX2146" fmla="*/ 2665437 w 4336347"/>
              <a:gd name="connsiteY2146" fmla="*/ 1189521 h 3429000"/>
              <a:gd name="connsiteX2147" fmla="*/ 2707890 w 4336347"/>
              <a:gd name="connsiteY2147" fmla="*/ 1248509 h 3429000"/>
              <a:gd name="connsiteX2148" fmla="*/ 2726160 w 4336347"/>
              <a:gd name="connsiteY2148" fmla="*/ 1320677 h 3429000"/>
              <a:gd name="connsiteX2149" fmla="*/ 2574274 w 4336347"/>
              <a:gd name="connsiteY2149" fmla="*/ 1127084 h 3429000"/>
              <a:gd name="connsiteX2150" fmla="*/ 3222212 w 4336347"/>
              <a:gd name="connsiteY2150" fmla="*/ 1122824 h 3429000"/>
              <a:gd name="connsiteX2151" fmla="*/ 3221946 w 4336347"/>
              <a:gd name="connsiteY2151" fmla="*/ 1122980 h 3429000"/>
              <a:gd name="connsiteX2152" fmla="*/ 3221806 w 4336347"/>
              <a:gd name="connsiteY2152" fmla="*/ 1123026 h 3429000"/>
              <a:gd name="connsiteX2153" fmla="*/ 3222212 w 4336347"/>
              <a:gd name="connsiteY2153" fmla="*/ 1122824 h 3429000"/>
              <a:gd name="connsiteX2154" fmla="*/ 2279319 w 4336347"/>
              <a:gd name="connsiteY2154" fmla="*/ 1109326 h 3429000"/>
              <a:gd name="connsiteX2155" fmla="*/ 2267206 w 4336347"/>
              <a:gd name="connsiteY2155" fmla="*/ 1110456 h 3429000"/>
              <a:gd name="connsiteX2156" fmla="*/ 2147196 w 4336347"/>
              <a:gd name="connsiteY2156" fmla="*/ 1248914 h 3429000"/>
              <a:gd name="connsiteX2157" fmla="*/ 2332684 w 4336347"/>
              <a:gd name="connsiteY2157" fmla="*/ 1125661 h 3429000"/>
              <a:gd name="connsiteX2158" fmla="*/ 2279319 w 4336347"/>
              <a:gd name="connsiteY2158" fmla="*/ 1109326 h 3429000"/>
              <a:gd name="connsiteX2159" fmla="*/ 1659253 w 4336347"/>
              <a:gd name="connsiteY2159" fmla="*/ 1089374 h 3429000"/>
              <a:gd name="connsiteX2160" fmla="*/ 1659419 w 4336347"/>
              <a:gd name="connsiteY2160" fmla="*/ 1089566 h 3429000"/>
              <a:gd name="connsiteX2161" fmla="*/ 1659861 w 4336347"/>
              <a:gd name="connsiteY2161" fmla="*/ 1090389 h 3429000"/>
              <a:gd name="connsiteX2162" fmla="*/ 1659253 w 4336347"/>
              <a:gd name="connsiteY2162" fmla="*/ 1089374 h 3429000"/>
              <a:gd name="connsiteX2163" fmla="*/ 2174386 w 4336347"/>
              <a:gd name="connsiteY2163" fmla="*/ 1087095 h 3429000"/>
              <a:gd name="connsiteX2164" fmla="*/ 2146588 w 4336347"/>
              <a:gd name="connsiteY2164" fmla="*/ 1090996 h 3429000"/>
              <a:gd name="connsiteX2165" fmla="*/ 2047055 w 4336347"/>
              <a:gd name="connsiteY2165" fmla="*/ 1250131 h 3429000"/>
              <a:gd name="connsiteX2166" fmla="*/ 2212675 w 4336347"/>
              <a:gd name="connsiteY2166" fmla="*/ 1094443 h 3429000"/>
              <a:gd name="connsiteX2167" fmla="*/ 2174386 w 4336347"/>
              <a:gd name="connsiteY2167" fmla="*/ 1087095 h 3429000"/>
              <a:gd name="connsiteX2168" fmla="*/ 2075840 w 4336347"/>
              <a:gd name="connsiteY2168" fmla="*/ 1085726 h 3429000"/>
              <a:gd name="connsiteX2169" fmla="*/ 1941437 w 4336347"/>
              <a:gd name="connsiteY2169" fmla="*/ 1313379 h 3429000"/>
              <a:gd name="connsiteX2170" fmla="*/ 2075840 w 4336347"/>
              <a:gd name="connsiteY2170" fmla="*/ 1085726 h 3429000"/>
              <a:gd name="connsiteX2171" fmla="*/ 850812 w 4336347"/>
              <a:gd name="connsiteY2171" fmla="*/ 1078022 h 3429000"/>
              <a:gd name="connsiteX2172" fmla="*/ 1291725 w 4336347"/>
              <a:gd name="connsiteY2172" fmla="*/ 1217898 h 3429000"/>
              <a:gd name="connsiteX2173" fmla="*/ 850812 w 4336347"/>
              <a:gd name="connsiteY2173" fmla="*/ 1078022 h 3429000"/>
              <a:gd name="connsiteX2174" fmla="*/ 2243286 w 4336347"/>
              <a:gd name="connsiteY2174" fmla="*/ 1012949 h 3429000"/>
              <a:gd name="connsiteX2175" fmla="*/ 2241664 w 4336347"/>
              <a:gd name="connsiteY2175" fmla="*/ 1013963 h 3429000"/>
              <a:gd name="connsiteX2176" fmla="*/ 2762649 w 4336347"/>
              <a:gd name="connsiteY2176" fmla="*/ 1164989 h 3429000"/>
              <a:gd name="connsiteX2177" fmla="*/ 2764473 w 4336347"/>
              <a:gd name="connsiteY2177" fmla="*/ 1164989 h 3429000"/>
              <a:gd name="connsiteX2178" fmla="*/ 2593988 w 4336347"/>
              <a:gd name="connsiteY2178" fmla="*/ 1068291 h 3429000"/>
              <a:gd name="connsiteX2179" fmla="*/ 2243286 w 4336347"/>
              <a:gd name="connsiteY2179" fmla="*/ 1012949 h 3429000"/>
              <a:gd name="connsiteX2180" fmla="*/ 1084952 w 4336347"/>
              <a:gd name="connsiteY2180" fmla="*/ 998556 h 3429000"/>
              <a:gd name="connsiteX2181" fmla="*/ 1431602 w 4336347"/>
              <a:gd name="connsiteY2181" fmla="*/ 1072345 h 3429000"/>
              <a:gd name="connsiteX2182" fmla="*/ 1084952 w 4336347"/>
              <a:gd name="connsiteY2182" fmla="*/ 998556 h 3429000"/>
              <a:gd name="connsiteX2183" fmla="*/ 952375 w 4336347"/>
              <a:gd name="connsiteY2183" fmla="*/ 988421 h 3429000"/>
              <a:gd name="connsiteX2184" fmla="*/ 952780 w 4336347"/>
              <a:gd name="connsiteY2184" fmla="*/ 988825 h 3429000"/>
              <a:gd name="connsiteX2185" fmla="*/ 952420 w 4336347"/>
              <a:gd name="connsiteY2185" fmla="*/ 988489 h 3429000"/>
              <a:gd name="connsiteX2186" fmla="*/ 3111527 w 4336347"/>
              <a:gd name="connsiteY2186" fmla="*/ 984367 h 3429000"/>
              <a:gd name="connsiteX2187" fmla="*/ 3163627 w 4336347"/>
              <a:gd name="connsiteY2187" fmla="*/ 1083293 h 3429000"/>
              <a:gd name="connsiteX2188" fmla="*/ 3122273 w 4336347"/>
              <a:gd name="connsiteY2188" fmla="*/ 1033628 h 3429000"/>
              <a:gd name="connsiteX2189" fmla="*/ 3111527 w 4336347"/>
              <a:gd name="connsiteY2189" fmla="*/ 984367 h 3429000"/>
              <a:gd name="connsiteX2190" fmla="*/ 2112938 w 4336347"/>
              <a:gd name="connsiteY2190" fmla="*/ 958217 h 3429000"/>
              <a:gd name="connsiteX2191" fmla="*/ 2112735 w 4336347"/>
              <a:gd name="connsiteY2191" fmla="*/ 958419 h 3429000"/>
              <a:gd name="connsiteX2192" fmla="*/ 2112765 w 4336347"/>
              <a:gd name="connsiteY2192" fmla="*/ 958358 h 3429000"/>
              <a:gd name="connsiteX2193" fmla="*/ 3358237 w 4336347"/>
              <a:gd name="connsiteY2193" fmla="*/ 932673 h 3429000"/>
              <a:gd name="connsiteX2194" fmla="*/ 3357736 w 4336347"/>
              <a:gd name="connsiteY2194" fmla="*/ 933243 h 3429000"/>
              <a:gd name="connsiteX2195" fmla="*/ 3356413 w 4336347"/>
              <a:gd name="connsiteY2195" fmla="*/ 933890 h 3429000"/>
              <a:gd name="connsiteX2196" fmla="*/ 3358237 w 4336347"/>
              <a:gd name="connsiteY2196" fmla="*/ 932673 h 3429000"/>
              <a:gd name="connsiteX2197" fmla="*/ 874125 w 4336347"/>
              <a:gd name="connsiteY2197" fmla="*/ 930443 h 3429000"/>
              <a:gd name="connsiteX2198" fmla="*/ 877571 w 4336347"/>
              <a:gd name="connsiteY2198" fmla="*/ 932064 h 3429000"/>
              <a:gd name="connsiteX2199" fmla="*/ 875797 w 4336347"/>
              <a:gd name="connsiteY2199" fmla="*/ 931415 h 3429000"/>
              <a:gd name="connsiteX2200" fmla="*/ 3397108 w 4336347"/>
              <a:gd name="connsiteY2200" fmla="*/ 894778 h 3429000"/>
              <a:gd name="connsiteX2201" fmla="*/ 3349520 w 4336347"/>
              <a:gd name="connsiteY2201" fmla="*/ 907942 h 3429000"/>
              <a:gd name="connsiteX2202" fmla="*/ 3349722 w 4336347"/>
              <a:gd name="connsiteY2202" fmla="*/ 907738 h 3429000"/>
              <a:gd name="connsiteX2203" fmla="*/ 3328030 w 4336347"/>
              <a:gd name="connsiteY2203" fmla="*/ 925577 h 3429000"/>
              <a:gd name="connsiteX2204" fmla="*/ 3328437 w 4336347"/>
              <a:gd name="connsiteY2204" fmla="*/ 924971 h 3429000"/>
              <a:gd name="connsiteX2205" fmla="*/ 3325598 w 4336347"/>
              <a:gd name="connsiteY2205" fmla="*/ 928214 h 3429000"/>
              <a:gd name="connsiteX2206" fmla="*/ 3325802 w 4336347"/>
              <a:gd name="connsiteY2206" fmla="*/ 928010 h 3429000"/>
              <a:gd name="connsiteX2207" fmla="*/ 3323685 w 4336347"/>
              <a:gd name="connsiteY2207" fmla="*/ 930897 h 3429000"/>
              <a:gd name="connsiteX2208" fmla="*/ 3323774 w 4336347"/>
              <a:gd name="connsiteY2208" fmla="*/ 930647 h 3429000"/>
              <a:gd name="connsiteX2209" fmla="*/ 3323572 w 4336347"/>
              <a:gd name="connsiteY2209" fmla="*/ 931051 h 3429000"/>
              <a:gd name="connsiteX2210" fmla="*/ 3323685 w 4336347"/>
              <a:gd name="connsiteY2210" fmla="*/ 930897 h 3429000"/>
              <a:gd name="connsiteX2211" fmla="*/ 3309895 w 4336347"/>
              <a:gd name="connsiteY2211" fmla="*/ 969866 h 3429000"/>
              <a:gd name="connsiteX2212" fmla="*/ 3378711 w 4336347"/>
              <a:gd name="connsiteY2212" fmla="*/ 1065252 h 3429000"/>
              <a:gd name="connsiteX2213" fmla="*/ 3231741 w 4336347"/>
              <a:gd name="connsiteY2213" fmla="*/ 1048224 h 3429000"/>
              <a:gd name="connsiteX2214" fmla="*/ 3243497 w 4336347"/>
              <a:gd name="connsiteY2214" fmla="*/ 975041 h 3429000"/>
              <a:gd name="connsiteX2215" fmla="*/ 3275932 w 4336347"/>
              <a:gd name="connsiteY2215" fmla="*/ 1003017 h 3429000"/>
              <a:gd name="connsiteX2216" fmla="*/ 3207819 w 4336347"/>
              <a:gd name="connsiteY2216" fmla="*/ 980515 h 3429000"/>
              <a:gd name="connsiteX2217" fmla="*/ 3203158 w 4336347"/>
              <a:gd name="connsiteY2217" fmla="*/ 988825 h 3429000"/>
              <a:gd name="connsiteX2218" fmla="*/ 3203360 w 4336347"/>
              <a:gd name="connsiteY2218" fmla="*/ 988219 h 3429000"/>
              <a:gd name="connsiteX2219" fmla="*/ 3202954 w 4336347"/>
              <a:gd name="connsiteY2219" fmla="*/ 989030 h 3429000"/>
              <a:gd name="connsiteX2220" fmla="*/ 3202954 w 4336347"/>
              <a:gd name="connsiteY2220" fmla="*/ 988825 h 3429000"/>
              <a:gd name="connsiteX2221" fmla="*/ 3277352 w 4336347"/>
              <a:gd name="connsiteY2221" fmla="*/ 1084306 h 3429000"/>
              <a:gd name="connsiteX2222" fmla="*/ 2869889 w 4336347"/>
              <a:gd name="connsiteY2222" fmla="*/ 1357369 h 3429000"/>
              <a:gd name="connsiteX2223" fmla="*/ 2648587 w 4336347"/>
              <a:gd name="connsiteY2223" fmla="*/ 1438500 h 3429000"/>
              <a:gd name="connsiteX2224" fmla="*/ 2614981 w 4336347"/>
              <a:gd name="connsiteY2224" fmla="*/ 1465108 h 3429000"/>
              <a:gd name="connsiteX2225" fmla="*/ 2603718 w 4336347"/>
              <a:gd name="connsiteY2225" fmla="*/ 1472513 h 3429000"/>
              <a:gd name="connsiteX2226" fmla="*/ 2597436 w 4336347"/>
              <a:gd name="connsiteY2226" fmla="*/ 1479000 h 3429000"/>
              <a:gd name="connsiteX2227" fmla="*/ 2614981 w 4336347"/>
              <a:gd name="connsiteY2227" fmla="*/ 1465108 h 3429000"/>
              <a:gd name="connsiteX2228" fmla="*/ 2641456 w 4336347"/>
              <a:gd name="connsiteY2228" fmla="*/ 1447702 h 3429000"/>
              <a:gd name="connsiteX2229" fmla="*/ 2774812 w 4336347"/>
              <a:gd name="connsiteY2229" fmla="*/ 1420819 h 3429000"/>
              <a:gd name="connsiteX2230" fmla="*/ 3076255 w 4336347"/>
              <a:gd name="connsiteY2230" fmla="*/ 1306081 h 3429000"/>
              <a:gd name="connsiteX2231" fmla="*/ 3501355 w 4336347"/>
              <a:gd name="connsiteY2231" fmla="*/ 1187489 h 3429000"/>
              <a:gd name="connsiteX2232" fmla="*/ 3102608 w 4336347"/>
              <a:gd name="connsiteY2232" fmla="*/ 1260064 h 3429000"/>
              <a:gd name="connsiteX2233" fmla="*/ 2870698 w 4336347"/>
              <a:gd name="connsiteY2233" fmla="*/ 1374599 h 3429000"/>
              <a:gd name="connsiteX2234" fmla="*/ 3129602 w 4336347"/>
              <a:gd name="connsiteY2234" fmla="*/ 1176902 h 3429000"/>
              <a:gd name="connsiteX2235" fmla="*/ 3221946 w 4336347"/>
              <a:gd name="connsiteY2235" fmla="*/ 1122980 h 3429000"/>
              <a:gd name="connsiteX2236" fmla="*/ 3222415 w 4336347"/>
              <a:gd name="connsiteY2236" fmla="*/ 1122824 h 3429000"/>
              <a:gd name="connsiteX2237" fmla="*/ 3222212 w 4336347"/>
              <a:gd name="connsiteY2237" fmla="*/ 1122824 h 3429000"/>
              <a:gd name="connsiteX2238" fmla="*/ 3431216 w 4336347"/>
              <a:gd name="connsiteY2238" fmla="*/ 1066063 h 3429000"/>
              <a:gd name="connsiteX2239" fmla="*/ 3340478 w 4336347"/>
              <a:gd name="connsiteY2239" fmla="*/ 952856 h 3429000"/>
              <a:gd name="connsiteX2240" fmla="*/ 3357736 w 4336347"/>
              <a:gd name="connsiteY2240" fmla="*/ 933243 h 3429000"/>
              <a:gd name="connsiteX2241" fmla="*/ 3378154 w 4336347"/>
              <a:gd name="connsiteY2241" fmla="*/ 923247 h 3429000"/>
              <a:gd name="connsiteX2242" fmla="*/ 3402024 w 4336347"/>
              <a:gd name="connsiteY2242" fmla="*/ 919295 h 3429000"/>
              <a:gd name="connsiteX2243" fmla="*/ 3400198 w 4336347"/>
              <a:gd name="connsiteY2243" fmla="*/ 919295 h 3429000"/>
              <a:gd name="connsiteX2244" fmla="*/ 3403848 w 4336347"/>
              <a:gd name="connsiteY2244" fmla="*/ 919090 h 3429000"/>
              <a:gd name="connsiteX2245" fmla="*/ 3470542 w 4336347"/>
              <a:gd name="connsiteY2245" fmla="*/ 986799 h 3429000"/>
              <a:gd name="connsiteX2246" fmla="*/ 3397108 w 4336347"/>
              <a:gd name="connsiteY2246" fmla="*/ 894778 h 3429000"/>
              <a:gd name="connsiteX2247" fmla="*/ 1640603 w 4336347"/>
              <a:gd name="connsiteY2247" fmla="*/ 885034 h 3429000"/>
              <a:gd name="connsiteX2248" fmla="*/ 1615713 w 4336347"/>
              <a:gd name="connsiteY2248" fmla="*/ 938257 h 3429000"/>
              <a:gd name="connsiteX2249" fmla="*/ 1615872 w 4336347"/>
              <a:gd name="connsiteY2249" fmla="*/ 937538 h 3429000"/>
              <a:gd name="connsiteX2250" fmla="*/ 1615670 w 4336347"/>
              <a:gd name="connsiteY2250" fmla="*/ 938349 h 3429000"/>
              <a:gd name="connsiteX2251" fmla="*/ 1615713 w 4336347"/>
              <a:gd name="connsiteY2251" fmla="*/ 938257 h 3429000"/>
              <a:gd name="connsiteX2252" fmla="*/ 1615468 w 4336347"/>
              <a:gd name="connsiteY2252" fmla="*/ 939362 h 3429000"/>
              <a:gd name="connsiteX2253" fmla="*/ 1615670 w 4336347"/>
              <a:gd name="connsiteY2253" fmla="*/ 938147 h 3429000"/>
              <a:gd name="connsiteX2254" fmla="*/ 1612831 w 4336347"/>
              <a:gd name="connsiteY2254" fmla="*/ 952336 h 3429000"/>
              <a:gd name="connsiteX2255" fmla="*/ 1613033 w 4336347"/>
              <a:gd name="connsiteY2255" fmla="*/ 951525 h 3429000"/>
              <a:gd name="connsiteX2256" fmla="*/ 1612831 w 4336347"/>
              <a:gd name="connsiteY2256" fmla="*/ 953351 h 3429000"/>
              <a:gd name="connsiteX2257" fmla="*/ 1613033 w 4336347"/>
              <a:gd name="connsiteY2257" fmla="*/ 952134 h 3429000"/>
              <a:gd name="connsiteX2258" fmla="*/ 1611209 w 4336347"/>
              <a:gd name="connsiteY2258" fmla="*/ 966932 h 3429000"/>
              <a:gd name="connsiteX2259" fmla="*/ 1611209 w 4336347"/>
              <a:gd name="connsiteY2259" fmla="*/ 966730 h 3429000"/>
              <a:gd name="connsiteX2260" fmla="*/ 1611209 w 4336347"/>
              <a:gd name="connsiteY2260" fmla="*/ 965919 h 3429000"/>
              <a:gd name="connsiteX2261" fmla="*/ 1611007 w 4336347"/>
              <a:gd name="connsiteY2261" fmla="*/ 968960 h 3429000"/>
              <a:gd name="connsiteX2262" fmla="*/ 1611209 w 4336347"/>
              <a:gd name="connsiteY2262" fmla="*/ 966730 h 3429000"/>
              <a:gd name="connsiteX2263" fmla="*/ 1610617 w 4336347"/>
              <a:gd name="connsiteY2263" fmla="*/ 977014 h 3429000"/>
              <a:gd name="connsiteX2264" fmla="*/ 1610805 w 4336347"/>
              <a:gd name="connsiteY2264" fmla="*/ 971191 h 3429000"/>
              <a:gd name="connsiteX2265" fmla="*/ 1610602 w 4336347"/>
              <a:gd name="connsiteY2265" fmla="*/ 977271 h 3429000"/>
              <a:gd name="connsiteX2266" fmla="*/ 1610617 w 4336347"/>
              <a:gd name="connsiteY2266" fmla="*/ 977014 h 3429000"/>
              <a:gd name="connsiteX2267" fmla="*/ 1610602 w 4336347"/>
              <a:gd name="connsiteY2267" fmla="*/ 977473 h 3429000"/>
              <a:gd name="connsiteX2268" fmla="*/ 1610602 w 4336347"/>
              <a:gd name="connsiteY2268" fmla="*/ 991462 h 3429000"/>
              <a:gd name="connsiteX2269" fmla="*/ 1804806 w 4336347"/>
              <a:gd name="connsiteY2269" fmla="*/ 1224587 h 3429000"/>
              <a:gd name="connsiteX2270" fmla="*/ 1757573 w 4336347"/>
              <a:gd name="connsiteY2270" fmla="*/ 1293107 h 3429000"/>
              <a:gd name="connsiteX2271" fmla="*/ 922980 w 4336347"/>
              <a:gd name="connsiteY2271" fmla="*/ 1193166 h 3429000"/>
              <a:gd name="connsiteX2272" fmla="*/ 1680540 w 4336347"/>
              <a:gd name="connsiteY2272" fmla="*/ 1323110 h 3429000"/>
              <a:gd name="connsiteX2273" fmla="*/ 1767303 w 4336347"/>
              <a:gd name="connsiteY2273" fmla="*/ 1509611 h 3429000"/>
              <a:gd name="connsiteX2274" fmla="*/ 1767101 w 4336347"/>
              <a:gd name="connsiteY2274" fmla="*/ 1509611 h 3429000"/>
              <a:gd name="connsiteX2275" fmla="*/ 1719055 w 4336347"/>
              <a:gd name="connsiteY2275" fmla="*/ 1591509 h 3429000"/>
              <a:gd name="connsiteX2276" fmla="*/ 1218601 w 4336347"/>
              <a:gd name="connsiteY2276" fmla="*/ 1652432 h 3429000"/>
              <a:gd name="connsiteX2277" fmla="*/ 1149386 w 4336347"/>
              <a:gd name="connsiteY2277" fmla="*/ 1646367 h 3429000"/>
              <a:gd name="connsiteX2278" fmla="*/ 1060981 w 4336347"/>
              <a:gd name="connsiteY2278" fmla="*/ 1619559 h 3429000"/>
              <a:gd name="connsiteX2279" fmla="*/ 985215 w 4336347"/>
              <a:gd name="connsiteY2279" fmla="*/ 1562722 h 3429000"/>
              <a:gd name="connsiteX2280" fmla="*/ 1704664 w 4336347"/>
              <a:gd name="connsiteY2280" fmla="*/ 1706044 h 3429000"/>
              <a:gd name="connsiteX2281" fmla="*/ 1144348 w 4336347"/>
              <a:gd name="connsiteY2281" fmla="*/ 1926195 h 3429000"/>
              <a:gd name="connsiteX2282" fmla="*/ 1747638 w 4336347"/>
              <a:gd name="connsiteY2282" fmla="*/ 1749223 h 3429000"/>
              <a:gd name="connsiteX2283" fmla="*/ 1845551 w 4336347"/>
              <a:gd name="connsiteY2283" fmla="*/ 1856867 h 3429000"/>
              <a:gd name="connsiteX2284" fmla="*/ 1846160 w 4336347"/>
              <a:gd name="connsiteY2284" fmla="*/ 1803147 h 3429000"/>
              <a:gd name="connsiteX2285" fmla="*/ 1823254 w 4336347"/>
              <a:gd name="connsiteY2285" fmla="*/ 1774360 h 3429000"/>
              <a:gd name="connsiteX2286" fmla="*/ 1771560 w 4336347"/>
              <a:gd name="connsiteY2286" fmla="*/ 1744357 h 3429000"/>
              <a:gd name="connsiteX2287" fmla="*/ 1804399 w 4336347"/>
              <a:gd name="connsiteY2287" fmla="*/ 1718409 h 3429000"/>
              <a:gd name="connsiteX2288" fmla="*/ 1754127 w 4336347"/>
              <a:gd name="connsiteY2288" fmla="*/ 1695503 h 3429000"/>
              <a:gd name="connsiteX2289" fmla="*/ 1787777 w 4336347"/>
              <a:gd name="connsiteY2289" fmla="*/ 1658405 h 3429000"/>
              <a:gd name="connsiteX2290" fmla="*/ 1817577 w 4336347"/>
              <a:gd name="connsiteY2290" fmla="*/ 1628403 h 3429000"/>
              <a:gd name="connsiteX2291" fmla="*/ 1752910 w 4336347"/>
              <a:gd name="connsiteY2291" fmla="*/ 1596778 h 3429000"/>
              <a:gd name="connsiteX2292" fmla="*/ 1817373 w 4336347"/>
              <a:gd name="connsiteY2292" fmla="*/ 1561709 h 3429000"/>
              <a:gd name="connsiteX2293" fmla="*/ 1778453 w 4336347"/>
              <a:gd name="connsiteY2293" fmla="*/ 1512854 h 3429000"/>
              <a:gd name="connsiteX2294" fmla="*/ 1815145 w 4336347"/>
              <a:gd name="connsiteY2294" fmla="*/ 1466836 h 3429000"/>
              <a:gd name="connsiteX2295" fmla="*/ 1795277 w 4336347"/>
              <a:gd name="connsiteY2295" fmla="*/ 1431767 h 3429000"/>
              <a:gd name="connsiteX2296" fmla="*/ 1770926 w 4336347"/>
              <a:gd name="connsiteY2296" fmla="*/ 1416486 h 3429000"/>
              <a:gd name="connsiteX2297" fmla="*/ 1773145 w 4336347"/>
              <a:gd name="connsiteY2297" fmla="*/ 1389042 h 3429000"/>
              <a:gd name="connsiteX2298" fmla="*/ 1775005 w 4336347"/>
              <a:gd name="connsiteY2298" fmla="*/ 1385749 h 3429000"/>
              <a:gd name="connsiteX2299" fmla="*/ 1774803 w 4336347"/>
              <a:gd name="connsiteY2299" fmla="*/ 1385951 h 3429000"/>
              <a:gd name="connsiteX2300" fmla="*/ 1776021 w 4336347"/>
              <a:gd name="connsiteY2300" fmla="*/ 1384330 h 3429000"/>
              <a:gd name="connsiteX2301" fmla="*/ 1775816 w 4336347"/>
              <a:gd name="connsiteY2301" fmla="*/ 1384532 h 3429000"/>
              <a:gd name="connsiteX2302" fmla="*/ 1778655 w 4336347"/>
              <a:gd name="connsiteY2302" fmla="*/ 1381695 h 3429000"/>
              <a:gd name="connsiteX2303" fmla="*/ 1777845 w 4336347"/>
              <a:gd name="connsiteY2303" fmla="*/ 1382506 h 3429000"/>
              <a:gd name="connsiteX2304" fmla="*/ 1859743 w 4336347"/>
              <a:gd name="connsiteY2304" fmla="*/ 1378045 h 3429000"/>
              <a:gd name="connsiteX2305" fmla="*/ 1786764 w 4336347"/>
              <a:gd name="connsiteY2305" fmla="*/ 1322094 h 3429000"/>
              <a:gd name="connsiteX2306" fmla="*/ 1848188 w 4336347"/>
              <a:gd name="connsiteY2306" fmla="*/ 1278307 h 3429000"/>
              <a:gd name="connsiteX2307" fmla="*/ 1816969 w 4336347"/>
              <a:gd name="connsiteY2307" fmla="*/ 1253375 h 3429000"/>
              <a:gd name="connsiteX2308" fmla="*/ 1883865 w 4336347"/>
              <a:gd name="connsiteY2308" fmla="*/ 1223777 h 3429000"/>
              <a:gd name="connsiteX2309" fmla="*/ 1909408 w 4336347"/>
              <a:gd name="connsiteY2309" fmla="*/ 1182018 h 3429000"/>
              <a:gd name="connsiteX2310" fmla="*/ 1919545 w 4336347"/>
              <a:gd name="connsiteY2310" fmla="*/ 1123837 h 3429000"/>
              <a:gd name="connsiteX2311" fmla="*/ 1840891 w 4336347"/>
              <a:gd name="connsiteY2311" fmla="*/ 1187085 h 3429000"/>
              <a:gd name="connsiteX2312" fmla="*/ 1782177 w 4336347"/>
              <a:gd name="connsiteY2312" fmla="*/ 1178875 h 3429000"/>
              <a:gd name="connsiteX2313" fmla="*/ 1728436 w 4336347"/>
              <a:gd name="connsiteY2313" fmla="*/ 1154634 h 3429000"/>
              <a:gd name="connsiteX2314" fmla="*/ 1690776 w 4336347"/>
              <a:gd name="connsiteY2314" fmla="*/ 1125940 h 3429000"/>
              <a:gd name="connsiteX2315" fmla="*/ 1659419 w 4336347"/>
              <a:gd name="connsiteY2315" fmla="*/ 1089566 h 3429000"/>
              <a:gd name="connsiteX2316" fmla="*/ 1634247 w 4336347"/>
              <a:gd name="connsiteY2316" fmla="*/ 1042766 h 3429000"/>
              <a:gd name="connsiteX2317" fmla="*/ 1640603 w 4336347"/>
              <a:gd name="connsiteY2317" fmla="*/ 885034 h 3429000"/>
              <a:gd name="connsiteX2318" fmla="*/ 808673 w 4336347"/>
              <a:gd name="connsiteY2318" fmla="*/ 848977 h 3429000"/>
              <a:gd name="connsiteX2319" fmla="*/ 590726 w 4336347"/>
              <a:gd name="connsiteY2319" fmla="*/ 974636 h 3429000"/>
              <a:gd name="connsiteX2320" fmla="*/ 798685 w 4336347"/>
              <a:gd name="connsiteY2320" fmla="*/ 903197 h 3429000"/>
              <a:gd name="connsiteX2321" fmla="*/ 875797 w 4336347"/>
              <a:gd name="connsiteY2321" fmla="*/ 931415 h 3429000"/>
              <a:gd name="connsiteX2322" fmla="*/ 916874 w 4336347"/>
              <a:gd name="connsiteY2322" fmla="*/ 955302 h 3429000"/>
              <a:gd name="connsiteX2323" fmla="*/ 952420 w 4336347"/>
              <a:gd name="connsiteY2323" fmla="*/ 988489 h 3429000"/>
              <a:gd name="connsiteX2324" fmla="*/ 1006812 w 4336347"/>
              <a:gd name="connsiteY2324" fmla="*/ 1071669 h 3429000"/>
              <a:gd name="connsiteX2325" fmla="*/ 1274494 w 4336347"/>
              <a:gd name="connsiteY2325" fmla="*/ 1178570 h 3429000"/>
              <a:gd name="connsiteX2326" fmla="*/ 1290510 w 4336347"/>
              <a:gd name="connsiteY2326" fmla="*/ 1177963 h 3429000"/>
              <a:gd name="connsiteX2327" fmla="*/ 1283820 w 4336347"/>
              <a:gd name="connsiteY2327" fmla="*/ 1178368 h 3429000"/>
              <a:gd name="connsiteX2328" fmla="*/ 1291929 w 4336347"/>
              <a:gd name="connsiteY2328" fmla="*/ 1177963 h 3429000"/>
              <a:gd name="connsiteX2329" fmla="*/ 1290510 w 4336347"/>
              <a:gd name="connsiteY2329" fmla="*/ 1177963 h 3429000"/>
              <a:gd name="connsiteX2330" fmla="*/ 1311390 w 4336347"/>
              <a:gd name="connsiteY2330" fmla="*/ 1176342 h 3429000"/>
              <a:gd name="connsiteX2331" fmla="*/ 1308349 w 4336347"/>
              <a:gd name="connsiteY2331" fmla="*/ 1176544 h 3429000"/>
              <a:gd name="connsiteX2332" fmla="*/ 1372610 w 4336347"/>
              <a:gd name="connsiteY2332" fmla="*/ 1166813 h 3429000"/>
              <a:gd name="connsiteX2333" fmla="*/ 1403552 w 4336347"/>
              <a:gd name="connsiteY2333" fmla="*/ 1159509 h 3429000"/>
              <a:gd name="connsiteX2334" fmla="*/ 1402815 w 4336347"/>
              <a:gd name="connsiteY2334" fmla="*/ 1159718 h 3429000"/>
              <a:gd name="connsiteX2335" fmla="*/ 1405247 w 4336347"/>
              <a:gd name="connsiteY2335" fmla="*/ 1159109 h 3429000"/>
              <a:gd name="connsiteX2336" fmla="*/ 1403552 w 4336347"/>
              <a:gd name="connsiteY2336" fmla="*/ 1159509 h 3429000"/>
              <a:gd name="connsiteX2337" fmla="*/ 1420847 w 4336347"/>
              <a:gd name="connsiteY2337" fmla="*/ 1154623 h 3429000"/>
              <a:gd name="connsiteX2338" fmla="*/ 1420249 w 4336347"/>
              <a:gd name="connsiteY2338" fmla="*/ 1154852 h 3429000"/>
              <a:gd name="connsiteX2339" fmla="*/ 1421465 w 4336347"/>
              <a:gd name="connsiteY2339" fmla="*/ 1154448 h 3429000"/>
              <a:gd name="connsiteX2340" fmla="*/ 1420847 w 4336347"/>
              <a:gd name="connsiteY2340" fmla="*/ 1154623 h 3429000"/>
              <a:gd name="connsiteX2341" fmla="*/ 1537015 w 4336347"/>
              <a:gd name="connsiteY2341" fmla="*/ 1110052 h 3429000"/>
              <a:gd name="connsiteX2342" fmla="*/ 1470321 w 4336347"/>
              <a:gd name="connsiteY2342" fmla="*/ 1082280 h 3429000"/>
              <a:gd name="connsiteX2343" fmla="*/ 998798 w 4336347"/>
              <a:gd name="connsiteY2343" fmla="*/ 996530 h 3429000"/>
              <a:gd name="connsiteX2344" fmla="*/ 808673 w 4336347"/>
              <a:gd name="connsiteY2344" fmla="*/ 848977 h 3429000"/>
              <a:gd name="connsiteX2345" fmla="*/ 3214306 w 4336347"/>
              <a:gd name="connsiteY2345" fmla="*/ 773742 h 3429000"/>
              <a:gd name="connsiteX2346" fmla="*/ 3214903 w 4336347"/>
              <a:gd name="connsiteY2346" fmla="*/ 773941 h 3429000"/>
              <a:gd name="connsiteX2347" fmla="*/ 3214123 w 4336347"/>
              <a:gd name="connsiteY2347" fmla="*/ 773746 h 3429000"/>
              <a:gd name="connsiteX2348" fmla="*/ 1423897 w 4336347"/>
              <a:gd name="connsiteY2348" fmla="*/ 757120 h 3429000"/>
              <a:gd name="connsiteX2349" fmla="*/ 1424292 w 4336347"/>
              <a:gd name="connsiteY2349" fmla="*/ 757509 h 3429000"/>
              <a:gd name="connsiteX2350" fmla="*/ 1424910 w 4336347"/>
              <a:gd name="connsiteY2350" fmla="*/ 758335 h 3429000"/>
              <a:gd name="connsiteX2351" fmla="*/ 1423897 w 4336347"/>
              <a:gd name="connsiteY2351" fmla="*/ 757120 h 3429000"/>
              <a:gd name="connsiteX2352" fmla="*/ 2987668 w 4336347"/>
              <a:gd name="connsiteY2352" fmla="*/ 726102 h 3429000"/>
              <a:gd name="connsiteX2353" fmla="*/ 2988475 w 4336347"/>
              <a:gd name="connsiteY2353" fmla="*/ 726109 h 3429000"/>
              <a:gd name="connsiteX2354" fmla="*/ 2989492 w 4336347"/>
              <a:gd name="connsiteY2354" fmla="*/ 726307 h 3429000"/>
              <a:gd name="connsiteX2355" fmla="*/ 2987668 w 4336347"/>
              <a:gd name="connsiteY2355" fmla="*/ 726102 h 3429000"/>
              <a:gd name="connsiteX2356" fmla="*/ 3297015 w 4336347"/>
              <a:gd name="connsiteY2356" fmla="*/ 672991 h 3429000"/>
              <a:gd name="connsiteX2357" fmla="*/ 3300463 w 4336347"/>
              <a:gd name="connsiteY2357" fmla="*/ 673396 h 3429000"/>
              <a:gd name="connsiteX2358" fmla="*/ 3298435 w 4336347"/>
              <a:gd name="connsiteY2358" fmla="*/ 673194 h 3429000"/>
              <a:gd name="connsiteX2359" fmla="*/ 3297015 w 4336347"/>
              <a:gd name="connsiteY2359" fmla="*/ 672991 h 3429000"/>
              <a:gd name="connsiteX2360" fmla="*/ 853853 w 4336347"/>
              <a:gd name="connsiteY2360" fmla="*/ 395266 h 3429000"/>
              <a:gd name="connsiteX2361" fmla="*/ 853516 w 4336347"/>
              <a:gd name="connsiteY2361" fmla="*/ 395527 h 3429000"/>
              <a:gd name="connsiteX2362" fmla="*/ 853244 w 4336347"/>
              <a:gd name="connsiteY2362" fmla="*/ 395673 h 3429000"/>
              <a:gd name="connsiteX2363" fmla="*/ 853853 w 4336347"/>
              <a:gd name="connsiteY2363" fmla="*/ 395266 h 3429000"/>
              <a:gd name="connsiteX2364" fmla="*/ 1524371 w 4336347"/>
              <a:gd name="connsiteY2364" fmla="*/ 323261 h 3429000"/>
              <a:gd name="connsiteX2365" fmla="*/ 1713379 w 4336347"/>
              <a:gd name="connsiteY2365" fmla="*/ 481219 h 3429000"/>
              <a:gd name="connsiteX2366" fmla="*/ 1564989 w 4336347"/>
              <a:gd name="connsiteY2366" fmla="*/ 466219 h 3429000"/>
              <a:gd name="connsiteX2367" fmla="*/ 1598844 w 4336347"/>
              <a:gd name="connsiteY2367" fmla="*/ 446758 h 3429000"/>
              <a:gd name="connsiteX2368" fmla="*/ 1487552 w 4336347"/>
              <a:gd name="connsiteY2368" fmla="*/ 427297 h 3429000"/>
              <a:gd name="connsiteX2369" fmla="*/ 1667970 w 4336347"/>
              <a:gd name="connsiteY2369" fmla="*/ 702587 h 3429000"/>
              <a:gd name="connsiteX2370" fmla="*/ 1799738 w 4336347"/>
              <a:gd name="connsiteY2370" fmla="*/ 660422 h 3429000"/>
              <a:gd name="connsiteX2371" fmla="*/ 1553030 w 4336347"/>
              <a:gd name="connsiteY2371" fmla="*/ 865370 h 3429000"/>
              <a:gd name="connsiteX2372" fmla="*/ 1483750 w 4336347"/>
              <a:gd name="connsiteY2372" fmla="*/ 816186 h 3429000"/>
              <a:gd name="connsiteX2373" fmla="*/ 1424292 w 4336347"/>
              <a:gd name="connsiteY2373" fmla="*/ 757509 h 3429000"/>
              <a:gd name="connsiteX2374" fmla="*/ 1384922 w 4336347"/>
              <a:gd name="connsiteY2374" fmla="*/ 704926 h 3429000"/>
              <a:gd name="connsiteX2375" fmla="*/ 1487145 w 4336347"/>
              <a:gd name="connsiteY2375" fmla="*/ 329992 h 3429000"/>
              <a:gd name="connsiteX2376" fmla="*/ 1524371 w 4336347"/>
              <a:gd name="connsiteY2376" fmla="*/ 323261 h 3429000"/>
              <a:gd name="connsiteX2377" fmla="*/ 2045635 w 4336347"/>
              <a:gd name="connsiteY2377" fmla="*/ 265731 h 3429000"/>
              <a:gd name="connsiteX2378" fmla="*/ 2044420 w 4336347"/>
              <a:gd name="connsiteY2378" fmla="*/ 266135 h 3429000"/>
              <a:gd name="connsiteX2379" fmla="*/ 2045229 w 4336347"/>
              <a:gd name="connsiteY2379" fmla="*/ 265933 h 3429000"/>
              <a:gd name="connsiteX2380" fmla="*/ 2045635 w 4336347"/>
              <a:gd name="connsiteY2380" fmla="*/ 265731 h 3429000"/>
              <a:gd name="connsiteX2381" fmla="*/ 2863806 w 4336347"/>
              <a:gd name="connsiteY2381" fmla="*/ 49227 h 3429000"/>
              <a:gd name="connsiteX2382" fmla="*/ 2865022 w 4336347"/>
              <a:gd name="connsiteY2382" fmla="*/ 50038 h 3429000"/>
              <a:gd name="connsiteX2383" fmla="*/ 2864316 w 4336347"/>
              <a:gd name="connsiteY2383" fmla="*/ 49677 h 3429000"/>
              <a:gd name="connsiteX2384" fmla="*/ 2765303 w 4336347"/>
              <a:gd name="connsiteY2384" fmla="*/ 25474 h 3429000"/>
              <a:gd name="connsiteX2385" fmla="*/ 2765489 w 4336347"/>
              <a:gd name="connsiteY2385" fmla="*/ 25508 h 3429000"/>
              <a:gd name="connsiteX2386" fmla="*/ 2766063 w 4336347"/>
              <a:gd name="connsiteY2386" fmla="*/ 25748 h 3429000"/>
              <a:gd name="connsiteX2387" fmla="*/ 2732039 w 4336347"/>
              <a:gd name="connsiteY2387" fmla="*/ 1740 h 3429000"/>
              <a:gd name="connsiteX2388" fmla="*/ 2801477 w 4336347"/>
              <a:gd name="connsiteY2388" fmla="*/ 17508 h 3429000"/>
              <a:gd name="connsiteX2389" fmla="*/ 2864316 w 4336347"/>
              <a:gd name="connsiteY2389" fmla="*/ 49677 h 3429000"/>
              <a:gd name="connsiteX2390" fmla="*/ 2914350 w 4336347"/>
              <a:gd name="connsiteY2390" fmla="*/ 93810 h 3429000"/>
              <a:gd name="connsiteX2391" fmla="*/ 2930907 w 4336347"/>
              <a:gd name="connsiteY2391" fmla="*/ 671167 h 3429000"/>
              <a:gd name="connsiteX2392" fmla="*/ 3298435 w 4336347"/>
              <a:gd name="connsiteY2392" fmla="*/ 673194 h 3429000"/>
              <a:gd name="connsiteX2393" fmla="*/ 3439120 w 4336347"/>
              <a:gd name="connsiteY2393" fmla="*/ 809827 h 3429000"/>
              <a:gd name="connsiteX2394" fmla="*/ 3430607 w 4336347"/>
              <a:gd name="connsiteY2394" fmla="*/ 1065048 h 3429000"/>
              <a:gd name="connsiteX2395" fmla="*/ 3560145 w 4336347"/>
              <a:gd name="connsiteY2395" fmla="*/ 1176342 h 3429000"/>
              <a:gd name="connsiteX2396" fmla="*/ 3507438 w 4336347"/>
              <a:gd name="connsiteY2396" fmla="*/ 1247901 h 3429000"/>
              <a:gd name="connsiteX2397" fmla="*/ 3488381 w 4336347"/>
              <a:gd name="connsiteY2397" fmla="*/ 1284592 h 3429000"/>
              <a:gd name="connsiteX2398" fmla="*/ 3488788 w 4336347"/>
              <a:gd name="connsiteY2398" fmla="*/ 1284188 h 3429000"/>
              <a:gd name="connsiteX2399" fmla="*/ 3487570 w 4336347"/>
              <a:gd name="connsiteY2399" fmla="*/ 1285809 h 3429000"/>
              <a:gd name="connsiteX2400" fmla="*/ 3487570 w 4336347"/>
              <a:gd name="connsiteY2400" fmla="*/ 1285605 h 3429000"/>
              <a:gd name="connsiteX2401" fmla="*/ 3479664 w 4336347"/>
              <a:gd name="connsiteY2401" fmla="*/ 1296147 h 3429000"/>
              <a:gd name="connsiteX2402" fmla="*/ 3480070 w 4336347"/>
              <a:gd name="connsiteY2402" fmla="*/ 1295540 h 3429000"/>
              <a:gd name="connsiteX2403" fmla="*/ 3478246 w 4336347"/>
              <a:gd name="connsiteY2403" fmla="*/ 1297768 h 3429000"/>
              <a:gd name="connsiteX2404" fmla="*/ 3478651 w 4336347"/>
              <a:gd name="connsiteY2404" fmla="*/ 1297162 h 3429000"/>
              <a:gd name="connsiteX2405" fmla="*/ 3469529 w 4336347"/>
              <a:gd name="connsiteY2405" fmla="*/ 1307703 h 3429000"/>
              <a:gd name="connsiteX2406" fmla="*/ 3469933 w 4336347"/>
              <a:gd name="connsiteY2406" fmla="*/ 1307297 h 3429000"/>
              <a:gd name="connsiteX2407" fmla="*/ 3459548 w 4336347"/>
              <a:gd name="connsiteY2407" fmla="*/ 1317881 h 3429000"/>
              <a:gd name="connsiteX2408" fmla="*/ 3447229 w 4336347"/>
              <a:gd name="connsiteY2408" fmla="*/ 1328786 h 3429000"/>
              <a:gd name="connsiteX2409" fmla="*/ 3447837 w 4336347"/>
              <a:gd name="connsiteY2409" fmla="*/ 1328177 h 3429000"/>
              <a:gd name="connsiteX2410" fmla="*/ 3445811 w 4336347"/>
              <a:gd name="connsiteY2410" fmla="*/ 1329799 h 3429000"/>
              <a:gd name="connsiteX2411" fmla="*/ 3446420 w 4336347"/>
              <a:gd name="connsiteY2411" fmla="*/ 1329392 h 3429000"/>
              <a:gd name="connsiteX2412" fmla="*/ 3415200 w 4336347"/>
              <a:gd name="connsiteY2412" fmla="*/ 1351286 h 3429000"/>
              <a:gd name="connsiteX2413" fmla="*/ 3411552 w 4336347"/>
              <a:gd name="connsiteY2413" fmla="*/ 1182220 h 3429000"/>
              <a:gd name="connsiteX2414" fmla="*/ 3382563 w 4336347"/>
              <a:gd name="connsiteY2414" fmla="*/ 1178165 h 3429000"/>
              <a:gd name="connsiteX2415" fmla="*/ 3235795 w 4336347"/>
              <a:gd name="connsiteY2415" fmla="*/ 1425075 h 3429000"/>
              <a:gd name="connsiteX2416" fmla="*/ 3236402 w 4336347"/>
              <a:gd name="connsiteY2416" fmla="*/ 1243035 h 3429000"/>
              <a:gd name="connsiteX2417" fmla="*/ 2569459 w 4336347"/>
              <a:gd name="connsiteY2417" fmla="*/ 1565965 h 3429000"/>
              <a:gd name="connsiteX2418" fmla="*/ 3171938 w 4336347"/>
              <a:gd name="connsiteY2418" fmla="*/ 1486297 h 3429000"/>
              <a:gd name="connsiteX2419" fmla="*/ 2747041 w 4336347"/>
              <a:gd name="connsiteY2419" fmla="*/ 1654148 h 3429000"/>
              <a:gd name="connsiteX2420" fmla="*/ 3234984 w 4336347"/>
              <a:gd name="connsiteY2420" fmla="*/ 1833960 h 3429000"/>
              <a:gd name="connsiteX2421" fmla="*/ 3282419 w 4336347"/>
              <a:gd name="connsiteY2421" fmla="*/ 1674622 h 3429000"/>
              <a:gd name="connsiteX2422" fmla="*/ 3328513 w 4336347"/>
              <a:gd name="connsiteY2422" fmla="*/ 1721197 h 3429000"/>
              <a:gd name="connsiteX2423" fmla="*/ 3347023 w 4336347"/>
              <a:gd name="connsiteY2423" fmla="*/ 1780641 h 3429000"/>
              <a:gd name="connsiteX2424" fmla="*/ 3344452 w 4336347"/>
              <a:gd name="connsiteY2424" fmla="*/ 1804971 h 3429000"/>
              <a:gd name="connsiteX2425" fmla="*/ 3344452 w 4336347"/>
              <a:gd name="connsiteY2425" fmla="*/ 1804564 h 3429000"/>
              <a:gd name="connsiteX2426" fmla="*/ 3335330 w 4336347"/>
              <a:gd name="connsiteY2426" fmla="*/ 1831730 h 3429000"/>
              <a:gd name="connsiteX2427" fmla="*/ 3420876 w 4336347"/>
              <a:gd name="connsiteY2427" fmla="*/ 1704422 h 3429000"/>
              <a:gd name="connsiteX2428" fmla="*/ 3436676 w 4336347"/>
              <a:gd name="connsiteY2428" fmla="*/ 1717656 h 3429000"/>
              <a:gd name="connsiteX2429" fmla="*/ 3457569 w 4336347"/>
              <a:gd name="connsiteY2429" fmla="*/ 1746056 h 3429000"/>
              <a:gd name="connsiteX2430" fmla="*/ 3464055 w 4336347"/>
              <a:gd name="connsiteY2430" fmla="*/ 1780645 h 3429000"/>
              <a:gd name="connsiteX2431" fmla="*/ 3190588 w 4336347"/>
              <a:gd name="connsiteY2431" fmla="*/ 1984985 h 3429000"/>
              <a:gd name="connsiteX2432" fmla="*/ 3259106 w 4336347"/>
              <a:gd name="connsiteY2432" fmla="*/ 2251762 h 3429000"/>
              <a:gd name="connsiteX2433" fmla="*/ 3100784 w 4336347"/>
              <a:gd name="connsiteY2433" fmla="*/ 1983161 h 3429000"/>
              <a:gd name="connsiteX2434" fmla="*/ 3094297 w 4336347"/>
              <a:gd name="connsiteY2434" fmla="*/ 1930454 h 3429000"/>
              <a:gd name="connsiteX2435" fmla="*/ 2982803 w 4336347"/>
              <a:gd name="connsiteY2435" fmla="*/ 2047624 h 3429000"/>
              <a:gd name="connsiteX2436" fmla="*/ 3009561 w 4336347"/>
              <a:gd name="connsiteY2436" fmla="*/ 1957617 h 3429000"/>
              <a:gd name="connsiteX2437" fmla="*/ 2868265 w 4336347"/>
              <a:gd name="connsiteY2437" fmla="*/ 2032826 h 3429000"/>
              <a:gd name="connsiteX2438" fmla="*/ 2957868 w 4336347"/>
              <a:gd name="connsiteY2438" fmla="*/ 1879976 h 3429000"/>
              <a:gd name="connsiteX2439" fmla="*/ 2949759 w 4336347"/>
              <a:gd name="connsiteY2439" fmla="*/ 1878354 h 3429000"/>
              <a:gd name="connsiteX2440" fmla="*/ 2903337 w 4336347"/>
              <a:gd name="connsiteY2440" fmla="*/ 1953765 h 3429000"/>
              <a:gd name="connsiteX2441" fmla="*/ 2844750 w 4336347"/>
              <a:gd name="connsiteY2441" fmla="*/ 1966943 h 3429000"/>
              <a:gd name="connsiteX2442" fmla="*/ 2697171 w 4336347"/>
              <a:gd name="connsiteY2442" fmla="*/ 2039111 h 3429000"/>
              <a:gd name="connsiteX2443" fmla="*/ 2764069 w 4336347"/>
              <a:gd name="connsiteY2443" fmla="*/ 1953563 h 3429000"/>
              <a:gd name="connsiteX2444" fmla="*/ 2866441 w 4336347"/>
              <a:gd name="connsiteY2444" fmla="*/ 1870449 h 3429000"/>
              <a:gd name="connsiteX2445" fmla="*/ 2852859 w 4336347"/>
              <a:gd name="connsiteY2445" fmla="*/ 1873693 h 3429000"/>
              <a:gd name="connsiteX2446" fmla="*/ 2716634 w 4336347"/>
              <a:gd name="connsiteY2446" fmla="*/ 1895180 h 3429000"/>
              <a:gd name="connsiteX2447" fmla="*/ 2620544 w 4336347"/>
              <a:gd name="connsiteY2447" fmla="*/ 2023704 h 3429000"/>
              <a:gd name="connsiteX2448" fmla="*/ 2293762 w 4336347"/>
              <a:gd name="connsiteY2448" fmla="*/ 2115333 h 3429000"/>
              <a:gd name="connsiteX2449" fmla="*/ 2572094 w 4336347"/>
              <a:gd name="connsiteY2449" fmla="*/ 1898221 h 3429000"/>
              <a:gd name="connsiteX2450" fmla="*/ 2232542 w 4336347"/>
              <a:gd name="connsiteY2450" fmla="*/ 2011337 h 3429000"/>
              <a:gd name="connsiteX2451" fmla="*/ 1905354 w 4336347"/>
              <a:gd name="connsiteY2451" fmla="*/ 2031002 h 3429000"/>
              <a:gd name="connsiteX2452" fmla="*/ 1440926 w 4336347"/>
              <a:gd name="connsiteY2452" fmla="*/ 2419004 h 3429000"/>
              <a:gd name="connsiteX2453" fmla="*/ 1442954 w 4336347"/>
              <a:gd name="connsiteY2453" fmla="*/ 2082087 h 3429000"/>
              <a:gd name="connsiteX2454" fmla="*/ 1404032 w 4336347"/>
              <a:gd name="connsiteY2454" fmla="*/ 2352310 h 3429000"/>
              <a:gd name="connsiteX2455" fmla="*/ 1201516 w 4336347"/>
              <a:gd name="connsiteY2455" fmla="*/ 2625373 h 3429000"/>
              <a:gd name="connsiteX2456" fmla="*/ 1553839 w 4336347"/>
              <a:gd name="connsiteY2456" fmla="*/ 2685984 h 3429000"/>
              <a:gd name="connsiteX2457" fmla="*/ 2760419 w 4336347"/>
              <a:gd name="connsiteY2457" fmla="*/ 2698958 h 3429000"/>
              <a:gd name="connsiteX2458" fmla="*/ 3948835 w 4336347"/>
              <a:gd name="connsiteY2458" fmla="*/ 3307291 h 3429000"/>
              <a:gd name="connsiteX2459" fmla="*/ 4023475 w 4336347"/>
              <a:gd name="connsiteY2459" fmla="*/ 3429000 h 3429000"/>
              <a:gd name="connsiteX2460" fmla="*/ 3900218 w 4336347"/>
              <a:gd name="connsiteY2460" fmla="*/ 3429000 h 3429000"/>
              <a:gd name="connsiteX2461" fmla="*/ 3862351 w 4336347"/>
              <a:gd name="connsiteY2461" fmla="*/ 3367765 h 3429000"/>
              <a:gd name="connsiteX2462" fmla="*/ 2750082 w 4336347"/>
              <a:gd name="connsiteY2462" fmla="*/ 2808630 h 3429000"/>
              <a:gd name="connsiteX2463" fmla="*/ 1548772 w 4336347"/>
              <a:gd name="connsiteY2463" fmla="*/ 2801130 h 3429000"/>
              <a:gd name="connsiteX2464" fmla="*/ 1017447 w 4336347"/>
              <a:gd name="connsiteY2464" fmla="*/ 2675240 h 3429000"/>
              <a:gd name="connsiteX2465" fmla="*/ 1017650 w 4336347"/>
              <a:gd name="connsiteY2465" fmla="*/ 2674836 h 3429000"/>
              <a:gd name="connsiteX2466" fmla="*/ 733033 w 4336347"/>
              <a:gd name="connsiteY2466" fmla="*/ 2421437 h 3429000"/>
              <a:gd name="connsiteX2467" fmla="*/ 1060222 w 4336347"/>
              <a:gd name="connsiteY2467" fmla="*/ 1876328 h 3429000"/>
              <a:gd name="connsiteX2468" fmla="*/ 1038935 w 4336347"/>
              <a:gd name="connsiteY2468" fmla="*/ 1845717 h 3429000"/>
              <a:gd name="connsiteX2469" fmla="*/ 701611 w 4336347"/>
              <a:gd name="connsiteY2469" fmla="*/ 2438263 h 3429000"/>
              <a:gd name="connsiteX2470" fmla="*/ 1002649 w 4336347"/>
              <a:gd name="connsiteY2470" fmla="*/ 2706460 h 3429000"/>
              <a:gd name="connsiteX2471" fmla="*/ 1002445 w 4336347"/>
              <a:gd name="connsiteY2471" fmla="*/ 2706662 h 3429000"/>
              <a:gd name="connsiteX2472" fmla="*/ 1012176 w 4336347"/>
              <a:gd name="connsiteY2472" fmla="*/ 2711527 h 3429000"/>
              <a:gd name="connsiteX2473" fmla="*/ 1547150 w 4336347"/>
              <a:gd name="connsiteY2473" fmla="*/ 2835185 h 3429000"/>
              <a:gd name="connsiteX2474" fmla="*/ 2746838 w 4336347"/>
              <a:gd name="connsiteY2474" fmla="*/ 2841065 h 3429000"/>
              <a:gd name="connsiteX2475" fmla="*/ 3836430 w 4336347"/>
              <a:gd name="connsiteY2475" fmla="*/ 3385669 h 3429000"/>
              <a:gd name="connsiteX2476" fmla="*/ 3863315 w 4336347"/>
              <a:gd name="connsiteY2476" fmla="*/ 3429000 h 3429000"/>
              <a:gd name="connsiteX2477" fmla="*/ 3752132 w 4336347"/>
              <a:gd name="connsiteY2477" fmla="*/ 3429000 h 3429000"/>
              <a:gd name="connsiteX2478" fmla="*/ 3739954 w 4336347"/>
              <a:gd name="connsiteY2478" fmla="*/ 3422055 h 3429000"/>
              <a:gd name="connsiteX2479" fmla="*/ 3735014 w 4336347"/>
              <a:gd name="connsiteY2479" fmla="*/ 3426793 h 3429000"/>
              <a:gd name="connsiteX2480" fmla="*/ 3736098 w 4336347"/>
              <a:gd name="connsiteY2480" fmla="*/ 3429000 h 3429000"/>
              <a:gd name="connsiteX2481" fmla="*/ 3474031 w 4336347"/>
              <a:gd name="connsiteY2481" fmla="*/ 3429000 h 3429000"/>
              <a:gd name="connsiteX2482" fmla="*/ 3458785 w 4336347"/>
              <a:gd name="connsiteY2482" fmla="*/ 3414199 h 3429000"/>
              <a:gd name="connsiteX2483" fmla="*/ 2719875 w 4336347"/>
              <a:gd name="connsiteY2483" fmla="*/ 3145751 h 3429000"/>
              <a:gd name="connsiteX2484" fmla="*/ 2728391 w 4336347"/>
              <a:gd name="connsiteY2484" fmla="*/ 3029592 h 3429000"/>
              <a:gd name="connsiteX2485" fmla="*/ 2608179 w 4336347"/>
              <a:gd name="connsiteY2485" fmla="*/ 2875728 h 3429000"/>
              <a:gd name="connsiteX2486" fmla="*/ 2554459 w 4336347"/>
              <a:gd name="connsiteY2486" fmla="*/ 2858093 h 3429000"/>
              <a:gd name="connsiteX2487" fmla="*/ 2464654 w 4336347"/>
              <a:gd name="connsiteY2487" fmla="*/ 2860526 h 3429000"/>
              <a:gd name="connsiteX2488" fmla="*/ 2430393 w 4336347"/>
              <a:gd name="connsiteY2488" fmla="*/ 2855052 h 3429000"/>
              <a:gd name="connsiteX2489" fmla="*/ 2434246 w 4336347"/>
              <a:gd name="connsiteY2489" fmla="*/ 2869039 h 3429000"/>
              <a:gd name="connsiteX2490" fmla="*/ 2423098 w 4336347"/>
              <a:gd name="connsiteY2490" fmla="*/ 2873093 h 3429000"/>
              <a:gd name="connsiteX2491" fmla="*/ 2313630 w 4336347"/>
              <a:gd name="connsiteY2491" fmla="*/ 2942626 h 3429000"/>
              <a:gd name="connsiteX2492" fmla="*/ 2259706 w 4336347"/>
              <a:gd name="connsiteY2492" fmla="*/ 2932287 h 3429000"/>
              <a:gd name="connsiteX2493" fmla="*/ 2263354 w 4336347"/>
              <a:gd name="connsiteY2493" fmla="*/ 2951953 h 3429000"/>
              <a:gd name="connsiteX2494" fmla="*/ 2265382 w 4336347"/>
              <a:gd name="connsiteY2494" fmla="*/ 2956613 h 3429000"/>
              <a:gd name="connsiteX2495" fmla="*/ 2290721 w 4336347"/>
              <a:gd name="connsiteY2495" fmla="*/ 2957222 h 3429000"/>
              <a:gd name="connsiteX2496" fmla="*/ 2278964 w 4336347"/>
              <a:gd name="connsiteY2496" fmla="*/ 2965735 h 3429000"/>
              <a:gd name="connsiteX2497" fmla="*/ 2277545 w 4336347"/>
              <a:gd name="connsiteY2497" fmla="*/ 2978507 h 3429000"/>
              <a:gd name="connsiteX2498" fmla="*/ 2267612 w 4336347"/>
              <a:gd name="connsiteY2498" fmla="*/ 2989657 h 3429000"/>
              <a:gd name="connsiteX2499" fmla="*/ 2254840 w 4336347"/>
              <a:gd name="connsiteY2499" fmla="*/ 3004861 h 3429000"/>
              <a:gd name="connsiteX2500" fmla="*/ 2240447 w 4336347"/>
              <a:gd name="connsiteY2500" fmla="*/ 3023307 h 3429000"/>
              <a:gd name="connsiteX2501" fmla="*/ 2203553 w 4336347"/>
              <a:gd name="connsiteY2501" fmla="*/ 3011348 h 3429000"/>
              <a:gd name="connsiteX2502" fmla="*/ 2208621 w 4336347"/>
              <a:gd name="connsiteY2502" fmla="*/ 3021281 h 3429000"/>
              <a:gd name="connsiteX2503" fmla="*/ 2205377 w 4336347"/>
              <a:gd name="connsiteY2503" fmla="*/ 3037296 h 3429000"/>
              <a:gd name="connsiteX2504" fmla="*/ 2223623 w 4336347"/>
              <a:gd name="connsiteY2504" fmla="*/ 3046620 h 3429000"/>
              <a:gd name="connsiteX2505" fmla="*/ 2219566 w 4336347"/>
              <a:gd name="connsiteY2505" fmla="*/ 3052499 h 3429000"/>
              <a:gd name="connsiteX2506" fmla="*/ 2202945 w 4336347"/>
              <a:gd name="connsiteY2506" fmla="*/ 3058379 h 3429000"/>
              <a:gd name="connsiteX2507" fmla="*/ 2210851 w 4336347"/>
              <a:gd name="connsiteY2507" fmla="*/ 3065677 h 3429000"/>
              <a:gd name="connsiteX2508" fmla="*/ 2194025 w 4336347"/>
              <a:gd name="connsiteY2508" fmla="*/ 3065879 h 3429000"/>
              <a:gd name="connsiteX2509" fmla="*/ 2199092 w 4336347"/>
              <a:gd name="connsiteY2509" fmla="*/ 3084327 h 3429000"/>
              <a:gd name="connsiteX2510" fmla="*/ 2167266 w 4336347"/>
              <a:gd name="connsiteY2510" fmla="*/ 3137438 h 3429000"/>
              <a:gd name="connsiteX2511" fmla="*/ 866423 w 4336347"/>
              <a:gd name="connsiteY2511" fmla="*/ 3003848 h 3429000"/>
              <a:gd name="connsiteX2512" fmla="*/ 325975 w 4336347"/>
              <a:gd name="connsiteY2512" fmla="*/ 2235342 h 3429000"/>
              <a:gd name="connsiteX2513" fmla="*/ 897438 w 4336347"/>
              <a:gd name="connsiteY2513" fmla="*/ 1528867 h 3429000"/>
              <a:gd name="connsiteX2514" fmla="*/ 890951 w 4336347"/>
              <a:gd name="connsiteY2514" fmla="*/ 1506569 h 3429000"/>
              <a:gd name="connsiteX2515" fmla="*/ 303879 w 4336347"/>
              <a:gd name="connsiteY2515" fmla="*/ 2233516 h 3429000"/>
              <a:gd name="connsiteX2516" fmla="*/ 856692 w 4336347"/>
              <a:gd name="connsiteY2516" fmla="*/ 3022701 h 3429000"/>
              <a:gd name="connsiteX2517" fmla="*/ 2154699 w 4336347"/>
              <a:gd name="connsiteY2517" fmla="*/ 3158117 h 3429000"/>
              <a:gd name="connsiteX2518" fmla="*/ 2142535 w 4336347"/>
              <a:gd name="connsiteY2518" fmla="*/ 3178793 h 3429000"/>
              <a:gd name="connsiteX2519" fmla="*/ 847366 w 4336347"/>
              <a:gd name="connsiteY2519" fmla="*/ 3041755 h 3429000"/>
              <a:gd name="connsiteX2520" fmla="*/ 282187 w 4336347"/>
              <a:gd name="connsiteY2520" fmla="*/ 2232099 h 3429000"/>
              <a:gd name="connsiteX2521" fmla="*/ 884869 w 4336347"/>
              <a:gd name="connsiteY2521" fmla="*/ 1484474 h 3429000"/>
              <a:gd name="connsiteX2522" fmla="*/ 884666 w 4336347"/>
              <a:gd name="connsiteY2522" fmla="*/ 1483865 h 3429000"/>
              <a:gd name="connsiteX2523" fmla="*/ 886086 w 4336347"/>
              <a:gd name="connsiteY2523" fmla="*/ 1483054 h 3429000"/>
              <a:gd name="connsiteX2524" fmla="*/ 884666 w 4336347"/>
              <a:gd name="connsiteY2524" fmla="*/ 1483458 h 3429000"/>
              <a:gd name="connsiteX2525" fmla="*/ 879599 w 4336347"/>
              <a:gd name="connsiteY2525" fmla="*/ 1464606 h 3429000"/>
              <a:gd name="connsiteX2526" fmla="*/ 273877 w 4336347"/>
              <a:gd name="connsiteY2526" fmla="*/ 2149390 h 3429000"/>
              <a:gd name="connsiteX2527" fmla="*/ 839258 w 4336347"/>
              <a:gd name="connsiteY2527" fmla="*/ 3057973 h 3429000"/>
              <a:gd name="connsiteX2528" fmla="*/ 2131790 w 4336347"/>
              <a:gd name="connsiteY2528" fmla="*/ 3196632 h 3429000"/>
              <a:gd name="connsiteX2529" fmla="*/ 2055163 w 4336347"/>
              <a:gd name="connsiteY2529" fmla="*/ 3332252 h 3429000"/>
              <a:gd name="connsiteX2530" fmla="*/ 1887820 w 4336347"/>
              <a:gd name="connsiteY2530" fmla="*/ 3428168 h 3429000"/>
              <a:gd name="connsiteX2531" fmla="*/ 1884749 w 4336347"/>
              <a:gd name="connsiteY2531" fmla="*/ 3429000 h 3429000"/>
              <a:gd name="connsiteX2532" fmla="*/ 1850246 w 4336347"/>
              <a:gd name="connsiteY2532" fmla="*/ 3429000 h 3429000"/>
              <a:gd name="connsiteX2533" fmla="*/ 1865089 w 4336347"/>
              <a:gd name="connsiteY2533" fmla="*/ 3400669 h 3429000"/>
              <a:gd name="connsiteX2534" fmla="*/ 1845958 w 4336347"/>
              <a:gd name="connsiteY2534" fmla="*/ 3360835 h 3429000"/>
              <a:gd name="connsiteX2535" fmla="*/ 1769130 w 4336347"/>
              <a:gd name="connsiteY2535" fmla="*/ 3423920 h 3429000"/>
              <a:gd name="connsiteX2536" fmla="*/ 1751377 w 4336347"/>
              <a:gd name="connsiteY2536" fmla="*/ 3429000 h 3429000"/>
              <a:gd name="connsiteX2537" fmla="*/ 1730859 w 4336347"/>
              <a:gd name="connsiteY2537" fmla="*/ 3429000 h 3429000"/>
              <a:gd name="connsiteX2538" fmla="*/ 1718584 w 4336347"/>
              <a:gd name="connsiteY2538" fmla="*/ 3386804 h 3429000"/>
              <a:gd name="connsiteX2539" fmla="*/ 1597629 w 4336347"/>
              <a:gd name="connsiteY2539" fmla="*/ 3360835 h 3429000"/>
              <a:gd name="connsiteX2540" fmla="*/ 1536407 w 4336347"/>
              <a:gd name="connsiteY2540" fmla="*/ 3428289 h 3429000"/>
              <a:gd name="connsiteX2541" fmla="*/ 1535749 w 4336347"/>
              <a:gd name="connsiteY2541" fmla="*/ 3429000 h 3429000"/>
              <a:gd name="connsiteX2542" fmla="*/ 1409549 w 4336347"/>
              <a:gd name="connsiteY2542" fmla="*/ 3429000 h 3429000"/>
              <a:gd name="connsiteX2543" fmla="*/ 1413629 w 4336347"/>
              <a:gd name="connsiteY2543" fmla="*/ 3421520 h 3429000"/>
              <a:gd name="connsiteX2544" fmla="*/ 1390651 w 4336347"/>
              <a:gd name="connsiteY2544" fmla="*/ 3345833 h 3429000"/>
              <a:gd name="connsiteX2545" fmla="*/ 1336729 w 4336347"/>
              <a:gd name="connsiteY2545" fmla="*/ 3334887 h 3429000"/>
              <a:gd name="connsiteX2546" fmla="*/ 1276927 w 4336347"/>
              <a:gd name="connsiteY2546" fmla="*/ 3368335 h 3429000"/>
              <a:gd name="connsiteX2547" fmla="*/ 1118604 w 4336347"/>
              <a:gd name="connsiteY2547" fmla="*/ 3399959 h 3429000"/>
              <a:gd name="connsiteX2548" fmla="*/ 1137457 w 4336347"/>
              <a:gd name="connsiteY2548" fmla="*/ 3319480 h 3429000"/>
              <a:gd name="connsiteX2549" fmla="*/ 803175 w 4336347"/>
              <a:gd name="connsiteY2549" fmla="*/ 3300019 h 3429000"/>
              <a:gd name="connsiteX2550" fmla="*/ 985621 w 4336347"/>
              <a:gd name="connsiteY2550" fmla="*/ 3299209 h 3429000"/>
              <a:gd name="connsiteX2551" fmla="*/ 1034476 w 4336347"/>
              <a:gd name="connsiteY2551" fmla="*/ 3227243 h 3429000"/>
              <a:gd name="connsiteX2552" fmla="*/ 989067 w 4336347"/>
              <a:gd name="connsiteY2552" fmla="*/ 3161156 h 3429000"/>
              <a:gd name="connsiteX2553" fmla="*/ 939603 w 4336347"/>
              <a:gd name="connsiteY2553" fmla="*/ 3184267 h 3429000"/>
              <a:gd name="connsiteX2554" fmla="*/ 825675 w 4336347"/>
              <a:gd name="connsiteY2554" fmla="*/ 3085949 h 3429000"/>
              <a:gd name="connsiteX2555" fmla="*/ 825473 w 4336347"/>
              <a:gd name="connsiteY2555" fmla="*/ 3085949 h 3429000"/>
              <a:gd name="connsiteX2556" fmla="*/ 790201 w 4336347"/>
              <a:gd name="connsiteY2556" fmla="*/ 3127708 h 3429000"/>
              <a:gd name="connsiteX2557" fmla="*/ 638770 w 4336347"/>
              <a:gd name="connsiteY2557" fmla="*/ 3049053 h 3429000"/>
              <a:gd name="connsiteX2558" fmla="*/ 699585 w 4336347"/>
              <a:gd name="connsiteY2558" fmla="*/ 3046418 h 3429000"/>
              <a:gd name="connsiteX2559" fmla="*/ 608565 w 4336347"/>
              <a:gd name="connsiteY2559" fmla="*/ 3000401 h 3429000"/>
              <a:gd name="connsiteX2560" fmla="*/ 550384 w 4336347"/>
              <a:gd name="connsiteY2560" fmla="*/ 3039120 h 3429000"/>
              <a:gd name="connsiteX2561" fmla="*/ 353951 w 4336347"/>
              <a:gd name="connsiteY2561" fmla="*/ 3005470 h 3429000"/>
              <a:gd name="connsiteX2562" fmla="*/ 302055 w 4336347"/>
              <a:gd name="connsiteY2562" fmla="*/ 2826874 h 3429000"/>
              <a:gd name="connsiteX2563" fmla="*/ 104202 w 4336347"/>
              <a:gd name="connsiteY2563" fmla="*/ 2766465 h 3429000"/>
              <a:gd name="connsiteX2564" fmla="*/ 3 w 4336347"/>
              <a:gd name="connsiteY2564" fmla="*/ 2628007 h 3429000"/>
              <a:gd name="connsiteX2565" fmla="*/ 28384 w 4336347"/>
              <a:gd name="connsiteY2565" fmla="*/ 2643414 h 3429000"/>
              <a:gd name="connsiteX2566" fmla="*/ 180017 w 4336347"/>
              <a:gd name="connsiteY2566" fmla="*/ 2605101 h 3429000"/>
              <a:gd name="connsiteX2567" fmla="*/ 161774 w 4336347"/>
              <a:gd name="connsiteY2567" fmla="*/ 2538811 h 3429000"/>
              <a:gd name="connsiteX2568" fmla="*/ 125689 w 4336347"/>
              <a:gd name="connsiteY2568" fmla="*/ 2503335 h 3429000"/>
              <a:gd name="connsiteX2569" fmla="*/ 16221 w 4336347"/>
              <a:gd name="connsiteY2569" fmla="*/ 2292508 h 3429000"/>
              <a:gd name="connsiteX2570" fmla="*/ 100350 w 4336347"/>
              <a:gd name="connsiteY2570" fmla="*/ 2297373 h 3429000"/>
              <a:gd name="connsiteX2571" fmla="*/ 40143 w 4336347"/>
              <a:gd name="connsiteY2571" fmla="*/ 2117968 h 3429000"/>
              <a:gd name="connsiteX2572" fmla="*/ 170287 w 4336347"/>
              <a:gd name="connsiteY2572" fmla="*/ 1957617 h 3429000"/>
              <a:gd name="connsiteX2573" fmla="*/ 125285 w 4336347"/>
              <a:gd name="connsiteY2573" fmla="*/ 1747803 h 3429000"/>
              <a:gd name="connsiteX2574" fmla="*/ 188735 w 4336347"/>
              <a:gd name="connsiteY2574" fmla="*/ 1593737 h 3429000"/>
              <a:gd name="connsiteX2575" fmla="*/ 195830 w 4336347"/>
              <a:gd name="connsiteY2575" fmla="*/ 1655972 h 3429000"/>
              <a:gd name="connsiteX2576" fmla="*/ 330840 w 4336347"/>
              <a:gd name="connsiteY2576" fmla="*/ 1719220 h 3429000"/>
              <a:gd name="connsiteX2577" fmla="*/ 439497 w 4336347"/>
              <a:gd name="connsiteY2577" fmla="*/ 1457308 h 3429000"/>
              <a:gd name="connsiteX2578" fmla="*/ 494232 w 4336347"/>
              <a:gd name="connsiteY2578" fmla="*/ 1526030 h 3429000"/>
              <a:gd name="connsiteX2579" fmla="*/ 710531 w 4336347"/>
              <a:gd name="connsiteY2579" fmla="*/ 1274051 h 3429000"/>
              <a:gd name="connsiteX2580" fmla="*/ 606943 w 4336347"/>
              <a:gd name="connsiteY2580" fmla="*/ 1417373 h 3429000"/>
              <a:gd name="connsiteX2581" fmla="*/ 687422 w 4336347"/>
              <a:gd name="connsiteY2581" fmla="*/ 1519745 h 3429000"/>
              <a:gd name="connsiteX2582" fmla="*/ 747225 w 4336347"/>
              <a:gd name="connsiteY2582" fmla="*/ 1477782 h 3429000"/>
              <a:gd name="connsiteX2583" fmla="*/ 709518 w 4336347"/>
              <a:gd name="connsiteY2583" fmla="*/ 1466634 h 3429000"/>
              <a:gd name="connsiteX2584" fmla="*/ 870882 w 4336347"/>
              <a:gd name="connsiteY2584" fmla="*/ 1432171 h 3429000"/>
              <a:gd name="connsiteX2585" fmla="*/ 871894 w 4336347"/>
              <a:gd name="connsiteY2585" fmla="*/ 1433995 h 3429000"/>
              <a:gd name="connsiteX2586" fmla="*/ 851420 w 4336347"/>
              <a:gd name="connsiteY2586" fmla="*/ 1229048 h 3429000"/>
              <a:gd name="connsiteX2587" fmla="*/ 791214 w 4336347"/>
              <a:gd name="connsiteY2587" fmla="*/ 1045384 h 3429000"/>
              <a:gd name="connsiteX2588" fmla="*/ 786957 w 4336347"/>
              <a:gd name="connsiteY2588" fmla="*/ 1043358 h 3429000"/>
              <a:gd name="connsiteX2589" fmla="*/ 787159 w 4336347"/>
              <a:gd name="connsiteY2589" fmla="*/ 1043358 h 3429000"/>
              <a:gd name="connsiteX2590" fmla="*/ 779253 w 4336347"/>
              <a:gd name="connsiteY2590" fmla="*/ 1039708 h 3429000"/>
              <a:gd name="connsiteX2591" fmla="*/ 780266 w 4336347"/>
              <a:gd name="connsiteY2591" fmla="*/ 1040115 h 3429000"/>
              <a:gd name="connsiteX2592" fmla="*/ 777024 w 4336347"/>
              <a:gd name="connsiteY2592" fmla="*/ 1038695 h 3429000"/>
              <a:gd name="connsiteX2593" fmla="*/ 779051 w 4336347"/>
              <a:gd name="connsiteY2593" fmla="*/ 1039708 h 3429000"/>
              <a:gd name="connsiteX2594" fmla="*/ 668570 w 4336347"/>
              <a:gd name="connsiteY2594" fmla="*/ 1009706 h 3429000"/>
              <a:gd name="connsiteX2595" fmla="*/ 659041 w 4336347"/>
              <a:gd name="connsiteY2595" fmla="*/ 1009097 h 3429000"/>
              <a:gd name="connsiteX2596" fmla="*/ 658839 w 4336347"/>
              <a:gd name="connsiteY2596" fmla="*/ 1009097 h 3429000"/>
              <a:gd name="connsiteX2597" fmla="*/ 647993 w 4336347"/>
              <a:gd name="connsiteY2597" fmla="*/ 1008897 h 3429000"/>
              <a:gd name="connsiteX2598" fmla="*/ 648094 w 4336347"/>
              <a:gd name="connsiteY2598" fmla="*/ 1008895 h 3429000"/>
              <a:gd name="connsiteX2599" fmla="*/ 647891 w 4336347"/>
              <a:gd name="connsiteY2599" fmla="*/ 1008895 h 3429000"/>
              <a:gd name="connsiteX2600" fmla="*/ 647993 w 4336347"/>
              <a:gd name="connsiteY2600" fmla="*/ 1008897 h 3429000"/>
              <a:gd name="connsiteX2601" fmla="*/ 637350 w 4336347"/>
              <a:gd name="connsiteY2601" fmla="*/ 1009097 h 3429000"/>
              <a:gd name="connsiteX2602" fmla="*/ 640594 w 4336347"/>
              <a:gd name="connsiteY2602" fmla="*/ 1008895 h 3429000"/>
              <a:gd name="connsiteX2603" fmla="*/ 636741 w 4336347"/>
              <a:gd name="connsiteY2603" fmla="*/ 1009097 h 3429000"/>
              <a:gd name="connsiteX2604" fmla="*/ 637350 w 4336347"/>
              <a:gd name="connsiteY2604" fmla="*/ 1009097 h 3429000"/>
              <a:gd name="connsiteX2605" fmla="*/ 637552 w 4336347"/>
              <a:gd name="connsiteY2605" fmla="*/ 1009097 h 3429000"/>
              <a:gd name="connsiteX2606" fmla="*/ 626404 w 4336347"/>
              <a:gd name="connsiteY2606" fmla="*/ 1009908 h 3429000"/>
              <a:gd name="connsiteX2607" fmla="*/ 604915 w 4336347"/>
              <a:gd name="connsiteY2607" fmla="*/ 1013152 h 3429000"/>
              <a:gd name="connsiteX2608" fmla="*/ 603091 w 4336347"/>
              <a:gd name="connsiteY2608" fmla="*/ 1013558 h 3429000"/>
              <a:gd name="connsiteX2609" fmla="*/ 604713 w 4336347"/>
              <a:gd name="connsiteY2609" fmla="*/ 1013152 h 3429000"/>
              <a:gd name="connsiteX2610" fmla="*/ 598226 w 4336347"/>
              <a:gd name="connsiteY2610" fmla="*/ 1014571 h 3429000"/>
              <a:gd name="connsiteX2611" fmla="*/ 598630 w 4336347"/>
              <a:gd name="connsiteY2611" fmla="*/ 1014369 h 3429000"/>
              <a:gd name="connsiteX2612" fmla="*/ 598024 w 4336347"/>
              <a:gd name="connsiteY2612" fmla="*/ 1014571 h 3429000"/>
              <a:gd name="connsiteX2613" fmla="*/ 598226 w 4336347"/>
              <a:gd name="connsiteY2613" fmla="*/ 1014571 h 3429000"/>
              <a:gd name="connsiteX2614" fmla="*/ 589915 w 4336347"/>
              <a:gd name="connsiteY2614" fmla="*/ 1017004 h 3429000"/>
              <a:gd name="connsiteX2615" fmla="*/ 590117 w 4336347"/>
              <a:gd name="connsiteY2615" fmla="*/ 1017004 h 3429000"/>
              <a:gd name="connsiteX2616" fmla="*/ 527882 w 4336347"/>
              <a:gd name="connsiteY2616" fmla="*/ 1063832 h 3429000"/>
              <a:gd name="connsiteX2617" fmla="*/ 800944 w 4336347"/>
              <a:gd name="connsiteY2617" fmla="*/ 803542 h 3429000"/>
              <a:gd name="connsiteX2618" fmla="*/ 839258 w 4336347"/>
              <a:gd name="connsiteY2618" fmla="*/ 406618 h 3429000"/>
              <a:gd name="connsiteX2619" fmla="*/ 838042 w 4336347"/>
              <a:gd name="connsiteY2619" fmla="*/ 407634 h 3429000"/>
              <a:gd name="connsiteX2620" fmla="*/ 840068 w 4336347"/>
              <a:gd name="connsiteY2620" fmla="*/ 405807 h 3429000"/>
              <a:gd name="connsiteX2621" fmla="*/ 839460 w 4336347"/>
              <a:gd name="connsiteY2621" fmla="*/ 406416 h 3429000"/>
              <a:gd name="connsiteX2622" fmla="*/ 853516 w 4336347"/>
              <a:gd name="connsiteY2622" fmla="*/ 395527 h 3429000"/>
              <a:gd name="connsiteX2623" fmla="*/ 912628 w 4336347"/>
              <a:gd name="connsiteY2623" fmla="*/ 363895 h 3429000"/>
              <a:gd name="connsiteX2624" fmla="*/ 1155296 w 4336347"/>
              <a:gd name="connsiteY2624" fmla="*/ 562104 h 3429000"/>
              <a:gd name="connsiteX2625" fmla="*/ 1006704 w 4336347"/>
              <a:gd name="connsiteY2625" fmla="*/ 553591 h 3429000"/>
              <a:gd name="connsiteX2626" fmla="*/ 1013798 w 4336347"/>
              <a:gd name="connsiteY2626" fmla="*/ 523182 h 3429000"/>
              <a:gd name="connsiteX2627" fmla="*/ 1013191 w 4336347"/>
              <a:gd name="connsiteY2627" fmla="*/ 523182 h 3429000"/>
              <a:gd name="connsiteX2628" fmla="*/ 1021095 w 4336347"/>
              <a:gd name="connsiteY2628" fmla="*/ 521762 h 3429000"/>
              <a:gd name="connsiteX2629" fmla="*/ 1022921 w 4336347"/>
              <a:gd name="connsiteY2629" fmla="*/ 521156 h 3429000"/>
              <a:gd name="connsiteX2630" fmla="*/ 1022717 w 4336347"/>
              <a:gd name="connsiteY2630" fmla="*/ 521358 h 3429000"/>
              <a:gd name="connsiteX2631" fmla="*/ 1023124 w 4336347"/>
              <a:gd name="connsiteY2631" fmla="*/ 521156 h 3429000"/>
              <a:gd name="connsiteX2632" fmla="*/ 1022921 w 4336347"/>
              <a:gd name="connsiteY2632" fmla="*/ 521156 h 3429000"/>
              <a:gd name="connsiteX2633" fmla="*/ 1030826 w 4336347"/>
              <a:gd name="connsiteY2633" fmla="*/ 516695 h 3429000"/>
              <a:gd name="connsiteX2634" fmla="*/ 865814 w 4336347"/>
              <a:gd name="connsiteY2634" fmla="*/ 551158 h 3429000"/>
              <a:gd name="connsiteX2635" fmla="*/ 1301253 w 4336347"/>
              <a:gd name="connsiteY2635" fmla="*/ 696911 h 3429000"/>
              <a:gd name="connsiteX2636" fmla="*/ 1349499 w 4336347"/>
              <a:gd name="connsiteY2636" fmla="*/ 697722 h 3429000"/>
              <a:gd name="connsiteX2637" fmla="*/ 1237396 w 4336347"/>
              <a:gd name="connsiteY2637" fmla="*/ 842666 h 3429000"/>
              <a:gd name="connsiteX2638" fmla="*/ 1261925 w 4336347"/>
              <a:gd name="connsiteY2638" fmla="*/ 976460 h 3429000"/>
              <a:gd name="connsiteX2639" fmla="*/ 1547961 w 4336347"/>
              <a:gd name="connsiteY2639" fmla="*/ 938147 h 3429000"/>
              <a:gd name="connsiteX2640" fmla="*/ 1877176 w 4336347"/>
              <a:gd name="connsiteY2640" fmla="*/ 808609 h 3429000"/>
              <a:gd name="connsiteX2641" fmla="*/ 1870486 w 4336347"/>
              <a:gd name="connsiteY2641" fmla="*/ 935106 h 3429000"/>
              <a:gd name="connsiteX2642" fmla="*/ 1784534 w 4336347"/>
              <a:gd name="connsiteY2642" fmla="*/ 909158 h 3429000"/>
              <a:gd name="connsiteX2643" fmla="*/ 1698988 w 4336347"/>
              <a:gd name="connsiteY2643" fmla="*/ 884021 h 3429000"/>
              <a:gd name="connsiteX2644" fmla="*/ 1888123 w 4336347"/>
              <a:gd name="connsiteY2644" fmla="*/ 1078226 h 3429000"/>
              <a:gd name="connsiteX2645" fmla="*/ 2073205 w 4336347"/>
              <a:gd name="connsiteY2645" fmla="*/ 850775 h 3429000"/>
              <a:gd name="connsiteX2646" fmla="*/ 2127055 w 4336347"/>
              <a:gd name="connsiteY2646" fmla="*/ 928942 h 3429000"/>
              <a:gd name="connsiteX2647" fmla="*/ 2112765 w 4336347"/>
              <a:gd name="connsiteY2647" fmla="*/ 958358 h 3429000"/>
              <a:gd name="connsiteX2648" fmla="*/ 2098449 w 4336347"/>
              <a:gd name="connsiteY2648" fmla="*/ 970038 h 3429000"/>
              <a:gd name="connsiteX2649" fmla="*/ 2048676 w 4336347"/>
              <a:gd name="connsiteY2649" fmla="*/ 963082 h 3429000"/>
              <a:gd name="connsiteX2650" fmla="*/ 1987454 w 4336347"/>
              <a:gd name="connsiteY2650" fmla="*/ 1050047 h 3429000"/>
              <a:gd name="connsiteX2651" fmla="*/ 2211460 w 4336347"/>
              <a:gd name="connsiteY2651" fmla="*/ 1041939 h 3429000"/>
              <a:gd name="connsiteX2652" fmla="*/ 2154901 w 4336347"/>
              <a:gd name="connsiteY2652" fmla="*/ 859290 h 3429000"/>
              <a:gd name="connsiteX2653" fmla="*/ 2154699 w 4336347"/>
              <a:gd name="connsiteY2653" fmla="*/ 859492 h 3429000"/>
              <a:gd name="connsiteX2654" fmla="*/ 2352347 w 4336347"/>
              <a:gd name="connsiteY2654" fmla="*/ 856451 h 3429000"/>
              <a:gd name="connsiteX2655" fmla="*/ 2297208 w 4336347"/>
              <a:gd name="connsiteY2655" fmla="*/ 840031 h 3429000"/>
              <a:gd name="connsiteX2656" fmla="*/ 2507224 w 4336347"/>
              <a:gd name="connsiteY2656" fmla="*/ 1061400 h 3429000"/>
              <a:gd name="connsiteX2657" fmla="*/ 2668184 w 4336347"/>
              <a:gd name="connsiteY2657" fmla="*/ 1020045 h 3429000"/>
              <a:gd name="connsiteX2658" fmla="*/ 2792652 w 4336347"/>
              <a:gd name="connsiteY2658" fmla="*/ 1154244 h 3429000"/>
              <a:gd name="connsiteX2659" fmla="*/ 3006722 w 4336347"/>
              <a:gd name="connsiteY2659" fmla="*/ 1066063 h 3429000"/>
              <a:gd name="connsiteX2660" fmla="*/ 3094905 w 4336347"/>
              <a:gd name="connsiteY2660" fmla="*/ 1134378 h 3429000"/>
              <a:gd name="connsiteX2661" fmla="*/ 3006924 w 4336347"/>
              <a:gd name="connsiteY2661" fmla="*/ 1065858 h 3429000"/>
              <a:gd name="connsiteX2662" fmla="*/ 3110110 w 4336347"/>
              <a:gd name="connsiteY2662" fmla="*/ 983149 h 3429000"/>
              <a:gd name="connsiteX2663" fmla="*/ 3238023 w 4336347"/>
              <a:gd name="connsiteY2663" fmla="*/ 908145 h 3429000"/>
              <a:gd name="connsiteX2664" fmla="*/ 3304517 w 4336347"/>
              <a:gd name="connsiteY2664" fmla="*/ 820164 h 3429000"/>
              <a:gd name="connsiteX2665" fmla="*/ 3263061 w 4336347"/>
              <a:gd name="connsiteY2665" fmla="*/ 790036 h 3429000"/>
              <a:gd name="connsiteX2666" fmla="*/ 3214903 w 4336347"/>
              <a:gd name="connsiteY2666" fmla="*/ 773941 h 3429000"/>
              <a:gd name="connsiteX2667" fmla="*/ 3214915 w 4336347"/>
              <a:gd name="connsiteY2667" fmla="*/ 773944 h 3429000"/>
              <a:gd name="connsiteX2668" fmla="*/ 3214306 w 4336347"/>
              <a:gd name="connsiteY2668" fmla="*/ 773742 h 3429000"/>
              <a:gd name="connsiteX2669" fmla="*/ 3214104 w 4336347"/>
              <a:gd name="connsiteY2669" fmla="*/ 773742 h 3429000"/>
              <a:gd name="connsiteX2670" fmla="*/ 3214123 w 4336347"/>
              <a:gd name="connsiteY2670" fmla="*/ 773746 h 3429000"/>
              <a:gd name="connsiteX2671" fmla="*/ 3140326 w 4336347"/>
              <a:gd name="connsiteY2671" fmla="*/ 775621 h 3429000"/>
              <a:gd name="connsiteX2672" fmla="*/ 2675684 w 4336347"/>
              <a:gd name="connsiteY2672" fmla="*/ 978284 h 3429000"/>
              <a:gd name="connsiteX2673" fmla="*/ 2489183 w 4336347"/>
              <a:gd name="connsiteY2673" fmla="*/ 810433 h 3429000"/>
              <a:gd name="connsiteX2674" fmla="*/ 2464248 w 4336347"/>
              <a:gd name="connsiteY2674" fmla="*/ 520952 h 3429000"/>
              <a:gd name="connsiteX2675" fmla="*/ 1906569 w 4336347"/>
              <a:gd name="connsiteY2675" fmla="*/ 347831 h 3429000"/>
              <a:gd name="connsiteX2676" fmla="*/ 2468505 w 4336347"/>
              <a:gd name="connsiteY2676" fmla="*/ 419797 h 3429000"/>
              <a:gd name="connsiteX2677" fmla="*/ 2537024 w 4336347"/>
              <a:gd name="connsiteY2677" fmla="*/ 791177 h 3429000"/>
              <a:gd name="connsiteX2678" fmla="*/ 2777245 w 4336347"/>
              <a:gd name="connsiteY2678" fmla="*/ 919901 h 3429000"/>
              <a:gd name="connsiteX2679" fmla="*/ 3311002 w 4336347"/>
              <a:gd name="connsiteY2679" fmla="*/ 816920 h 3429000"/>
              <a:gd name="connsiteX2680" fmla="*/ 3436690 w 4336347"/>
              <a:gd name="connsiteY2680" fmla="*/ 808609 h 3429000"/>
              <a:gd name="connsiteX2681" fmla="*/ 3045550 w 4336347"/>
              <a:gd name="connsiteY2681" fmla="*/ 726538 h 3429000"/>
              <a:gd name="connsiteX2682" fmla="*/ 2988475 w 4336347"/>
              <a:gd name="connsiteY2682" fmla="*/ 726109 h 3429000"/>
              <a:gd name="connsiteX2683" fmla="*/ 2941549 w 4336347"/>
              <a:gd name="connsiteY2683" fmla="*/ 716956 h 3429000"/>
              <a:gd name="connsiteX2684" fmla="*/ 2898472 w 4336347"/>
              <a:gd name="connsiteY2684" fmla="*/ 698330 h 3429000"/>
              <a:gd name="connsiteX2685" fmla="*/ 2806032 w 4336347"/>
              <a:gd name="connsiteY2685" fmla="*/ 42740 h 3429000"/>
              <a:gd name="connsiteX2686" fmla="*/ 2802587 w 4336347"/>
              <a:gd name="connsiteY2686" fmla="*/ 41118 h 3429000"/>
              <a:gd name="connsiteX2687" fmla="*/ 2805830 w 4336347"/>
              <a:gd name="connsiteY2687" fmla="*/ 42740 h 3429000"/>
              <a:gd name="connsiteX2688" fmla="*/ 2801069 w 4336347"/>
              <a:gd name="connsiteY2688" fmla="*/ 40399 h 3429000"/>
              <a:gd name="connsiteX2689" fmla="*/ 2802789 w 4336347"/>
              <a:gd name="connsiteY2689" fmla="*/ 41118 h 3429000"/>
              <a:gd name="connsiteX2690" fmla="*/ 2793463 w 4336347"/>
              <a:gd name="connsiteY2690" fmla="*/ 36658 h 3429000"/>
              <a:gd name="connsiteX2691" fmla="*/ 2801069 w 4336347"/>
              <a:gd name="connsiteY2691" fmla="*/ 40399 h 3429000"/>
              <a:gd name="connsiteX2692" fmla="*/ 2766063 w 4336347"/>
              <a:gd name="connsiteY2692" fmla="*/ 25748 h 3429000"/>
              <a:gd name="connsiteX2693" fmla="*/ 2774408 w 4336347"/>
              <a:gd name="connsiteY2693" fmla="*/ 28751 h 3429000"/>
              <a:gd name="connsiteX2694" fmla="*/ 2765489 w 4336347"/>
              <a:gd name="connsiteY2694" fmla="*/ 25508 h 3429000"/>
              <a:gd name="connsiteX2695" fmla="*/ 2764271 w 4336347"/>
              <a:gd name="connsiteY2695" fmla="*/ 25103 h 3429000"/>
              <a:gd name="connsiteX2696" fmla="*/ 2765303 w 4336347"/>
              <a:gd name="connsiteY2696" fmla="*/ 25474 h 3429000"/>
              <a:gd name="connsiteX2697" fmla="*/ 2680524 w 4336347"/>
              <a:gd name="connsiteY2697" fmla="*/ 10304 h 3429000"/>
              <a:gd name="connsiteX2698" fmla="*/ 2591151 w 4336347"/>
              <a:gd name="connsiteY2698" fmla="*/ 18819 h 3429000"/>
              <a:gd name="connsiteX2699" fmla="*/ 2732039 w 4336347"/>
              <a:gd name="connsiteY2699" fmla="*/ 174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</a:cxnLst>
            <a:rect l="l" t="t" r="r" b="b"/>
            <a:pathLst>
              <a:path w="4336347" h="3429000">
                <a:moveTo>
                  <a:pt x="3521394" y="3340912"/>
                </a:moveTo>
                <a:cubicBezTo>
                  <a:pt x="3516509" y="3340639"/>
                  <a:pt x="3515141" y="3344618"/>
                  <a:pt x="3522033" y="3354348"/>
                </a:cubicBezTo>
                <a:cubicBezTo>
                  <a:pt x="3531560" y="3364281"/>
                  <a:pt x="3529129" y="3374213"/>
                  <a:pt x="3514736" y="3369957"/>
                </a:cubicBezTo>
                <a:cubicBezTo>
                  <a:pt x="3509870" y="3367929"/>
                  <a:pt x="3501762" y="3365092"/>
                  <a:pt x="3509059" y="3372796"/>
                </a:cubicBezTo>
                <a:cubicBezTo>
                  <a:pt x="3513316" y="3378876"/>
                  <a:pt x="3525479" y="3382729"/>
                  <a:pt x="3524870" y="3390837"/>
                </a:cubicBezTo>
                <a:cubicBezTo>
                  <a:pt x="3522438" y="3396311"/>
                  <a:pt x="3515140" y="3390635"/>
                  <a:pt x="3511492" y="3387594"/>
                </a:cubicBezTo>
                <a:cubicBezTo>
                  <a:pt x="3495679" y="3374620"/>
                  <a:pt x="3494057" y="3380094"/>
                  <a:pt x="3498112" y="3387998"/>
                </a:cubicBezTo>
                <a:cubicBezTo>
                  <a:pt x="3500342" y="3392255"/>
                  <a:pt x="3507236" y="3398540"/>
                  <a:pt x="3500342" y="3401379"/>
                </a:cubicBezTo>
                <a:cubicBezTo>
                  <a:pt x="3493246" y="3404216"/>
                  <a:pt x="3489801" y="3394892"/>
                  <a:pt x="3485746" y="3390635"/>
                </a:cubicBezTo>
                <a:cubicBezTo>
                  <a:pt x="3446622" y="3374620"/>
                  <a:pt x="3487368" y="3442733"/>
                  <a:pt x="3532168" y="3417596"/>
                </a:cubicBezTo>
                <a:cubicBezTo>
                  <a:pt x="3582342" y="3380802"/>
                  <a:pt x="3536046" y="3341729"/>
                  <a:pt x="3521394" y="3340912"/>
                </a:cubicBezTo>
                <a:close/>
                <a:moveTo>
                  <a:pt x="3771578" y="3327994"/>
                </a:moveTo>
                <a:cubicBezTo>
                  <a:pt x="3763876" y="3323330"/>
                  <a:pt x="3765902" y="3334076"/>
                  <a:pt x="3768133" y="3338737"/>
                </a:cubicBezTo>
                <a:cubicBezTo>
                  <a:pt x="3774215" y="3351711"/>
                  <a:pt x="3767930" y="3359009"/>
                  <a:pt x="3754145" y="3345226"/>
                </a:cubicBezTo>
                <a:cubicBezTo>
                  <a:pt x="3739954" y="3333874"/>
                  <a:pt x="3765296" y="3366307"/>
                  <a:pt x="3760226" y="3369146"/>
                </a:cubicBezTo>
                <a:cubicBezTo>
                  <a:pt x="3756578" y="3372592"/>
                  <a:pt x="3751306" y="3364483"/>
                  <a:pt x="3749078" y="3360835"/>
                </a:cubicBezTo>
                <a:cubicBezTo>
                  <a:pt x="3738537" y="3343602"/>
                  <a:pt x="3735495" y="3347252"/>
                  <a:pt x="3736915" y="3355563"/>
                </a:cubicBezTo>
                <a:cubicBezTo>
                  <a:pt x="3737726" y="3360024"/>
                  <a:pt x="3742185" y="3368133"/>
                  <a:pt x="3735091" y="3367322"/>
                </a:cubicBezTo>
                <a:cubicBezTo>
                  <a:pt x="3727791" y="3366713"/>
                  <a:pt x="3727589" y="3357185"/>
                  <a:pt x="3724954" y="3352118"/>
                </a:cubicBezTo>
                <a:cubicBezTo>
                  <a:pt x="3721102" y="3344820"/>
                  <a:pt x="3710763" y="3341778"/>
                  <a:pt x="3709345" y="3349278"/>
                </a:cubicBezTo>
                <a:cubicBezTo>
                  <a:pt x="3712182" y="3404013"/>
                  <a:pt x="3807663" y="3412324"/>
                  <a:pt x="3788202" y="3348672"/>
                </a:cubicBezTo>
                <a:cubicBezTo>
                  <a:pt x="3784756" y="3341981"/>
                  <a:pt x="3778065" y="3331846"/>
                  <a:pt x="3771578" y="3327994"/>
                </a:cubicBezTo>
                <a:close/>
                <a:moveTo>
                  <a:pt x="2140030" y="3326186"/>
                </a:moveTo>
                <a:cubicBezTo>
                  <a:pt x="2128472" y="3327830"/>
                  <a:pt x="2117297" y="3333164"/>
                  <a:pt x="2108479" y="3342996"/>
                </a:cubicBezTo>
                <a:lnTo>
                  <a:pt x="2103207" y="3348265"/>
                </a:lnTo>
                <a:cubicBezTo>
                  <a:pt x="2144155" y="3345022"/>
                  <a:pt x="2178212" y="3347050"/>
                  <a:pt x="2201121" y="3389216"/>
                </a:cubicBezTo>
                <a:cubicBezTo>
                  <a:pt x="2212827" y="3349532"/>
                  <a:pt x="2174703" y="3321253"/>
                  <a:pt x="2140030" y="3326186"/>
                </a:cubicBezTo>
                <a:close/>
                <a:moveTo>
                  <a:pt x="3642854" y="3319885"/>
                </a:moveTo>
                <a:cubicBezTo>
                  <a:pt x="3633123" y="3318872"/>
                  <a:pt x="3640421" y="3330224"/>
                  <a:pt x="3644678" y="3334683"/>
                </a:cubicBezTo>
                <a:cubicBezTo>
                  <a:pt x="3656638" y="3346848"/>
                  <a:pt x="3653799" y="3359009"/>
                  <a:pt x="3633934" y="3350496"/>
                </a:cubicBezTo>
                <a:cubicBezTo>
                  <a:pt x="3626838" y="3347455"/>
                  <a:pt x="3627649" y="3350294"/>
                  <a:pt x="3632312" y="3355159"/>
                </a:cubicBezTo>
                <a:cubicBezTo>
                  <a:pt x="3637380" y="3362252"/>
                  <a:pt x="3650962" y="3366307"/>
                  <a:pt x="3650962" y="3375633"/>
                </a:cubicBezTo>
                <a:cubicBezTo>
                  <a:pt x="3648123" y="3382322"/>
                  <a:pt x="3639204" y="3373809"/>
                  <a:pt x="3636367" y="3371781"/>
                </a:cubicBezTo>
                <a:cubicBezTo>
                  <a:pt x="3618121" y="3357185"/>
                  <a:pt x="3616906" y="3363470"/>
                  <a:pt x="3621771" y="3372389"/>
                </a:cubicBezTo>
                <a:cubicBezTo>
                  <a:pt x="3624608" y="3377255"/>
                  <a:pt x="3632717" y="3384146"/>
                  <a:pt x="3625217" y="3387187"/>
                </a:cubicBezTo>
                <a:cubicBezTo>
                  <a:pt x="3617717" y="3390229"/>
                  <a:pt x="3613256" y="3379687"/>
                  <a:pt x="3608390" y="3374822"/>
                </a:cubicBezTo>
                <a:cubicBezTo>
                  <a:pt x="3601295" y="3367929"/>
                  <a:pt x="3589740" y="3370159"/>
                  <a:pt x="3591564" y="3379687"/>
                </a:cubicBezTo>
                <a:cubicBezTo>
                  <a:pt x="3641434" y="3466653"/>
                  <a:pt x="3736104" y="3354752"/>
                  <a:pt x="3642854" y="3319885"/>
                </a:cubicBezTo>
                <a:close/>
                <a:moveTo>
                  <a:pt x="3911835" y="3316186"/>
                </a:moveTo>
                <a:cubicBezTo>
                  <a:pt x="3890271" y="3310662"/>
                  <a:pt x="3868073" y="3316338"/>
                  <a:pt x="3851046" y="3337724"/>
                </a:cubicBezTo>
                <a:lnTo>
                  <a:pt x="3861789" y="3336102"/>
                </a:lnTo>
                <a:cubicBezTo>
                  <a:pt x="3904968" y="3329413"/>
                  <a:pt x="3945714" y="3343807"/>
                  <a:pt x="3968014" y="3369550"/>
                </a:cubicBezTo>
                <a:cubicBezTo>
                  <a:pt x="3971053" y="3367929"/>
                  <a:pt x="3971257" y="3365092"/>
                  <a:pt x="3968825" y="3361848"/>
                </a:cubicBezTo>
                <a:cubicBezTo>
                  <a:pt x="3954330" y="3338434"/>
                  <a:pt x="3933399" y="3321710"/>
                  <a:pt x="3911835" y="3316186"/>
                </a:cubicBezTo>
                <a:close/>
                <a:moveTo>
                  <a:pt x="3428783" y="3300628"/>
                </a:moveTo>
                <a:cubicBezTo>
                  <a:pt x="3414794" y="3302654"/>
                  <a:pt x="3456555" y="3324750"/>
                  <a:pt x="3425133" y="3322724"/>
                </a:cubicBezTo>
                <a:cubicBezTo>
                  <a:pt x="3412361" y="3322724"/>
                  <a:pt x="3440742" y="3332048"/>
                  <a:pt x="3438514" y="3337117"/>
                </a:cubicBezTo>
                <a:cubicBezTo>
                  <a:pt x="3437703" y="3341576"/>
                  <a:pt x="3431216" y="3338333"/>
                  <a:pt x="3428377" y="3336913"/>
                </a:cubicBezTo>
                <a:cubicBezTo>
                  <a:pt x="3414998" y="3329820"/>
                  <a:pt x="3414592" y="3334278"/>
                  <a:pt x="3418646" y="3339550"/>
                </a:cubicBezTo>
                <a:cubicBezTo>
                  <a:pt x="3420876" y="3342387"/>
                  <a:pt x="3426957" y="3345833"/>
                  <a:pt x="3422296" y="3349076"/>
                </a:cubicBezTo>
                <a:cubicBezTo>
                  <a:pt x="3417431" y="3352320"/>
                  <a:pt x="3413579" y="3345833"/>
                  <a:pt x="3409929" y="3343400"/>
                </a:cubicBezTo>
                <a:cubicBezTo>
                  <a:pt x="3404659" y="3339550"/>
                  <a:pt x="3397159" y="3342794"/>
                  <a:pt x="3398983" y="3349076"/>
                </a:cubicBezTo>
                <a:cubicBezTo>
                  <a:pt x="3437905" y="3400770"/>
                  <a:pt x="3494259" y="3309548"/>
                  <a:pt x="3428783" y="3300628"/>
                </a:cubicBezTo>
                <a:close/>
                <a:moveTo>
                  <a:pt x="2501144" y="3294748"/>
                </a:moveTo>
                <a:cubicBezTo>
                  <a:pt x="2484520" y="3344820"/>
                  <a:pt x="2433841" y="3398337"/>
                  <a:pt x="2372619" y="3407663"/>
                </a:cubicBezTo>
                <a:cubicBezTo>
                  <a:pt x="2372821" y="3406850"/>
                  <a:pt x="2372619" y="3405635"/>
                  <a:pt x="2372417" y="3404216"/>
                </a:cubicBezTo>
                <a:cubicBezTo>
                  <a:pt x="2369578" y="3381716"/>
                  <a:pt x="2361065" y="3353942"/>
                  <a:pt x="2344036" y="3335291"/>
                </a:cubicBezTo>
                <a:cubicBezTo>
                  <a:pt x="2379106" y="3315628"/>
                  <a:pt x="2444383" y="3300019"/>
                  <a:pt x="2501144" y="3294748"/>
                </a:cubicBezTo>
                <a:close/>
                <a:moveTo>
                  <a:pt x="3569064" y="3236974"/>
                </a:moveTo>
                <a:cubicBezTo>
                  <a:pt x="3559131" y="3233324"/>
                  <a:pt x="3563388" y="3245489"/>
                  <a:pt x="3566834" y="3250556"/>
                </a:cubicBezTo>
                <a:cubicBezTo>
                  <a:pt x="3576362" y="3264341"/>
                  <a:pt x="3569875" y="3274476"/>
                  <a:pt x="3551225" y="3261706"/>
                </a:cubicBezTo>
                <a:cubicBezTo>
                  <a:pt x="3532575" y="3252178"/>
                  <a:pt x="3568051" y="3284004"/>
                  <a:pt x="3562577" y="3288463"/>
                </a:cubicBezTo>
                <a:cubicBezTo>
                  <a:pt x="3558725" y="3293532"/>
                  <a:pt x="3551427" y="3285017"/>
                  <a:pt x="3548184" y="3281369"/>
                </a:cubicBezTo>
                <a:cubicBezTo>
                  <a:pt x="3532979" y="3263732"/>
                  <a:pt x="3529940" y="3268800"/>
                  <a:pt x="3532777" y="3278126"/>
                </a:cubicBezTo>
                <a:cubicBezTo>
                  <a:pt x="3534399" y="3283193"/>
                  <a:pt x="3541088" y="3291709"/>
                  <a:pt x="3532575" y="3292517"/>
                </a:cubicBezTo>
                <a:cubicBezTo>
                  <a:pt x="3524060" y="3293532"/>
                  <a:pt x="3522033" y="3282585"/>
                  <a:pt x="3517979" y="3277111"/>
                </a:cubicBezTo>
                <a:cubicBezTo>
                  <a:pt x="3512303" y="3269408"/>
                  <a:pt x="3499733" y="3268598"/>
                  <a:pt x="3499125" y="3277922"/>
                </a:cubicBezTo>
                <a:cubicBezTo>
                  <a:pt x="3512303" y="3342387"/>
                  <a:pt x="3626230" y="3325763"/>
                  <a:pt x="3592375" y="3257448"/>
                </a:cubicBezTo>
                <a:cubicBezTo>
                  <a:pt x="3587106" y="3250352"/>
                  <a:pt x="3577375" y="3240015"/>
                  <a:pt x="3569064" y="3236974"/>
                </a:cubicBezTo>
                <a:close/>
                <a:moveTo>
                  <a:pt x="3329046" y="3232108"/>
                </a:moveTo>
                <a:cubicBezTo>
                  <a:pt x="3321748" y="3233730"/>
                  <a:pt x="3328841" y="3240621"/>
                  <a:pt x="3332898" y="3242650"/>
                </a:cubicBezTo>
                <a:cubicBezTo>
                  <a:pt x="3343843" y="3248732"/>
                  <a:pt x="3343641" y="3258867"/>
                  <a:pt x="3327626" y="3257245"/>
                </a:cubicBezTo>
                <a:cubicBezTo>
                  <a:pt x="3321748" y="3256839"/>
                  <a:pt x="3322963" y="3258665"/>
                  <a:pt x="3327222" y="3261098"/>
                </a:cubicBezTo>
                <a:cubicBezTo>
                  <a:pt x="3332289" y="3265152"/>
                  <a:pt x="3342830" y="3265152"/>
                  <a:pt x="3344452" y="3271841"/>
                </a:cubicBezTo>
                <a:cubicBezTo>
                  <a:pt x="3344046" y="3277111"/>
                  <a:pt x="3336343" y="3274072"/>
                  <a:pt x="3332898" y="3272652"/>
                </a:cubicBezTo>
                <a:cubicBezTo>
                  <a:pt x="3317085" y="3266165"/>
                  <a:pt x="3317085" y="3271232"/>
                  <a:pt x="3322354" y="3276706"/>
                </a:cubicBezTo>
                <a:cubicBezTo>
                  <a:pt x="3325193" y="3279748"/>
                  <a:pt x="3332289" y="3282991"/>
                  <a:pt x="3327424" y="3287248"/>
                </a:cubicBezTo>
                <a:cubicBezTo>
                  <a:pt x="3322559" y="3291504"/>
                  <a:pt x="3317287" y="3284613"/>
                  <a:pt x="3312828" y="3282180"/>
                </a:cubicBezTo>
                <a:cubicBezTo>
                  <a:pt x="3306543" y="3278937"/>
                  <a:pt x="3298435" y="3283598"/>
                  <a:pt x="3301476" y="3290491"/>
                </a:cubicBezTo>
                <a:cubicBezTo>
                  <a:pt x="3351952" y="3343602"/>
                  <a:pt x="3404050" y="3234339"/>
                  <a:pt x="3329046" y="3232108"/>
                </a:cubicBezTo>
                <a:close/>
                <a:moveTo>
                  <a:pt x="2205735" y="3231899"/>
                </a:moveTo>
                <a:cubicBezTo>
                  <a:pt x="2191795" y="3230119"/>
                  <a:pt x="2177453" y="3232260"/>
                  <a:pt x="2165036" y="3239608"/>
                </a:cubicBezTo>
                <a:cubicBezTo>
                  <a:pt x="2208214" y="3249947"/>
                  <a:pt x="2248151" y="3267178"/>
                  <a:pt x="2255449" y="3311980"/>
                </a:cubicBezTo>
                <a:lnTo>
                  <a:pt x="2257475" y="3319074"/>
                </a:lnTo>
                <a:cubicBezTo>
                  <a:pt x="2285755" y="3277873"/>
                  <a:pt x="2247556" y="3237240"/>
                  <a:pt x="2205735" y="3231899"/>
                </a:cubicBezTo>
                <a:close/>
                <a:moveTo>
                  <a:pt x="3836170" y="3226813"/>
                </a:moveTo>
                <a:cubicBezTo>
                  <a:pt x="3814201" y="3222733"/>
                  <a:pt x="3792358" y="3229575"/>
                  <a:pt x="3776241" y="3251569"/>
                </a:cubicBezTo>
                <a:lnTo>
                  <a:pt x="3787189" y="3249339"/>
                </a:lnTo>
                <a:cubicBezTo>
                  <a:pt x="3822057" y="3239000"/>
                  <a:pt x="3880033" y="3255624"/>
                  <a:pt x="3896251" y="3274882"/>
                </a:cubicBezTo>
                <a:cubicBezTo>
                  <a:pt x="3898885" y="3273058"/>
                  <a:pt x="3899494" y="3270422"/>
                  <a:pt x="3896859" y="3267585"/>
                </a:cubicBezTo>
                <a:cubicBezTo>
                  <a:pt x="3880236" y="3245893"/>
                  <a:pt x="3858140" y="3230892"/>
                  <a:pt x="3836170" y="3226813"/>
                </a:cubicBezTo>
                <a:close/>
                <a:moveTo>
                  <a:pt x="3665152" y="3219134"/>
                </a:moveTo>
                <a:cubicBezTo>
                  <a:pt x="3644475" y="3216093"/>
                  <a:pt x="3697384" y="3259678"/>
                  <a:pt x="3659680" y="3249137"/>
                </a:cubicBezTo>
                <a:cubicBezTo>
                  <a:pt x="3632108" y="3237176"/>
                  <a:pt x="3674680" y="3265761"/>
                  <a:pt x="3671843" y="3273058"/>
                </a:cubicBezTo>
                <a:cubicBezTo>
                  <a:pt x="3666369" y="3281978"/>
                  <a:pt x="3644475" y="3253393"/>
                  <a:pt x="3641232" y="3258258"/>
                </a:cubicBezTo>
                <a:cubicBezTo>
                  <a:pt x="3634745" y="3262921"/>
                  <a:pt x="3656434" y="3278937"/>
                  <a:pt x="3645691" y="3281774"/>
                </a:cubicBezTo>
                <a:cubicBezTo>
                  <a:pt x="3637988" y="3284004"/>
                  <a:pt x="3633934" y="3273261"/>
                  <a:pt x="3628867" y="3268191"/>
                </a:cubicBezTo>
                <a:cubicBezTo>
                  <a:pt x="3621973" y="3261098"/>
                  <a:pt x="3610216" y="3262111"/>
                  <a:pt x="3611836" y="3271639"/>
                </a:cubicBezTo>
                <a:cubicBezTo>
                  <a:pt x="3617512" y="3288261"/>
                  <a:pt x="3637582" y="3303059"/>
                  <a:pt x="3654610" y="3305696"/>
                </a:cubicBezTo>
                <a:cubicBezTo>
                  <a:pt x="3694343" y="3316033"/>
                  <a:pt x="3719682" y="3264948"/>
                  <a:pt x="3691100" y="3236365"/>
                </a:cubicBezTo>
                <a:cubicBezTo>
                  <a:pt x="3685019" y="3230080"/>
                  <a:pt x="3674071" y="3220958"/>
                  <a:pt x="3665152" y="3219134"/>
                </a:cubicBezTo>
                <a:close/>
                <a:moveTo>
                  <a:pt x="2687645" y="3200282"/>
                </a:moveTo>
                <a:cubicBezTo>
                  <a:pt x="2921429" y="3218553"/>
                  <a:pt x="3162510" y="3271899"/>
                  <a:pt x="3356697" y="3405408"/>
                </a:cubicBezTo>
                <a:lnTo>
                  <a:pt x="3387086" y="3429000"/>
                </a:lnTo>
                <a:lnTo>
                  <a:pt x="3141319" y="3429000"/>
                </a:lnTo>
                <a:lnTo>
                  <a:pt x="3138566" y="3425832"/>
                </a:lnTo>
                <a:cubicBezTo>
                  <a:pt x="3132561" y="3422056"/>
                  <a:pt x="3125212" y="3419928"/>
                  <a:pt x="3117408" y="3420637"/>
                </a:cubicBezTo>
                <a:cubicBezTo>
                  <a:pt x="3112188" y="3420789"/>
                  <a:pt x="3106600" y="3422347"/>
                  <a:pt x="3100813" y="3424688"/>
                </a:cubicBezTo>
                <a:lnTo>
                  <a:pt x="3092040" y="3429000"/>
                </a:lnTo>
                <a:lnTo>
                  <a:pt x="2982623" y="3429000"/>
                </a:lnTo>
                <a:lnTo>
                  <a:pt x="2985533" y="3412261"/>
                </a:lnTo>
                <a:cubicBezTo>
                  <a:pt x="2984779" y="3405242"/>
                  <a:pt x="2981839" y="3397932"/>
                  <a:pt x="2975909" y="3390431"/>
                </a:cubicBezTo>
                <a:cubicBezTo>
                  <a:pt x="2959844" y="3403608"/>
                  <a:pt x="2942347" y="3414973"/>
                  <a:pt x="2923836" y="3423969"/>
                </a:cubicBezTo>
                <a:lnTo>
                  <a:pt x="2908692" y="3429000"/>
                </a:lnTo>
                <a:lnTo>
                  <a:pt x="2751307" y="3429000"/>
                </a:lnTo>
                <a:lnTo>
                  <a:pt x="2741162" y="3425907"/>
                </a:lnTo>
                <a:cubicBezTo>
                  <a:pt x="2781299" y="3427122"/>
                  <a:pt x="2834006" y="3414757"/>
                  <a:pt x="2866037" y="3384146"/>
                </a:cubicBezTo>
                <a:cubicBezTo>
                  <a:pt x="2901107" y="3350091"/>
                  <a:pt x="2921785" y="3279543"/>
                  <a:pt x="2857928" y="3257043"/>
                </a:cubicBezTo>
                <a:cubicBezTo>
                  <a:pt x="2831371" y="3238595"/>
                  <a:pt x="2799950" y="3273867"/>
                  <a:pt x="2821032" y="3287248"/>
                </a:cubicBezTo>
                <a:cubicBezTo>
                  <a:pt x="2837858" y="3290693"/>
                  <a:pt x="2875361" y="3307113"/>
                  <a:pt x="2854685" y="3318061"/>
                </a:cubicBezTo>
                <a:cubicBezTo>
                  <a:pt x="2811708" y="3333874"/>
                  <a:pt x="2702645" y="3308330"/>
                  <a:pt x="2709740" y="3231095"/>
                </a:cubicBezTo>
                <a:cubicBezTo>
                  <a:pt x="2701430" y="3306304"/>
                  <a:pt x="2586083" y="3322317"/>
                  <a:pt x="2542498" y="3285219"/>
                </a:cubicBezTo>
                <a:cubicBezTo>
                  <a:pt x="2604731" y="3268800"/>
                  <a:pt x="2654399" y="3239608"/>
                  <a:pt x="2687645" y="3200282"/>
                </a:cubicBezTo>
                <a:close/>
                <a:moveTo>
                  <a:pt x="3432027" y="3169873"/>
                </a:moveTo>
                <a:cubicBezTo>
                  <a:pt x="3416011" y="3178997"/>
                  <a:pt x="3456961" y="3189334"/>
                  <a:pt x="3454122" y="3199065"/>
                </a:cubicBezTo>
                <a:cubicBezTo>
                  <a:pt x="3455946" y="3205349"/>
                  <a:pt x="3444392" y="3208795"/>
                  <a:pt x="3436283" y="3207984"/>
                </a:cubicBezTo>
                <a:cubicBezTo>
                  <a:pt x="3417229" y="3209404"/>
                  <a:pt x="3455542" y="3220554"/>
                  <a:pt x="3459596" y="3222986"/>
                </a:cubicBezTo>
                <a:cubicBezTo>
                  <a:pt x="3473583" y="3232108"/>
                  <a:pt x="3458379" y="3236567"/>
                  <a:pt x="3447837" y="3230893"/>
                </a:cubicBezTo>
                <a:cubicBezTo>
                  <a:pt x="3422700" y="3222378"/>
                  <a:pt x="3423918" y="3230080"/>
                  <a:pt x="3433040" y="3237784"/>
                </a:cubicBezTo>
                <a:cubicBezTo>
                  <a:pt x="3437905" y="3242041"/>
                  <a:pt x="3449459" y="3246502"/>
                  <a:pt x="3442972" y="3252989"/>
                </a:cubicBezTo>
                <a:cubicBezTo>
                  <a:pt x="3436485" y="3259678"/>
                  <a:pt x="3427161" y="3249745"/>
                  <a:pt x="3420066" y="3246502"/>
                </a:cubicBezTo>
                <a:cubicBezTo>
                  <a:pt x="3410133" y="3241839"/>
                  <a:pt x="3398781" y="3249745"/>
                  <a:pt x="3404861" y="3259476"/>
                </a:cubicBezTo>
                <a:cubicBezTo>
                  <a:pt x="3410133" y="3268598"/>
                  <a:pt x="3424524" y="3273665"/>
                  <a:pt x="3434053" y="3276302"/>
                </a:cubicBezTo>
                <a:cubicBezTo>
                  <a:pt x="3477233" y="3288463"/>
                  <a:pt x="3511896" y="3244880"/>
                  <a:pt x="3492233" y="3203526"/>
                </a:cubicBezTo>
                <a:cubicBezTo>
                  <a:pt x="3484935" y="3180821"/>
                  <a:pt x="3454731" y="3165819"/>
                  <a:pt x="3432027" y="3169873"/>
                </a:cubicBezTo>
                <a:close/>
                <a:moveTo>
                  <a:pt x="2711564" y="3164806"/>
                </a:moveTo>
                <a:cubicBezTo>
                  <a:pt x="2712984" y="3165008"/>
                  <a:pt x="2714606" y="3165008"/>
                  <a:pt x="2716025" y="3165210"/>
                </a:cubicBezTo>
                <a:cubicBezTo>
                  <a:pt x="2936101" y="3181428"/>
                  <a:pt x="3163224" y="3240803"/>
                  <a:pt x="3349933" y="3358776"/>
                </a:cubicBezTo>
                <a:lnTo>
                  <a:pt x="3446158" y="3429000"/>
                </a:lnTo>
                <a:lnTo>
                  <a:pt x="3414070" y="3429000"/>
                </a:lnTo>
                <a:lnTo>
                  <a:pt x="3337803" y="3373640"/>
                </a:lnTo>
                <a:cubicBezTo>
                  <a:pt x="3153988" y="3258217"/>
                  <a:pt x="2930729" y="3200839"/>
                  <a:pt x="2714199" y="3184875"/>
                </a:cubicBezTo>
                <a:cubicBezTo>
                  <a:pt x="2709538" y="3184469"/>
                  <a:pt x="2704875" y="3184065"/>
                  <a:pt x="2700212" y="3183658"/>
                </a:cubicBezTo>
                <a:cubicBezTo>
                  <a:pt x="2704267" y="3177578"/>
                  <a:pt x="2708119" y="3171293"/>
                  <a:pt x="2711564" y="3164806"/>
                </a:cubicBezTo>
                <a:close/>
                <a:moveTo>
                  <a:pt x="3272791" y="3161816"/>
                </a:moveTo>
                <a:cubicBezTo>
                  <a:pt x="3266608" y="3160498"/>
                  <a:pt x="3263162" y="3162475"/>
                  <a:pt x="3271067" y="3172104"/>
                </a:cubicBezTo>
                <a:cubicBezTo>
                  <a:pt x="3280393" y="3180619"/>
                  <a:pt x="3277150" y="3189943"/>
                  <a:pt x="3261337" y="3184267"/>
                </a:cubicBezTo>
                <a:cubicBezTo>
                  <a:pt x="3255660" y="3182238"/>
                  <a:pt x="3256269" y="3184469"/>
                  <a:pt x="3259715" y="3187712"/>
                </a:cubicBezTo>
                <a:cubicBezTo>
                  <a:pt x="3263567" y="3192780"/>
                  <a:pt x="3274311" y="3195417"/>
                  <a:pt x="3274108" y="3202308"/>
                </a:cubicBezTo>
                <a:cubicBezTo>
                  <a:pt x="3272082" y="3207173"/>
                  <a:pt x="3265189" y="3202308"/>
                  <a:pt x="3262147" y="3200078"/>
                </a:cubicBezTo>
                <a:cubicBezTo>
                  <a:pt x="3247958" y="3189943"/>
                  <a:pt x="3246539" y="3194606"/>
                  <a:pt x="3250187" y="3201093"/>
                </a:cubicBezTo>
                <a:cubicBezTo>
                  <a:pt x="3252215" y="3204741"/>
                  <a:pt x="3258500" y="3209606"/>
                  <a:pt x="3252417" y="3212243"/>
                </a:cubicBezTo>
                <a:cubicBezTo>
                  <a:pt x="3246134" y="3214878"/>
                  <a:pt x="3242891" y="3206971"/>
                  <a:pt x="3239039" y="3203526"/>
                </a:cubicBezTo>
                <a:cubicBezTo>
                  <a:pt x="3233565" y="3198862"/>
                  <a:pt x="3224036" y="3201093"/>
                  <a:pt x="3225052" y="3208391"/>
                </a:cubicBezTo>
                <a:cubicBezTo>
                  <a:pt x="3226065" y="3214878"/>
                  <a:pt x="3234376" y="3220958"/>
                  <a:pt x="3239849" y="3224608"/>
                </a:cubicBezTo>
                <a:cubicBezTo>
                  <a:pt x="3272689" y="3246704"/>
                  <a:pt x="3320530" y="3201699"/>
                  <a:pt x="3290935" y="3171293"/>
                </a:cubicBezTo>
                <a:cubicBezTo>
                  <a:pt x="3287893" y="3167745"/>
                  <a:pt x="3278974" y="3163133"/>
                  <a:pt x="3272791" y="3161816"/>
                </a:cubicBezTo>
                <a:close/>
                <a:moveTo>
                  <a:pt x="3558725" y="3150210"/>
                </a:moveTo>
                <a:cubicBezTo>
                  <a:pt x="3551427" y="3150210"/>
                  <a:pt x="3558116" y="3157912"/>
                  <a:pt x="3561968" y="3160751"/>
                </a:cubicBezTo>
                <a:cubicBezTo>
                  <a:pt x="3572510" y="3168454"/>
                  <a:pt x="3571901" y="3177982"/>
                  <a:pt x="3556090" y="3173117"/>
                </a:cubicBezTo>
                <a:cubicBezTo>
                  <a:pt x="3541494" y="3171091"/>
                  <a:pt x="3574132" y="3185482"/>
                  <a:pt x="3571901" y="3190145"/>
                </a:cubicBezTo>
                <a:cubicBezTo>
                  <a:pt x="3570077" y="3199471"/>
                  <a:pt x="3537440" y="3170280"/>
                  <a:pt x="3549805" y="3190145"/>
                </a:cubicBezTo>
                <a:cubicBezTo>
                  <a:pt x="3552440" y="3193593"/>
                  <a:pt x="3559536" y="3198052"/>
                  <a:pt x="3554468" y="3200891"/>
                </a:cubicBezTo>
                <a:cubicBezTo>
                  <a:pt x="3549401" y="3203728"/>
                  <a:pt x="3544536" y="3196228"/>
                  <a:pt x="3540277" y="3193186"/>
                </a:cubicBezTo>
                <a:cubicBezTo>
                  <a:pt x="3534197" y="3188930"/>
                  <a:pt x="3525884" y="3191362"/>
                  <a:pt x="3528520" y="3198456"/>
                </a:cubicBezTo>
                <a:cubicBezTo>
                  <a:pt x="3546764" y="3230080"/>
                  <a:pt x="3603727" y="3221567"/>
                  <a:pt x="3593188" y="3179806"/>
                </a:cubicBezTo>
                <a:cubicBezTo>
                  <a:pt x="3591160" y="3165008"/>
                  <a:pt x="3573321" y="3151427"/>
                  <a:pt x="3558725" y="3150210"/>
                </a:cubicBezTo>
                <a:close/>
                <a:moveTo>
                  <a:pt x="3760025" y="3149425"/>
                </a:moveTo>
                <a:cubicBezTo>
                  <a:pt x="3737675" y="3147069"/>
                  <a:pt x="3716339" y="3155684"/>
                  <a:pt x="3702047" y="3178997"/>
                </a:cubicBezTo>
                <a:lnTo>
                  <a:pt x="3712791" y="3175956"/>
                </a:lnTo>
                <a:cubicBezTo>
                  <a:pt x="3747254" y="3162780"/>
                  <a:pt x="3806244" y="3175145"/>
                  <a:pt x="3824083" y="3192984"/>
                </a:cubicBezTo>
                <a:cubicBezTo>
                  <a:pt x="3826718" y="3190956"/>
                  <a:pt x="3826922" y="3188321"/>
                  <a:pt x="3824083" y="3185686"/>
                </a:cubicBezTo>
                <a:cubicBezTo>
                  <a:pt x="3805737" y="3165110"/>
                  <a:pt x="3782374" y="3151782"/>
                  <a:pt x="3760025" y="3149425"/>
                </a:cubicBezTo>
                <a:close/>
                <a:moveTo>
                  <a:pt x="2280358" y="3139535"/>
                </a:moveTo>
                <a:cubicBezTo>
                  <a:pt x="2260593" y="3136716"/>
                  <a:pt x="2237153" y="3141341"/>
                  <a:pt x="2211053" y="3156088"/>
                </a:cubicBezTo>
                <a:cubicBezTo>
                  <a:pt x="2235988" y="3155480"/>
                  <a:pt x="2261327" y="3154062"/>
                  <a:pt x="2284438" y="3162171"/>
                </a:cubicBezTo>
                <a:cubicBezTo>
                  <a:pt x="2333293" y="3183456"/>
                  <a:pt x="2330049" y="3245284"/>
                  <a:pt x="2331671" y="3293532"/>
                </a:cubicBezTo>
                <a:cubicBezTo>
                  <a:pt x="2365879" y="3223441"/>
                  <a:pt x="2339653" y="3147992"/>
                  <a:pt x="2280358" y="3139535"/>
                </a:cubicBezTo>
                <a:close/>
                <a:moveTo>
                  <a:pt x="3144775" y="3136425"/>
                </a:moveTo>
                <a:cubicBezTo>
                  <a:pt x="3136260" y="3139060"/>
                  <a:pt x="3145179" y="3146358"/>
                  <a:pt x="3149843" y="3148386"/>
                </a:cubicBezTo>
                <a:cubicBezTo>
                  <a:pt x="3162006" y="3154062"/>
                  <a:pt x="3163423" y="3164401"/>
                  <a:pt x="3148625" y="3165819"/>
                </a:cubicBezTo>
                <a:cubicBezTo>
                  <a:pt x="3143356" y="3165819"/>
                  <a:pt x="3134840" y="3166225"/>
                  <a:pt x="3144369" y="3170482"/>
                </a:cubicBezTo>
                <a:cubicBezTo>
                  <a:pt x="3150451" y="3174738"/>
                  <a:pt x="3163221" y="3173725"/>
                  <a:pt x="3165451" y="3181632"/>
                </a:cubicBezTo>
                <a:cubicBezTo>
                  <a:pt x="3165249" y="3187712"/>
                  <a:pt x="3156330" y="3185078"/>
                  <a:pt x="3151869" y="3183658"/>
                </a:cubicBezTo>
                <a:cubicBezTo>
                  <a:pt x="3132814" y="3177578"/>
                  <a:pt x="3133016" y="3183456"/>
                  <a:pt x="3139706" y="3189334"/>
                </a:cubicBezTo>
                <a:cubicBezTo>
                  <a:pt x="3143356" y="3192578"/>
                  <a:pt x="3152071" y="3195821"/>
                  <a:pt x="3146599" y="3201093"/>
                </a:cubicBezTo>
                <a:cubicBezTo>
                  <a:pt x="3141125" y="3206567"/>
                  <a:pt x="3134436" y="3198660"/>
                  <a:pt x="3128962" y="3196430"/>
                </a:cubicBezTo>
                <a:cubicBezTo>
                  <a:pt x="3121462" y="3193389"/>
                  <a:pt x="3112340" y="3199471"/>
                  <a:pt x="3116190" y="3207173"/>
                </a:cubicBezTo>
                <a:cubicBezTo>
                  <a:pt x="3179236" y="3264543"/>
                  <a:pt x="3233971" y="3132777"/>
                  <a:pt x="3144775" y="3136425"/>
                </a:cubicBezTo>
                <a:close/>
                <a:moveTo>
                  <a:pt x="3002722" y="3107151"/>
                </a:moveTo>
                <a:cubicBezTo>
                  <a:pt x="2996454" y="3105720"/>
                  <a:pt x="2988833" y="3105891"/>
                  <a:pt x="2979761" y="3108247"/>
                </a:cubicBezTo>
                <a:cubicBezTo>
                  <a:pt x="2973274" y="3111897"/>
                  <a:pt x="2981790" y="3116560"/>
                  <a:pt x="2986248" y="3117573"/>
                </a:cubicBezTo>
                <a:cubicBezTo>
                  <a:pt x="2998209" y="3120410"/>
                  <a:pt x="3000844" y="3130140"/>
                  <a:pt x="2985235" y="3133384"/>
                </a:cubicBezTo>
                <a:cubicBezTo>
                  <a:pt x="2979559" y="3134601"/>
                  <a:pt x="2981181" y="3136223"/>
                  <a:pt x="2985844" y="3137236"/>
                </a:cubicBezTo>
                <a:cubicBezTo>
                  <a:pt x="2991722" y="3139669"/>
                  <a:pt x="3001857" y="3136627"/>
                  <a:pt x="3005305" y="3142710"/>
                </a:cubicBezTo>
                <a:cubicBezTo>
                  <a:pt x="3006318" y="3147980"/>
                  <a:pt x="2998209" y="3147169"/>
                  <a:pt x="2994559" y="3146967"/>
                </a:cubicBezTo>
                <a:cubicBezTo>
                  <a:pt x="2977531" y="3145345"/>
                  <a:pt x="2978950" y="3150210"/>
                  <a:pt x="2985437" y="3154062"/>
                </a:cubicBezTo>
                <a:cubicBezTo>
                  <a:pt x="2989085" y="3156088"/>
                  <a:pt x="2996790" y="3157306"/>
                  <a:pt x="2993344" y="3162780"/>
                </a:cubicBezTo>
                <a:cubicBezTo>
                  <a:pt x="2989694" y="3168251"/>
                  <a:pt x="2982803" y="3163184"/>
                  <a:pt x="2977937" y="3161967"/>
                </a:cubicBezTo>
                <a:cubicBezTo>
                  <a:pt x="2971044" y="3160143"/>
                  <a:pt x="2964355" y="3166832"/>
                  <a:pt x="2969018" y="3172914"/>
                </a:cubicBezTo>
                <a:cubicBezTo>
                  <a:pt x="3024183" y="3205729"/>
                  <a:pt x="3046600" y="3117173"/>
                  <a:pt x="3002722" y="3107151"/>
                </a:cubicBezTo>
                <a:close/>
                <a:moveTo>
                  <a:pt x="3354183" y="3104395"/>
                </a:moveTo>
                <a:cubicBezTo>
                  <a:pt x="3344654" y="3106423"/>
                  <a:pt x="3354789" y="3115140"/>
                  <a:pt x="3360263" y="3117775"/>
                </a:cubicBezTo>
                <a:cubicBezTo>
                  <a:pt x="3375265" y="3125682"/>
                  <a:pt x="3376076" y="3138453"/>
                  <a:pt x="3354587" y="3136223"/>
                </a:cubicBezTo>
                <a:cubicBezTo>
                  <a:pt x="3335126" y="3137236"/>
                  <a:pt x="3380333" y="3148182"/>
                  <a:pt x="3378305" y="3155075"/>
                </a:cubicBezTo>
                <a:cubicBezTo>
                  <a:pt x="3378102" y="3161764"/>
                  <a:pt x="3367561" y="3157710"/>
                  <a:pt x="3363102" y="3155886"/>
                </a:cubicBezTo>
                <a:cubicBezTo>
                  <a:pt x="3341411" y="3147373"/>
                  <a:pt x="3342020" y="3153858"/>
                  <a:pt x="3349317" y="3160751"/>
                </a:cubicBezTo>
                <a:cubicBezTo>
                  <a:pt x="3353372" y="3164604"/>
                  <a:pt x="3363304" y="3168860"/>
                  <a:pt x="3357020" y="3174130"/>
                </a:cubicBezTo>
                <a:cubicBezTo>
                  <a:pt x="3350737" y="3179401"/>
                  <a:pt x="3343235" y="3170482"/>
                  <a:pt x="3337154" y="3167441"/>
                </a:cubicBezTo>
                <a:cubicBezTo>
                  <a:pt x="3328437" y="3163184"/>
                  <a:pt x="3318098" y="3168860"/>
                  <a:pt x="3322559" y="3177578"/>
                </a:cubicBezTo>
                <a:cubicBezTo>
                  <a:pt x="3352965" y="3216702"/>
                  <a:pt x="3424931" y="3187308"/>
                  <a:pt x="3404659" y="3135816"/>
                </a:cubicBezTo>
                <a:cubicBezTo>
                  <a:pt x="3399794" y="3115951"/>
                  <a:pt x="3374454" y="3102571"/>
                  <a:pt x="3354183" y="3104395"/>
                </a:cubicBezTo>
                <a:close/>
                <a:moveTo>
                  <a:pt x="2362484" y="3095071"/>
                </a:moveTo>
                <a:cubicBezTo>
                  <a:pt x="2360456" y="3109262"/>
                  <a:pt x="2364308" y="3125073"/>
                  <a:pt x="2371404" y="3133586"/>
                </a:cubicBezTo>
                <a:cubicBezTo>
                  <a:pt x="2408906" y="3180619"/>
                  <a:pt x="2469318" y="3140884"/>
                  <a:pt x="2485737" y="3099936"/>
                </a:cubicBezTo>
                <a:cubicBezTo>
                  <a:pt x="2449248" y="3127506"/>
                  <a:pt x="2387621" y="3126695"/>
                  <a:pt x="2362484" y="3095071"/>
                </a:cubicBezTo>
                <a:close/>
                <a:moveTo>
                  <a:pt x="2533781" y="3090205"/>
                </a:moveTo>
                <a:cubicBezTo>
                  <a:pt x="2559729" y="3126288"/>
                  <a:pt x="2562972" y="3184065"/>
                  <a:pt x="2528916" y="3213458"/>
                </a:cubicBezTo>
                <a:lnTo>
                  <a:pt x="2535809" y="3213865"/>
                </a:lnTo>
                <a:cubicBezTo>
                  <a:pt x="2581622" y="3214471"/>
                  <a:pt x="2597638" y="3170482"/>
                  <a:pt x="2583042" y="3136832"/>
                </a:cubicBezTo>
                <a:cubicBezTo>
                  <a:pt x="2571690" y="3112505"/>
                  <a:pt x="2552633" y="3099125"/>
                  <a:pt x="2533781" y="3090205"/>
                </a:cubicBezTo>
                <a:close/>
                <a:moveTo>
                  <a:pt x="2511279" y="3085340"/>
                </a:moveTo>
                <a:cubicBezTo>
                  <a:pt x="2499522" y="3144332"/>
                  <a:pt x="2470937" y="3189132"/>
                  <a:pt x="2408704" y="3183254"/>
                </a:cubicBezTo>
                <a:lnTo>
                  <a:pt x="2413163" y="3188321"/>
                </a:lnTo>
                <a:cubicBezTo>
                  <a:pt x="2449857" y="3241230"/>
                  <a:pt x="2518576" y="3212039"/>
                  <a:pt x="2523644" y="3155075"/>
                </a:cubicBezTo>
                <a:cubicBezTo>
                  <a:pt x="2527092" y="3127506"/>
                  <a:pt x="2518172" y="3107032"/>
                  <a:pt x="2511279" y="3085340"/>
                </a:cubicBezTo>
                <a:close/>
                <a:moveTo>
                  <a:pt x="1621953" y="3074597"/>
                </a:moveTo>
                <a:cubicBezTo>
                  <a:pt x="1612831" y="3073177"/>
                  <a:pt x="1590331" y="3084327"/>
                  <a:pt x="1611007" y="3087366"/>
                </a:cubicBezTo>
                <a:cubicBezTo>
                  <a:pt x="1621548" y="3087366"/>
                  <a:pt x="1625805" y="3095679"/>
                  <a:pt x="1613033" y="3101964"/>
                </a:cubicBezTo>
                <a:cubicBezTo>
                  <a:pt x="1608372" y="3104192"/>
                  <a:pt x="1609994" y="3105410"/>
                  <a:pt x="1614250" y="3105410"/>
                </a:cubicBezTo>
                <a:cubicBezTo>
                  <a:pt x="1619926" y="3106221"/>
                  <a:pt x="1628035" y="3101355"/>
                  <a:pt x="1632090" y="3106221"/>
                </a:cubicBezTo>
                <a:cubicBezTo>
                  <a:pt x="1634118" y="3110679"/>
                  <a:pt x="1626820" y="3111897"/>
                  <a:pt x="1623779" y="3112301"/>
                </a:cubicBezTo>
                <a:cubicBezTo>
                  <a:pt x="1608776" y="3114329"/>
                  <a:pt x="1610805" y="3118586"/>
                  <a:pt x="1617292" y="3120612"/>
                </a:cubicBezTo>
                <a:cubicBezTo>
                  <a:pt x="1620940" y="3121829"/>
                  <a:pt x="1627833" y="3121019"/>
                  <a:pt x="1626007" y="3126897"/>
                </a:cubicBezTo>
                <a:cubicBezTo>
                  <a:pt x="1623981" y="3132777"/>
                  <a:pt x="1616683" y="3129534"/>
                  <a:pt x="1612224" y="3129534"/>
                </a:cubicBezTo>
                <a:cubicBezTo>
                  <a:pt x="1605735" y="3129534"/>
                  <a:pt x="1601074" y="3137034"/>
                  <a:pt x="1606548" y="3141493"/>
                </a:cubicBezTo>
                <a:cubicBezTo>
                  <a:pt x="1611411" y="3145345"/>
                  <a:pt x="1620737" y="3144534"/>
                  <a:pt x="1626413" y="3143317"/>
                </a:cubicBezTo>
                <a:cubicBezTo>
                  <a:pt x="1662496" y="3136223"/>
                  <a:pt x="1657631" y="3076421"/>
                  <a:pt x="1621953" y="3074597"/>
                </a:cubicBezTo>
                <a:close/>
                <a:moveTo>
                  <a:pt x="3441553" y="3067501"/>
                </a:moveTo>
                <a:cubicBezTo>
                  <a:pt x="3433444" y="3068514"/>
                  <a:pt x="3441757" y="3076421"/>
                  <a:pt x="3446420" y="3079055"/>
                </a:cubicBezTo>
                <a:cubicBezTo>
                  <a:pt x="3459190" y="3086353"/>
                  <a:pt x="3459596" y="3096895"/>
                  <a:pt x="3441350" y="3093855"/>
                </a:cubicBezTo>
                <a:cubicBezTo>
                  <a:pt x="3424729" y="3093651"/>
                  <a:pt x="3463244" y="3105003"/>
                  <a:pt x="3461218" y="3110884"/>
                </a:cubicBezTo>
                <a:cubicBezTo>
                  <a:pt x="3461014" y="3116356"/>
                  <a:pt x="3452298" y="3112301"/>
                  <a:pt x="3448244" y="3110679"/>
                </a:cubicBezTo>
                <a:cubicBezTo>
                  <a:pt x="3429796" y="3102571"/>
                  <a:pt x="3430200" y="3107842"/>
                  <a:pt x="3436485" y="3113923"/>
                </a:cubicBezTo>
                <a:cubicBezTo>
                  <a:pt x="3439933" y="3117369"/>
                  <a:pt x="3448244" y="3121423"/>
                  <a:pt x="3442972" y="3125275"/>
                </a:cubicBezTo>
                <a:cubicBezTo>
                  <a:pt x="3437500" y="3129330"/>
                  <a:pt x="3431216" y="3121627"/>
                  <a:pt x="3426148" y="3118586"/>
                </a:cubicBezTo>
                <a:cubicBezTo>
                  <a:pt x="3418848" y="3114329"/>
                  <a:pt x="3409929" y="3118384"/>
                  <a:pt x="3413579" y="3125884"/>
                </a:cubicBezTo>
                <a:cubicBezTo>
                  <a:pt x="3438107" y="3158725"/>
                  <a:pt x="3500749" y="3141493"/>
                  <a:pt x="3483922" y="3096288"/>
                </a:cubicBezTo>
                <a:cubicBezTo>
                  <a:pt x="3480070" y="3079462"/>
                  <a:pt x="3458177" y="3067094"/>
                  <a:pt x="3441553" y="3067501"/>
                </a:cubicBezTo>
                <a:close/>
                <a:moveTo>
                  <a:pt x="1510465" y="3063462"/>
                </a:moveTo>
                <a:cubicBezTo>
                  <a:pt x="1504085" y="3063035"/>
                  <a:pt x="1496647" y="3064511"/>
                  <a:pt x="1488158" y="3068514"/>
                </a:cubicBezTo>
                <a:cubicBezTo>
                  <a:pt x="1482482" y="3073379"/>
                  <a:pt x="1491402" y="3076825"/>
                  <a:pt x="1495661" y="3077231"/>
                </a:cubicBezTo>
                <a:cubicBezTo>
                  <a:pt x="1507619" y="3078042"/>
                  <a:pt x="1511878" y="3087773"/>
                  <a:pt x="1497078" y="3093855"/>
                </a:cubicBezTo>
                <a:cubicBezTo>
                  <a:pt x="1491808" y="3096084"/>
                  <a:pt x="1493632" y="3097503"/>
                  <a:pt x="1498295" y="3097910"/>
                </a:cubicBezTo>
                <a:cubicBezTo>
                  <a:pt x="1504580" y="3099327"/>
                  <a:pt x="1514109" y="3094260"/>
                  <a:pt x="1518365" y="3099936"/>
                </a:cubicBezTo>
                <a:cubicBezTo>
                  <a:pt x="1520391" y="3105208"/>
                  <a:pt x="1512080" y="3106016"/>
                  <a:pt x="1508430" y="3106423"/>
                </a:cubicBezTo>
                <a:cubicBezTo>
                  <a:pt x="1491402" y="3107842"/>
                  <a:pt x="1493430" y="3112505"/>
                  <a:pt x="1500728" y="3115342"/>
                </a:cubicBezTo>
                <a:cubicBezTo>
                  <a:pt x="1504580" y="3116964"/>
                  <a:pt x="1512689" y="3116560"/>
                  <a:pt x="1510052" y="3122843"/>
                </a:cubicBezTo>
                <a:cubicBezTo>
                  <a:pt x="1507417" y="3129330"/>
                  <a:pt x="1499513" y="3125073"/>
                  <a:pt x="1494443" y="3124871"/>
                </a:cubicBezTo>
                <a:cubicBezTo>
                  <a:pt x="1487145" y="3124262"/>
                  <a:pt x="1481469" y="3132371"/>
                  <a:pt x="1487348" y="3137845"/>
                </a:cubicBezTo>
                <a:cubicBezTo>
                  <a:pt x="1548012" y="3162678"/>
                  <a:pt x="1555129" y="3066450"/>
                  <a:pt x="1510465" y="3063462"/>
                </a:cubicBezTo>
                <a:close/>
                <a:moveTo>
                  <a:pt x="2904350" y="3063447"/>
                </a:moveTo>
                <a:cubicBezTo>
                  <a:pt x="2896646" y="3065068"/>
                  <a:pt x="2903539" y="3071962"/>
                  <a:pt x="2907391" y="3073988"/>
                </a:cubicBezTo>
                <a:cubicBezTo>
                  <a:pt x="2918135" y="3079866"/>
                  <a:pt x="2917526" y="3089799"/>
                  <a:pt x="2901107" y="3088584"/>
                </a:cubicBezTo>
                <a:cubicBezTo>
                  <a:pt x="2895228" y="3088177"/>
                  <a:pt x="2896241" y="3090003"/>
                  <a:pt x="2900498" y="3092436"/>
                </a:cubicBezTo>
                <a:cubicBezTo>
                  <a:pt x="2905565" y="3096288"/>
                  <a:pt x="2916513" y="3096084"/>
                  <a:pt x="2917728" y="3102977"/>
                </a:cubicBezTo>
                <a:cubicBezTo>
                  <a:pt x="2916918" y="3108247"/>
                  <a:pt x="2909215" y="3105208"/>
                  <a:pt x="2905770" y="3103990"/>
                </a:cubicBezTo>
                <a:cubicBezTo>
                  <a:pt x="2889754" y="3097705"/>
                  <a:pt x="2889350" y="3102773"/>
                  <a:pt x="2894620" y="3108247"/>
                </a:cubicBezTo>
                <a:cubicBezTo>
                  <a:pt x="2897457" y="3111288"/>
                  <a:pt x="2904757" y="3114329"/>
                  <a:pt x="2899485" y="3118586"/>
                </a:cubicBezTo>
                <a:cubicBezTo>
                  <a:pt x="2894213" y="3122843"/>
                  <a:pt x="2889146" y="3115951"/>
                  <a:pt x="2884485" y="3113519"/>
                </a:cubicBezTo>
                <a:cubicBezTo>
                  <a:pt x="2878200" y="3110071"/>
                  <a:pt x="2869483" y="3114532"/>
                  <a:pt x="2872117" y="3121423"/>
                </a:cubicBezTo>
                <a:cubicBezTo>
                  <a:pt x="2920365" y="3174738"/>
                  <a:pt x="2981585" y="3065879"/>
                  <a:pt x="2904350" y="3063447"/>
                </a:cubicBezTo>
                <a:close/>
                <a:moveTo>
                  <a:pt x="1950965" y="3061420"/>
                </a:moveTo>
                <a:cubicBezTo>
                  <a:pt x="1940424" y="3060405"/>
                  <a:pt x="1915287" y="3073988"/>
                  <a:pt x="1939004" y="3076218"/>
                </a:cubicBezTo>
                <a:cubicBezTo>
                  <a:pt x="1951169" y="3075610"/>
                  <a:pt x="1956439" y="3084731"/>
                  <a:pt x="1942045" y="3092234"/>
                </a:cubicBezTo>
                <a:cubicBezTo>
                  <a:pt x="1936978" y="3094868"/>
                  <a:pt x="1938802" y="3096084"/>
                  <a:pt x="1943667" y="3096084"/>
                </a:cubicBezTo>
                <a:cubicBezTo>
                  <a:pt x="1949952" y="3096895"/>
                  <a:pt x="1959074" y="3091016"/>
                  <a:pt x="1963939" y="3096084"/>
                </a:cubicBezTo>
                <a:cubicBezTo>
                  <a:pt x="1966372" y="3101151"/>
                  <a:pt x="1958263" y="3102571"/>
                  <a:pt x="1954817" y="3103382"/>
                </a:cubicBezTo>
                <a:cubicBezTo>
                  <a:pt x="1937991" y="3106423"/>
                  <a:pt x="1940628" y="3110884"/>
                  <a:pt x="1947926" y="3112910"/>
                </a:cubicBezTo>
                <a:cubicBezTo>
                  <a:pt x="1951978" y="3113923"/>
                  <a:pt x="1959885" y="3112910"/>
                  <a:pt x="1957859" y="3119397"/>
                </a:cubicBezTo>
                <a:cubicBezTo>
                  <a:pt x="1955830" y="3126086"/>
                  <a:pt x="1947722" y="3122640"/>
                  <a:pt x="1942654" y="3123045"/>
                </a:cubicBezTo>
                <a:cubicBezTo>
                  <a:pt x="1935558" y="3123451"/>
                  <a:pt x="1930693" y="3131964"/>
                  <a:pt x="1936978" y="3136627"/>
                </a:cubicBezTo>
                <a:cubicBezTo>
                  <a:pt x="1942654" y="3140682"/>
                  <a:pt x="1952791" y="3139262"/>
                  <a:pt x="1959276" y="3137845"/>
                </a:cubicBezTo>
                <a:cubicBezTo>
                  <a:pt x="1999415" y="3128114"/>
                  <a:pt x="1991509" y="3061420"/>
                  <a:pt x="1950965" y="3061420"/>
                </a:cubicBezTo>
                <a:close/>
                <a:moveTo>
                  <a:pt x="3664322" y="3056738"/>
                </a:moveTo>
                <a:cubicBezTo>
                  <a:pt x="3633705" y="3051093"/>
                  <a:pt x="3609303" y="3067856"/>
                  <a:pt x="3597445" y="3093855"/>
                </a:cubicBezTo>
                <a:lnTo>
                  <a:pt x="3607580" y="3089192"/>
                </a:lnTo>
                <a:cubicBezTo>
                  <a:pt x="3642854" y="3072975"/>
                  <a:pt x="3686843" y="3072771"/>
                  <a:pt x="3718467" y="3092029"/>
                </a:cubicBezTo>
                <a:cubicBezTo>
                  <a:pt x="3725156" y="3083516"/>
                  <a:pt x="3701034" y="3075001"/>
                  <a:pt x="3696776" y="3070340"/>
                </a:cubicBezTo>
                <a:cubicBezTo>
                  <a:pt x="3685424" y="3062991"/>
                  <a:pt x="3674528" y="3058620"/>
                  <a:pt x="3664322" y="3056738"/>
                </a:cubicBezTo>
                <a:close/>
                <a:moveTo>
                  <a:pt x="2582101" y="3051347"/>
                </a:moveTo>
                <a:cubicBezTo>
                  <a:pt x="2559361" y="3049903"/>
                  <a:pt x="2540927" y="3057467"/>
                  <a:pt x="2519185" y="3064460"/>
                </a:cubicBezTo>
                <a:cubicBezTo>
                  <a:pt x="2561351" y="3072568"/>
                  <a:pt x="2610205" y="3095475"/>
                  <a:pt x="2615881" y="3138453"/>
                </a:cubicBezTo>
                <a:cubicBezTo>
                  <a:pt x="2617910" y="3150614"/>
                  <a:pt x="2616692" y="3156291"/>
                  <a:pt x="2617099" y="3167036"/>
                </a:cubicBezTo>
                <a:cubicBezTo>
                  <a:pt x="2668588" y="3131762"/>
                  <a:pt x="2655412" y="3074190"/>
                  <a:pt x="2606557" y="3056149"/>
                </a:cubicBezTo>
                <a:cubicBezTo>
                  <a:pt x="2597739" y="3053311"/>
                  <a:pt x="2589681" y="3051828"/>
                  <a:pt x="2582101" y="3051347"/>
                </a:cubicBezTo>
                <a:close/>
                <a:moveTo>
                  <a:pt x="2799543" y="3050658"/>
                </a:moveTo>
                <a:cubicBezTo>
                  <a:pt x="2792139" y="3049066"/>
                  <a:pt x="2783124" y="3049383"/>
                  <a:pt x="2772380" y="3052297"/>
                </a:cubicBezTo>
                <a:cubicBezTo>
                  <a:pt x="2764678" y="3056757"/>
                  <a:pt x="2774812" y="3062027"/>
                  <a:pt x="2779882" y="3063244"/>
                </a:cubicBezTo>
                <a:cubicBezTo>
                  <a:pt x="2796504" y="3066690"/>
                  <a:pt x="2793667" y="3079462"/>
                  <a:pt x="2778462" y="3081692"/>
                </a:cubicBezTo>
                <a:cubicBezTo>
                  <a:pt x="2762043" y="3088177"/>
                  <a:pt x="2802789" y="3085542"/>
                  <a:pt x="2802180" y="3092436"/>
                </a:cubicBezTo>
                <a:cubicBezTo>
                  <a:pt x="2803193" y="3097705"/>
                  <a:pt x="2796097" y="3097910"/>
                  <a:pt x="2791436" y="3097705"/>
                </a:cubicBezTo>
                <a:cubicBezTo>
                  <a:pt x="2773597" y="3095679"/>
                  <a:pt x="2768530" y="3100545"/>
                  <a:pt x="2778867" y="3106016"/>
                </a:cubicBezTo>
                <a:cubicBezTo>
                  <a:pt x="2783126" y="3108449"/>
                  <a:pt x="2792247" y="3109666"/>
                  <a:pt x="2788193" y="3116153"/>
                </a:cubicBezTo>
                <a:cubicBezTo>
                  <a:pt x="2783934" y="3122843"/>
                  <a:pt x="2775826" y="3116762"/>
                  <a:pt x="2769947" y="3115545"/>
                </a:cubicBezTo>
                <a:cubicBezTo>
                  <a:pt x="2761636" y="3113721"/>
                  <a:pt x="2753730" y="3121829"/>
                  <a:pt x="2759406" y="3128519"/>
                </a:cubicBezTo>
                <a:cubicBezTo>
                  <a:pt x="2824327" y="3166478"/>
                  <a:pt x="2851377" y="3061802"/>
                  <a:pt x="2799543" y="3050658"/>
                </a:cubicBezTo>
                <a:close/>
                <a:moveTo>
                  <a:pt x="1721935" y="3047692"/>
                </a:moveTo>
                <a:cubicBezTo>
                  <a:pt x="1714076" y="3046419"/>
                  <a:pt x="1705575" y="3047990"/>
                  <a:pt x="1697162" y="3053514"/>
                </a:cubicBezTo>
                <a:cubicBezTo>
                  <a:pt x="1690270" y="3058988"/>
                  <a:pt x="1700609" y="3063244"/>
                  <a:pt x="1705879" y="3063649"/>
                </a:cubicBezTo>
                <a:cubicBezTo>
                  <a:pt x="1718853" y="3064664"/>
                  <a:pt x="1723920" y="3074392"/>
                  <a:pt x="1710744" y="3081286"/>
                </a:cubicBezTo>
                <a:cubicBezTo>
                  <a:pt x="1705879" y="3083314"/>
                  <a:pt x="1698175" y="3086760"/>
                  <a:pt x="1708312" y="3087571"/>
                </a:cubicBezTo>
                <a:cubicBezTo>
                  <a:pt x="1715610" y="3089395"/>
                  <a:pt x="1726962" y="3083718"/>
                  <a:pt x="1731625" y="3090612"/>
                </a:cubicBezTo>
                <a:cubicBezTo>
                  <a:pt x="1733449" y="3096084"/>
                  <a:pt x="1726353" y="3097301"/>
                  <a:pt x="1721690" y="3097705"/>
                </a:cubicBezTo>
                <a:cubicBezTo>
                  <a:pt x="1703649" y="3098112"/>
                  <a:pt x="1699594" y="3103990"/>
                  <a:pt x="1710338" y="3108045"/>
                </a:cubicBezTo>
                <a:cubicBezTo>
                  <a:pt x="1714799" y="3109869"/>
                  <a:pt x="1724123" y="3109666"/>
                  <a:pt x="1720881" y="3117166"/>
                </a:cubicBezTo>
                <a:cubicBezTo>
                  <a:pt x="1717638" y="3124666"/>
                  <a:pt x="1708514" y="3119599"/>
                  <a:pt x="1702636" y="3119195"/>
                </a:cubicBezTo>
                <a:cubicBezTo>
                  <a:pt x="1694527" y="3118384"/>
                  <a:pt x="1687635" y="3127708"/>
                  <a:pt x="1694120" y="3133993"/>
                </a:cubicBezTo>
                <a:cubicBezTo>
                  <a:pt x="1716827" y="3148993"/>
                  <a:pt x="1749464" y="3130749"/>
                  <a:pt x="1755545" y="3106016"/>
                </a:cubicBezTo>
                <a:cubicBezTo>
                  <a:pt x="1763299" y="3080930"/>
                  <a:pt x="1745511" y="3051512"/>
                  <a:pt x="1721935" y="3047692"/>
                </a:cubicBezTo>
                <a:close/>
                <a:moveTo>
                  <a:pt x="3210556" y="3046773"/>
                </a:moveTo>
                <a:cubicBezTo>
                  <a:pt x="3195453" y="3048597"/>
                  <a:pt x="3187446" y="3055338"/>
                  <a:pt x="3209036" y="3061420"/>
                </a:cubicBezTo>
                <a:cubicBezTo>
                  <a:pt x="3217145" y="3062229"/>
                  <a:pt x="3222821" y="3065677"/>
                  <a:pt x="3224036" y="3069731"/>
                </a:cubicBezTo>
                <a:cubicBezTo>
                  <a:pt x="3225254" y="3073786"/>
                  <a:pt x="3222010" y="3078244"/>
                  <a:pt x="3212280" y="3081084"/>
                </a:cubicBezTo>
                <a:cubicBezTo>
                  <a:pt x="3196062" y="3089597"/>
                  <a:pt x="3240052" y="3082908"/>
                  <a:pt x="3240863" y="3090408"/>
                </a:cubicBezTo>
                <a:cubicBezTo>
                  <a:pt x="3243702" y="3096895"/>
                  <a:pt x="3232754" y="3096895"/>
                  <a:pt x="3228091" y="3096895"/>
                </a:cubicBezTo>
                <a:cubicBezTo>
                  <a:pt x="3205793" y="3096895"/>
                  <a:pt x="3209036" y="3102977"/>
                  <a:pt x="3218360" y="3106829"/>
                </a:cubicBezTo>
                <a:cubicBezTo>
                  <a:pt x="3223430" y="3109058"/>
                  <a:pt x="3233971" y="3109464"/>
                  <a:pt x="3230726" y="3116762"/>
                </a:cubicBezTo>
                <a:cubicBezTo>
                  <a:pt x="3227482" y="3124060"/>
                  <a:pt x="3217145" y="3118586"/>
                  <a:pt x="3210658" y="3117775"/>
                </a:cubicBezTo>
                <a:cubicBezTo>
                  <a:pt x="3201332" y="3116762"/>
                  <a:pt x="3194643" y="3126086"/>
                  <a:pt x="3202143" y="3132777"/>
                </a:cubicBezTo>
                <a:cubicBezTo>
                  <a:pt x="3249580" y="3159534"/>
                  <a:pt x="3293772" y="3101151"/>
                  <a:pt x="3254647" y="3061623"/>
                </a:cubicBezTo>
                <a:cubicBezTo>
                  <a:pt x="3247856" y="3048040"/>
                  <a:pt x="3225658" y="3044948"/>
                  <a:pt x="3210556" y="3046773"/>
                </a:cubicBezTo>
                <a:close/>
                <a:moveTo>
                  <a:pt x="1837849" y="3044392"/>
                </a:moveTo>
                <a:cubicBezTo>
                  <a:pt x="1830956" y="3047633"/>
                  <a:pt x="1838862" y="3053107"/>
                  <a:pt x="1842917" y="3054527"/>
                </a:cubicBezTo>
                <a:cubicBezTo>
                  <a:pt x="1854269" y="3058175"/>
                  <a:pt x="1855891" y="3068514"/>
                  <a:pt x="1839875" y="3070744"/>
                </a:cubicBezTo>
                <a:cubicBezTo>
                  <a:pt x="1825888" y="3075610"/>
                  <a:pt x="1859541" y="3075407"/>
                  <a:pt x="1858730" y="3081894"/>
                </a:cubicBezTo>
                <a:cubicBezTo>
                  <a:pt x="1859134" y="3087366"/>
                  <a:pt x="1851025" y="3086151"/>
                  <a:pt x="1847375" y="3085542"/>
                </a:cubicBezTo>
                <a:cubicBezTo>
                  <a:pt x="1830551" y="3082705"/>
                  <a:pt x="1831362" y="3087773"/>
                  <a:pt x="1837443" y="3092234"/>
                </a:cubicBezTo>
                <a:cubicBezTo>
                  <a:pt x="1840891" y="3094664"/>
                  <a:pt x="1848593" y="3096288"/>
                  <a:pt x="1844336" y="3101760"/>
                </a:cubicBezTo>
                <a:cubicBezTo>
                  <a:pt x="1840078" y="3107234"/>
                  <a:pt x="1833593" y="3101355"/>
                  <a:pt x="1828725" y="3099734"/>
                </a:cubicBezTo>
                <a:cubicBezTo>
                  <a:pt x="1821834" y="3097503"/>
                  <a:pt x="1814334" y="3103990"/>
                  <a:pt x="1818388" y="3110477"/>
                </a:cubicBezTo>
                <a:cubicBezTo>
                  <a:pt x="1849404" y="3138858"/>
                  <a:pt x="1895623" y="3094868"/>
                  <a:pt x="1876567" y="3060203"/>
                </a:cubicBezTo>
                <a:cubicBezTo>
                  <a:pt x="1871499" y="3045201"/>
                  <a:pt x="1852038" y="3039323"/>
                  <a:pt x="1837849" y="3044392"/>
                </a:cubicBezTo>
                <a:close/>
                <a:moveTo>
                  <a:pt x="2118556" y="3038382"/>
                </a:moveTo>
                <a:cubicBezTo>
                  <a:pt x="2111058" y="3037904"/>
                  <a:pt x="2102294" y="3039602"/>
                  <a:pt x="2092259" y="3044188"/>
                </a:cubicBezTo>
                <a:cubicBezTo>
                  <a:pt x="2085368" y="3049864"/>
                  <a:pt x="2096111" y="3053716"/>
                  <a:pt x="2101179" y="3054120"/>
                </a:cubicBezTo>
                <a:cubicBezTo>
                  <a:pt x="2114357" y="3054931"/>
                  <a:pt x="2119425" y="3064460"/>
                  <a:pt x="2106451" y="3071353"/>
                </a:cubicBezTo>
                <a:cubicBezTo>
                  <a:pt x="2101585" y="3073379"/>
                  <a:pt x="2093883" y="3076825"/>
                  <a:pt x="2104220" y="3077638"/>
                </a:cubicBezTo>
                <a:cubicBezTo>
                  <a:pt x="2111518" y="3079260"/>
                  <a:pt x="2122870" y="3073584"/>
                  <a:pt x="2127735" y="3080068"/>
                </a:cubicBezTo>
                <a:cubicBezTo>
                  <a:pt x="2129764" y="3086151"/>
                  <a:pt x="2120844" y="3086962"/>
                  <a:pt x="2115979" y="3087366"/>
                </a:cubicBezTo>
                <a:cubicBezTo>
                  <a:pt x="2095909" y="3088990"/>
                  <a:pt x="2098544" y="3094462"/>
                  <a:pt x="2106855" y="3097705"/>
                </a:cubicBezTo>
                <a:cubicBezTo>
                  <a:pt x="2111316" y="3099532"/>
                  <a:pt x="2120640" y="3099125"/>
                  <a:pt x="2117601" y="3106423"/>
                </a:cubicBezTo>
                <a:cubicBezTo>
                  <a:pt x="2114357" y="3113923"/>
                  <a:pt x="2105235" y="3109058"/>
                  <a:pt x="2099355" y="3108653"/>
                </a:cubicBezTo>
                <a:cubicBezTo>
                  <a:pt x="2090842" y="3108247"/>
                  <a:pt x="2084355" y="3117573"/>
                  <a:pt x="2090842" y="3123653"/>
                </a:cubicBezTo>
                <a:cubicBezTo>
                  <a:pt x="2161438" y="3151680"/>
                  <a:pt x="2171038" y="3041727"/>
                  <a:pt x="2118556" y="3038382"/>
                </a:cubicBezTo>
                <a:close/>
                <a:moveTo>
                  <a:pt x="1319574" y="3029907"/>
                </a:moveTo>
                <a:cubicBezTo>
                  <a:pt x="1312149" y="3027275"/>
                  <a:pt x="1303584" y="3027364"/>
                  <a:pt x="1294360" y="3031418"/>
                </a:cubicBezTo>
                <a:cubicBezTo>
                  <a:pt x="1286657" y="3035877"/>
                  <a:pt x="1295981" y="3041755"/>
                  <a:pt x="1300849" y="3042973"/>
                </a:cubicBezTo>
                <a:cubicBezTo>
                  <a:pt x="1313214" y="3046216"/>
                  <a:pt x="1316458" y="3056757"/>
                  <a:pt x="1302471" y="3061420"/>
                </a:cubicBezTo>
                <a:cubicBezTo>
                  <a:pt x="1297401" y="3062636"/>
                  <a:pt x="1289292" y="3064664"/>
                  <a:pt x="1299023" y="3067299"/>
                </a:cubicBezTo>
                <a:cubicBezTo>
                  <a:pt x="1305712" y="3070340"/>
                  <a:pt x="1317875" y="3066892"/>
                  <a:pt x="1321525" y="3074190"/>
                </a:cubicBezTo>
                <a:cubicBezTo>
                  <a:pt x="1322336" y="3079866"/>
                  <a:pt x="1315240" y="3079866"/>
                  <a:pt x="1310577" y="3079462"/>
                </a:cubicBezTo>
                <a:cubicBezTo>
                  <a:pt x="1292738" y="3076825"/>
                  <a:pt x="1287671" y="3081894"/>
                  <a:pt x="1297603" y="3087773"/>
                </a:cubicBezTo>
                <a:cubicBezTo>
                  <a:pt x="1301658" y="3090408"/>
                  <a:pt x="1310984" y="3091827"/>
                  <a:pt x="1306525" y="3098719"/>
                </a:cubicBezTo>
                <a:cubicBezTo>
                  <a:pt x="1302064" y="3105612"/>
                  <a:pt x="1293753" y="3098923"/>
                  <a:pt x="1288077" y="3097503"/>
                </a:cubicBezTo>
                <a:cubicBezTo>
                  <a:pt x="1280170" y="3095882"/>
                  <a:pt x="1271655" y="3103990"/>
                  <a:pt x="1276927" y="3111288"/>
                </a:cubicBezTo>
                <a:cubicBezTo>
                  <a:pt x="1296997" y="3130343"/>
                  <a:pt x="1332675" y="3117573"/>
                  <a:pt x="1342608" y="3093449"/>
                </a:cubicBezTo>
                <a:cubicBezTo>
                  <a:pt x="1353859" y="3070188"/>
                  <a:pt x="1341848" y="3037804"/>
                  <a:pt x="1319574" y="3029907"/>
                </a:cubicBezTo>
                <a:close/>
                <a:moveTo>
                  <a:pt x="3100379" y="3027970"/>
                </a:moveTo>
                <a:cubicBezTo>
                  <a:pt x="3090649" y="3027159"/>
                  <a:pt x="3075444" y="3027362"/>
                  <a:pt x="3067740" y="3032836"/>
                </a:cubicBezTo>
                <a:cubicBezTo>
                  <a:pt x="3058820" y="3039120"/>
                  <a:pt x="3072810" y="3044594"/>
                  <a:pt x="3079701" y="3045607"/>
                </a:cubicBezTo>
                <a:cubicBezTo>
                  <a:pt x="3101595" y="3048242"/>
                  <a:pt x="3100784" y="3064055"/>
                  <a:pt x="3081729" y="3068514"/>
                </a:cubicBezTo>
                <a:cubicBezTo>
                  <a:pt x="3062268" y="3078042"/>
                  <a:pt x="3113555" y="3070947"/>
                  <a:pt x="3113960" y="3079866"/>
                </a:cubicBezTo>
                <a:cubicBezTo>
                  <a:pt x="3116597" y="3087366"/>
                  <a:pt x="3104636" y="3087164"/>
                  <a:pt x="3098758" y="3087164"/>
                </a:cubicBezTo>
                <a:cubicBezTo>
                  <a:pt x="3073012" y="3086962"/>
                  <a:pt x="3076255" y="3093855"/>
                  <a:pt x="3086797" y="3098516"/>
                </a:cubicBezTo>
                <a:cubicBezTo>
                  <a:pt x="3092675" y="3100949"/>
                  <a:pt x="3104434" y="3101760"/>
                  <a:pt x="3100379" y="3110071"/>
                </a:cubicBezTo>
                <a:cubicBezTo>
                  <a:pt x="3096121" y="3118586"/>
                  <a:pt x="3084768" y="3111692"/>
                  <a:pt x="3077268" y="3110884"/>
                </a:cubicBezTo>
                <a:cubicBezTo>
                  <a:pt x="3066525" y="3109666"/>
                  <a:pt x="3058214" y="3120208"/>
                  <a:pt x="3066323" y="3128114"/>
                </a:cubicBezTo>
                <a:cubicBezTo>
                  <a:pt x="3143760" y="3167847"/>
                  <a:pt x="3182682" y="3047027"/>
                  <a:pt x="3100379" y="3027970"/>
                </a:cubicBezTo>
                <a:close/>
                <a:moveTo>
                  <a:pt x="1413154" y="3021686"/>
                </a:moveTo>
                <a:cubicBezTo>
                  <a:pt x="1406058" y="3023916"/>
                  <a:pt x="1412952" y="3030605"/>
                  <a:pt x="1416804" y="3032633"/>
                </a:cubicBezTo>
                <a:cubicBezTo>
                  <a:pt x="1427343" y="3037701"/>
                  <a:pt x="1427547" y="3048446"/>
                  <a:pt x="1411734" y="3048446"/>
                </a:cubicBezTo>
                <a:cubicBezTo>
                  <a:pt x="1406058" y="3048446"/>
                  <a:pt x="1407071" y="3050473"/>
                  <a:pt x="1411330" y="3052499"/>
                </a:cubicBezTo>
                <a:cubicBezTo>
                  <a:pt x="1416397" y="3056149"/>
                  <a:pt x="1427141" y="3055136"/>
                  <a:pt x="1428763" y="3061825"/>
                </a:cubicBezTo>
                <a:cubicBezTo>
                  <a:pt x="1428560" y="3067501"/>
                  <a:pt x="1420654" y="3065068"/>
                  <a:pt x="1417208" y="3064055"/>
                </a:cubicBezTo>
                <a:cubicBezTo>
                  <a:pt x="1401193" y="3058784"/>
                  <a:pt x="1401193" y="3064055"/>
                  <a:pt x="1406667" y="3069325"/>
                </a:cubicBezTo>
                <a:cubicBezTo>
                  <a:pt x="1409708" y="3072164"/>
                  <a:pt x="1417006" y="3075001"/>
                  <a:pt x="1412141" y="3079866"/>
                </a:cubicBezTo>
                <a:cubicBezTo>
                  <a:pt x="1407275" y="3084731"/>
                  <a:pt x="1401599" y="3077840"/>
                  <a:pt x="1397138" y="3075812"/>
                </a:cubicBezTo>
                <a:cubicBezTo>
                  <a:pt x="1390651" y="3072975"/>
                  <a:pt x="1382138" y="3078244"/>
                  <a:pt x="1385180" y="3085340"/>
                </a:cubicBezTo>
                <a:cubicBezTo>
                  <a:pt x="1437278" y="3137845"/>
                  <a:pt x="1487552" y="3017835"/>
                  <a:pt x="1413154" y="3021686"/>
                </a:cubicBezTo>
                <a:close/>
                <a:moveTo>
                  <a:pt x="1158295" y="3015780"/>
                </a:moveTo>
                <a:cubicBezTo>
                  <a:pt x="1152148" y="3014164"/>
                  <a:pt x="1144628" y="3014236"/>
                  <a:pt x="1135633" y="3016618"/>
                </a:cubicBezTo>
                <a:cubicBezTo>
                  <a:pt x="1129146" y="3020268"/>
                  <a:pt x="1137050" y="3025538"/>
                  <a:pt x="1141309" y="3026755"/>
                </a:cubicBezTo>
                <a:cubicBezTo>
                  <a:pt x="1152863" y="3029592"/>
                  <a:pt x="1155296" y="3039931"/>
                  <a:pt x="1139483" y="3043377"/>
                </a:cubicBezTo>
                <a:cubicBezTo>
                  <a:pt x="1133807" y="3044594"/>
                  <a:pt x="1135226" y="3046418"/>
                  <a:pt x="1139889" y="3047633"/>
                </a:cubicBezTo>
                <a:cubicBezTo>
                  <a:pt x="1145768" y="3050068"/>
                  <a:pt x="1156107" y="3046823"/>
                  <a:pt x="1159148" y="3053312"/>
                </a:cubicBezTo>
                <a:cubicBezTo>
                  <a:pt x="1160161" y="3058988"/>
                  <a:pt x="1151850" y="3058175"/>
                  <a:pt x="1148200" y="3057973"/>
                </a:cubicBezTo>
                <a:cubicBezTo>
                  <a:pt x="1131172" y="3056351"/>
                  <a:pt x="1132185" y="3061420"/>
                  <a:pt x="1138876" y="3065473"/>
                </a:cubicBezTo>
                <a:cubicBezTo>
                  <a:pt x="1142524" y="3067703"/>
                  <a:pt x="1150431" y="3068920"/>
                  <a:pt x="1146781" y="3074597"/>
                </a:cubicBezTo>
                <a:cubicBezTo>
                  <a:pt x="1142931" y="3080475"/>
                  <a:pt x="1135835" y="3075001"/>
                  <a:pt x="1130768" y="3073786"/>
                </a:cubicBezTo>
                <a:cubicBezTo>
                  <a:pt x="1123874" y="3072164"/>
                  <a:pt x="1116576" y="3078853"/>
                  <a:pt x="1121239" y="3085340"/>
                </a:cubicBezTo>
                <a:cubicBezTo>
                  <a:pt x="1177114" y="3121170"/>
                  <a:pt x="1201325" y="3027094"/>
                  <a:pt x="1158295" y="3015780"/>
                </a:cubicBezTo>
                <a:close/>
                <a:moveTo>
                  <a:pt x="3314779" y="3007522"/>
                </a:moveTo>
                <a:cubicBezTo>
                  <a:pt x="3300411" y="3004406"/>
                  <a:pt x="3290731" y="3007193"/>
                  <a:pt x="3308165" y="3018444"/>
                </a:cubicBezTo>
                <a:cubicBezTo>
                  <a:pt x="3315261" y="3021483"/>
                  <a:pt x="3319315" y="3025742"/>
                  <a:pt x="3318909" y="3029188"/>
                </a:cubicBezTo>
                <a:cubicBezTo>
                  <a:pt x="3318706" y="3032633"/>
                  <a:pt x="3314246" y="3035066"/>
                  <a:pt x="3304517" y="3034864"/>
                </a:cubicBezTo>
                <a:cubicBezTo>
                  <a:pt x="3287082" y="3036688"/>
                  <a:pt x="3328639" y="3043986"/>
                  <a:pt x="3327222" y="3050473"/>
                </a:cubicBezTo>
                <a:cubicBezTo>
                  <a:pt x="3328030" y="3061825"/>
                  <a:pt x="3281811" y="3037296"/>
                  <a:pt x="3301476" y="3056757"/>
                </a:cubicBezTo>
                <a:cubicBezTo>
                  <a:pt x="3305530" y="3059797"/>
                  <a:pt x="3314652" y="3063447"/>
                  <a:pt x="3309585" y="3068110"/>
                </a:cubicBezTo>
                <a:cubicBezTo>
                  <a:pt x="3304313" y="3072975"/>
                  <a:pt x="3296813" y="3065473"/>
                  <a:pt x="3291137" y="3063042"/>
                </a:cubicBezTo>
                <a:cubicBezTo>
                  <a:pt x="3283028" y="3059594"/>
                  <a:pt x="3273906" y="3065068"/>
                  <a:pt x="3278771" y="3072568"/>
                </a:cubicBezTo>
                <a:cubicBezTo>
                  <a:pt x="3308569" y="3105612"/>
                  <a:pt x="3372022" y="3077434"/>
                  <a:pt x="3349520" y="3032025"/>
                </a:cubicBezTo>
                <a:cubicBezTo>
                  <a:pt x="3348202" y="3019660"/>
                  <a:pt x="3329147" y="3010639"/>
                  <a:pt x="3314779" y="3007522"/>
                </a:cubicBezTo>
                <a:close/>
                <a:moveTo>
                  <a:pt x="2577048" y="2990648"/>
                </a:moveTo>
                <a:cubicBezTo>
                  <a:pt x="2542687" y="3000122"/>
                  <a:pt x="2528966" y="3035167"/>
                  <a:pt x="2524253" y="3042162"/>
                </a:cubicBezTo>
                <a:cubicBezTo>
                  <a:pt x="2559527" y="3015403"/>
                  <a:pt x="2622166" y="3014794"/>
                  <a:pt x="2647505" y="3047027"/>
                </a:cubicBezTo>
                <a:cubicBezTo>
                  <a:pt x="2648316" y="3038107"/>
                  <a:pt x="2648114" y="3027566"/>
                  <a:pt x="2645073" y="3020470"/>
                </a:cubicBezTo>
                <a:cubicBezTo>
                  <a:pt x="2640816" y="3007496"/>
                  <a:pt x="2626829" y="2995333"/>
                  <a:pt x="2618720" y="2991683"/>
                </a:cubicBezTo>
                <a:cubicBezTo>
                  <a:pt x="2602249" y="2987173"/>
                  <a:pt x="2588502" y="2987490"/>
                  <a:pt x="2577048" y="2990648"/>
                </a:cubicBezTo>
                <a:close/>
                <a:moveTo>
                  <a:pt x="3534981" y="2975518"/>
                </a:moveTo>
                <a:cubicBezTo>
                  <a:pt x="3511086" y="2977038"/>
                  <a:pt x="3490003" y="2988745"/>
                  <a:pt x="3478651" y="3011348"/>
                </a:cubicBezTo>
                <a:lnTo>
                  <a:pt x="3489396" y="3006888"/>
                </a:lnTo>
                <a:cubicBezTo>
                  <a:pt x="3533184" y="2989253"/>
                  <a:pt x="3576564" y="2991481"/>
                  <a:pt x="3609201" y="3007903"/>
                </a:cubicBezTo>
                <a:cubicBezTo>
                  <a:pt x="3611432" y="3005672"/>
                  <a:pt x="3611634" y="3003035"/>
                  <a:pt x="3608188" y="3000807"/>
                </a:cubicBezTo>
                <a:cubicBezTo>
                  <a:pt x="3585585" y="2982664"/>
                  <a:pt x="3558877" y="2973997"/>
                  <a:pt x="3534981" y="2975518"/>
                </a:cubicBezTo>
                <a:close/>
                <a:moveTo>
                  <a:pt x="2392689" y="2974859"/>
                </a:moveTo>
                <a:cubicBezTo>
                  <a:pt x="2355997" y="3000605"/>
                  <a:pt x="2356808" y="3031418"/>
                  <a:pt x="2362889" y="3048446"/>
                </a:cubicBezTo>
                <a:cubicBezTo>
                  <a:pt x="2386000" y="3101558"/>
                  <a:pt x="2450665" y="3094868"/>
                  <a:pt x="2490602" y="3077434"/>
                </a:cubicBezTo>
                <a:cubicBezTo>
                  <a:pt x="2431813" y="3065068"/>
                  <a:pt x="2387417" y="3038918"/>
                  <a:pt x="2392689" y="2974859"/>
                </a:cubicBezTo>
                <a:close/>
                <a:moveTo>
                  <a:pt x="2994459" y="2972097"/>
                </a:moveTo>
                <a:cubicBezTo>
                  <a:pt x="2984222" y="2969385"/>
                  <a:pt x="2972971" y="2969791"/>
                  <a:pt x="2964153" y="2973440"/>
                </a:cubicBezTo>
                <a:cubicBezTo>
                  <a:pt x="2955842" y="2978103"/>
                  <a:pt x="2967192" y="2983779"/>
                  <a:pt x="2973072" y="2984994"/>
                </a:cubicBezTo>
                <a:cubicBezTo>
                  <a:pt x="2989085" y="2988440"/>
                  <a:pt x="2992937" y="3000605"/>
                  <a:pt x="2972463" y="3004455"/>
                </a:cubicBezTo>
                <a:cubicBezTo>
                  <a:pt x="2954422" y="3011146"/>
                  <a:pt x="2999629" y="3008712"/>
                  <a:pt x="2999222" y="3016009"/>
                </a:cubicBezTo>
                <a:cubicBezTo>
                  <a:pt x="3000844" y="3022499"/>
                  <a:pt x="2989896" y="3021686"/>
                  <a:pt x="2985235" y="3021281"/>
                </a:cubicBezTo>
                <a:cubicBezTo>
                  <a:pt x="2962935" y="3019253"/>
                  <a:pt x="2964963" y="3025336"/>
                  <a:pt x="2973681" y="3029999"/>
                </a:cubicBezTo>
                <a:cubicBezTo>
                  <a:pt x="2978544" y="3032633"/>
                  <a:pt x="2988883" y="3033849"/>
                  <a:pt x="2984424" y="3040742"/>
                </a:cubicBezTo>
                <a:cubicBezTo>
                  <a:pt x="2979963" y="3047633"/>
                  <a:pt x="2970640" y="3041149"/>
                  <a:pt x="2964153" y="3039931"/>
                </a:cubicBezTo>
                <a:cubicBezTo>
                  <a:pt x="2955029" y="3038107"/>
                  <a:pt x="2946515" y="3046620"/>
                  <a:pt x="2953002" y="3053716"/>
                </a:cubicBezTo>
                <a:cubicBezTo>
                  <a:pt x="2993748" y="3083718"/>
                  <a:pt x="3050509" y="3032025"/>
                  <a:pt x="3018683" y="2989455"/>
                </a:cubicBezTo>
                <a:cubicBezTo>
                  <a:pt x="3013919" y="2980637"/>
                  <a:pt x="3004696" y="2974808"/>
                  <a:pt x="2994459" y="2972097"/>
                </a:cubicBezTo>
                <a:close/>
                <a:moveTo>
                  <a:pt x="1069748" y="2964520"/>
                </a:moveTo>
                <a:cubicBezTo>
                  <a:pt x="1062450" y="2965533"/>
                  <a:pt x="1067519" y="2973237"/>
                  <a:pt x="1070763" y="2975872"/>
                </a:cubicBezTo>
                <a:cubicBezTo>
                  <a:pt x="1079885" y="2983170"/>
                  <a:pt x="1077856" y="2993509"/>
                  <a:pt x="1062248" y="2990468"/>
                </a:cubicBezTo>
                <a:cubicBezTo>
                  <a:pt x="1047450" y="2990468"/>
                  <a:pt x="1078872" y="3001618"/>
                  <a:pt x="1075830" y="3007496"/>
                </a:cubicBezTo>
                <a:cubicBezTo>
                  <a:pt x="1072587" y="3018240"/>
                  <a:pt x="1042585" y="2989657"/>
                  <a:pt x="1052517" y="3010333"/>
                </a:cubicBezTo>
                <a:cubicBezTo>
                  <a:pt x="1054748" y="3013781"/>
                  <a:pt x="1061437" y="3018038"/>
                  <a:pt x="1055559" y="3021890"/>
                </a:cubicBezTo>
                <a:cubicBezTo>
                  <a:pt x="1049476" y="3025742"/>
                  <a:pt x="1045626" y="3018038"/>
                  <a:pt x="1041774" y="3014592"/>
                </a:cubicBezTo>
                <a:cubicBezTo>
                  <a:pt x="1036300" y="3010131"/>
                  <a:pt x="1026771" y="3013375"/>
                  <a:pt x="1028191" y="3021079"/>
                </a:cubicBezTo>
                <a:cubicBezTo>
                  <a:pt x="1047248" y="3060405"/>
                  <a:pt x="1106237" y="3032025"/>
                  <a:pt x="1099346" y="2992496"/>
                </a:cubicBezTo>
                <a:cubicBezTo>
                  <a:pt x="1099548" y="2976683"/>
                  <a:pt x="1084750" y="2964318"/>
                  <a:pt x="1069748" y="2964520"/>
                </a:cubicBezTo>
                <a:close/>
                <a:moveTo>
                  <a:pt x="3181467" y="2954181"/>
                </a:moveTo>
                <a:cubicBezTo>
                  <a:pt x="3172749" y="2954181"/>
                  <a:pt x="3179643" y="2962290"/>
                  <a:pt x="3183695" y="2965331"/>
                </a:cubicBezTo>
                <a:cubicBezTo>
                  <a:pt x="3195047" y="2973237"/>
                  <a:pt x="3193021" y="2982968"/>
                  <a:pt x="3174980" y="2978507"/>
                </a:cubicBezTo>
                <a:cubicBezTo>
                  <a:pt x="3157747" y="2976481"/>
                  <a:pt x="3194643" y="2990874"/>
                  <a:pt x="3191601" y="2995942"/>
                </a:cubicBezTo>
                <a:cubicBezTo>
                  <a:pt x="3190182" y="3001009"/>
                  <a:pt x="3181871" y="2996551"/>
                  <a:pt x="3178223" y="2994724"/>
                </a:cubicBezTo>
                <a:cubicBezTo>
                  <a:pt x="3161195" y="2985401"/>
                  <a:pt x="3160384" y="2990468"/>
                  <a:pt x="3165451" y="2996753"/>
                </a:cubicBezTo>
                <a:cubicBezTo>
                  <a:pt x="3168290" y="3000198"/>
                  <a:pt x="3175993" y="3004861"/>
                  <a:pt x="3169506" y="3007903"/>
                </a:cubicBezTo>
                <a:cubicBezTo>
                  <a:pt x="3163221" y="3011146"/>
                  <a:pt x="3158356" y="3003240"/>
                  <a:pt x="3153695" y="3000198"/>
                </a:cubicBezTo>
                <a:cubicBezTo>
                  <a:pt x="3147003" y="2995738"/>
                  <a:pt x="3136869" y="2998779"/>
                  <a:pt x="3139301" y="3006077"/>
                </a:cubicBezTo>
                <a:cubicBezTo>
                  <a:pt x="3159167" y="3039525"/>
                  <a:pt x="3224036" y="3026957"/>
                  <a:pt x="3218158" y="2984385"/>
                </a:cubicBezTo>
                <a:cubicBezTo>
                  <a:pt x="3217752" y="2967561"/>
                  <a:pt x="3197075" y="2955398"/>
                  <a:pt x="3181467" y="2954181"/>
                </a:cubicBezTo>
                <a:close/>
                <a:moveTo>
                  <a:pt x="2003874" y="2953370"/>
                </a:moveTo>
                <a:cubicBezTo>
                  <a:pt x="1995159" y="2955803"/>
                  <a:pt x="1981980" y="2960870"/>
                  <a:pt x="1976711" y="2968372"/>
                </a:cubicBezTo>
                <a:cubicBezTo>
                  <a:pt x="1970628" y="2977292"/>
                  <a:pt x="1984617" y="2978507"/>
                  <a:pt x="1990698" y="2977292"/>
                </a:cubicBezTo>
                <a:cubicBezTo>
                  <a:pt x="2010565" y="2973033"/>
                  <a:pt x="2014822" y="2988846"/>
                  <a:pt x="1999213" y="2999388"/>
                </a:cubicBezTo>
                <a:cubicBezTo>
                  <a:pt x="1984415" y="3015201"/>
                  <a:pt x="2028405" y="2991481"/>
                  <a:pt x="2031242" y="2999792"/>
                </a:cubicBezTo>
                <a:cubicBezTo>
                  <a:pt x="2040972" y="3012159"/>
                  <a:pt x="1979954" y="3019659"/>
                  <a:pt x="2012591" y="3027362"/>
                </a:cubicBezTo>
                <a:cubicBezTo>
                  <a:pt x="2018674" y="3027970"/>
                  <a:pt x="2029620" y="3024727"/>
                  <a:pt x="2028405" y="3034255"/>
                </a:cubicBezTo>
                <a:cubicBezTo>
                  <a:pt x="2027187" y="3043986"/>
                  <a:pt x="2014620" y="3041149"/>
                  <a:pt x="2007524" y="3042770"/>
                </a:cubicBezTo>
                <a:cubicBezTo>
                  <a:pt x="1996983" y="3044999"/>
                  <a:pt x="1992726" y="3058784"/>
                  <a:pt x="2003267" y="3063649"/>
                </a:cubicBezTo>
                <a:cubicBezTo>
                  <a:pt x="2086381" y="3077029"/>
                  <a:pt x="2081720" y="2945668"/>
                  <a:pt x="2003874" y="2953370"/>
                </a:cubicBezTo>
                <a:close/>
                <a:moveTo>
                  <a:pt x="2883065" y="2950937"/>
                </a:moveTo>
                <a:cubicBezTo>
                  <a:pt x="2874754" y="2950126"/>
                  <a:pt x="2861576" y="2949924"/>
                  <a:pt x="2854685" y="2954385"/>
                </a:cubicBezTo>
                <a:cubicBezTo>
                  <a:pt x="2846576" y="2959453"/>
                  <a:pt x="2858332" y="2964520"/>
                  <a:pt x="2864009" y="2965331"/>
                </a:cubicBezTo>
                <a:cubicBezTo>
                  <a:pt x="2879822" y="2967763"/>
                  <a:pt x="2884485" y="2979724"/>
                  <a:pt x="2864415" y="2984994"/>
                </a:cubicBezTo>
                <a:cubicBezTo>
                  <a:pt x="2846980" y="2992698"/>
                  <a:pt x="2891578" y="2987631"/>
                  <a:pt x="2891578" y="2995131"/>
                </a:cubicBezTo>
                <a:cubicBezTo>
                  <a:pt x="2893402" y="3001618"/>
                  <a:pt x="2882659" y="3001414"/>
                  <a:pt x="2877998" y="3001211"/>
                </a:cubicBezTo>
                <a:cubicBezTo>
                  <a:pt x="2855698" y="3000605"/>
                  <a:pt x="2858130" y="3006483"/>
                  <a:pt x="2867050" y="3010740"/>
                </a:cubicBezTo>
                <a:cubicBezTo>
                  <a:pt x="2871915" y="3012970"/>
                  <a:pt x="2882254" y="3013781"/>
                  <a:pt x="2878200" y="3020877"/>
                </a:cubicBezTo>
                <a:cubicBezTo>
                  <a:pt x="2874146" y="3028175"/>
                  <a:pt x="2864617" y="3022092"/>
                  <a:pt x="2857928" y="3021079"/>
                </a:cubicBezTo>
                <a:cubicBezTo>
                  <a:pt x="2848806" y="3019659"/>
                  <a:pt x="2840900" y="3028781"/>
                  <a:pt x="2847589" y="3035472"/>
                </a:cubicBezTo>
                <a:cubicBezTo>
                  <a:pt x="2911241" y="3071555"/>
                  <a:pt x="2953409" y="2968981"/>
                  <a:pt x="2883065" y="2950937"/>
                </a:cubicBezTo>
                <a:close/>
                <a:moveTo>
                  <a:pt x="1574416" y="2945034"/>
                </a:moveTo>
                <a:cubicBezTo>
                  <a:pt x="1564077" y="2945971"/>
                  <a:pt x="1553839" y="2950836"/>
                  <a:pt x="1546541" y="2958235"/>
                </a:cubicBezTo>
                <a:cubicBezTo>
                  <a:pt x="1540056" y="2966750"/>
                  <a:pt x="1553030" y="2969183"/>
                  <a:pt x="1559111" y="2968574"/>
                </a:cubicBezTo>
                <a:cubicBezTo>
                  <a:pt x="1573909" y="2966344"/>
                  <a:pt x="1582220" y="2976885"/>
                  <a:pt x="1569044" y="2988644"/>
                </a:cubicBezTo>
                <a:cubicBezTo>
                  <a:pt x="1544313" y="3008712"/>
                  <a:pt x="1591344" y="2985603"/>
                  <a:pt x="1595398" y="2994320"/>
                </a:cubicBezTo>
                <a:cubicBezTo>
                  <a:pt x="1603911" y="3007698"/>
                  <a:pt x="1545528" y="3010740"/>
                  <a:pt x="1576139" y="3020877"/>
                </a:cubicBezTo>
                <a:cubicBezTo>
                  <a:pt x="1581815" y="3021890"/>
                  <a:pt x="1592559" y="3019457"/>
                  <a:pt x="1590937" y="3028983"/>
                </a:cubicBezTo>
                <a:cubicBezTo>
                  <a:pt x="1589315" y="3038918"/>
                  <a:pt x="1577357" y="3035066"/>
                  <a:pt x="1570261" y="3036079"/>
                </a:cubicBezTo>
                <a:cubicBezTo>
                  <a:pt x="1560328" y="3037499"/>
                  <a:pt x="1554854" y="3050675"/>
                  <a:pt x="1564178" y="3056553"/>
                </a:cubicBezTo>
                <a:cubicBezTo>
                  <a:pt x="1623372" y="3075203"/>
                  <a:pt x="1647496" y="2986818"/>
                  <a:pt x="1602898" y="2955398"/>
                </a:cubicBezTo>
                <a:cubicBezTo>
                  <a:pt x="1595195" y="2947086"/>
                  <a:pt x="1584755" y="2944096"/>
                  <a:pt x="1574416" y="2945034"/>
                </a:cubicBezTo>
                <a:close/>
                <a:moveTo>
                  <a:pt x="1787777" y="2938774"/>
                </a:moveTo>
                <a:cubicBezTo>
                  <a:pt x="1780277" y="2939383"/>
                  <a:pt x="1768519" y="2942018"/>
                  <a:pt x="1763047" y="2947492"/>
                </a:cubicBezTo>
                <a:cubicBezTo>
                  <a:pt x="1756558" y="2953979"/>
                  <a:pt x="1767910" y="2957222"/>
                  <a:pt x="1773182" y="2957222"/>
                </a:cubicBezTo>
                <a:cubicBezTo>
                  <a:pt x="1787777" y="2956816"/>
                  <a:pt x="1794062" y="2968168"/>
                  <a:pt x="1776829" y="2977292"/>
                </a:cubicBezTo>
                <a:cubicBezTo>
                  <a:pt x="1762032" y="2988440"/>
                  <a:pt x="1802171" y="2975061"/>
                  <a:pt x="1803386" y="2982359"/>
                </a:cubicBezTo>
                <a:cubicBezTo>
                  <a:pt x="1809062" y="2994724"/>
                  <a:pt x="1757775" y="2991481"/>
                  <a:pt x="1783723" y="3002833"/>
                </a:cubicBezTo>
                <a:cubicBezTo>
                  <a:pt x="1788588" y="3004253"/>
                  <a:pt x="1798319" y="3003035"/>
                  <a:pt x="1795886" y="3011146"/>
                </a:cubicBezTo>
                <a:cubicBezTo>
                  <a:pt x="1793453" y="3019253"/>
                  <a:pt x="1783319" y="3014996"/>
                  <a:pt x="1777236" y="3015201"/>
                </a:cubicBezTo>
                <a:cubicBezTo>
                  <a:pt x="1768114" y="3015403"/>
                  <a:pt x="1762438" y="3026551"/>
                  <a:pt x="1770547" y="3032227"/>
                </a:cubicBezTo>
                <a:cubicBezTo>
                  <a:pt x="1836632" y="3056351"/>
                  <a:pt x="1853660" y="2943639"/>
                  <a:pt x="1787777" y="2938774"/>
                </a:cubicBezTo>
                <a:close/>
                <a:moveTo>
                  <a:pt x="4294998" y="2935937"/>
                </a:moveTo>
                <a:cubicBezTo>
                  <a:pt x="4291351" y="2965533"/>
                  <a:pt x="4273105" y="2983577"/>
                  <a:pt x="4242291" y="2998779"/>
                </a:cubicBezTo>
                <a:cubicBezTo>
                  <a:pt x="4256077" y="2979520"/>
                  <a:pt x="4255874" y="2976885"/>
                  <a:pt x="4244724" y="2958437"/>
                </a:cubicBezTo>
                <a:cubicBezTo>
                  <a:pt x="4263779" y="2958642"/>
                  <a:pt x="4276146" y="2959655"/>
                  <a:pt x="4294998" y="2935937"/>
                </a:cubicBezTo>
                <a:close/>
                <a:moveTo>
                  <a:pt x="1672026" y="2934366"/>
                </a:moveTo>
                <a:cubicBezTo>
                  <a:pt x="1665285" y="2936393"/>
                  <a:pt x="1663106" y="2940802"/>
                  <a:pt x="1675675" y="2947492"/>
                </a:cubicBezTo>
                <a:cubicBezTo>
                  <a:pt x="1689257" y="2952357"/>
                  <a:pt x="1690877" y="2965129"/>
                  <a:pt x="1671620" y="2967561"/>
                </a:cubicBezTo>
                <a:cubicBezTo>
                  <a:pt x="1653781" y="2972629"/>
                  <a:pt x="1695742" y="2974453"/>
                  <a:pt x="1694120" y="2981955"/>
                </a:cubicBezTo>
                <a:cubicBezTo>
                  <a:pt x="1695136" y="2995333"/>
                  <a:pt x="1648714" y="2974048"/>
                  <a:pt x="1668172" y="2993914"/>
                </a:cubicBezTo>
                <a:cubicBezTo>
                  <a:pt x="1672227" y="2996955"/>
                  <a:pt x="1681553" y="2999388"/>
                  <a:pt x="1676283" y="3005875"/>
                </a:cubicBezTo>
                <a:cubicBezTo>
                  <a:pt x="1671011" y="3012564"/>
                  <a:pt x="1663307" y="3005064"/>
                  <a:pt x="1657429" y="3003035"/>
                </a:cubicBezTo>
                <a:cubicBezTo>
                  <a:pt x="1649118" y="2999996"/>
                  <a:pt x="1639590" y="3008307"/>
                  <a:pt x="1644861" y="3016416"/>
                </a:cubicBezTo>
                <a:cubicBezTo>
                  <a:pt x="1697162" y="3062636"/>
                  <a:pt x="1755140" y="2963507"/>
                  <a:pt x="1695742" y="2935531"/>
                </a:cubicBezTo>
                <a:cubicBezTo>
                  <a:pt x="1690067" y="2932693"/>
                  <a:pt x="1678766" y="2932338"/>
                  <a:pt x="1672026" y="2934366"/>
                </a:cubicBezTo>
                <a:close/>
                <a:moveTo>
                  <a:pt x="2785558" y="2933300"/>
                </a:moveTo>
                <a:cubicBezTo>
                  <a:pt x="2775623" y="2934518"/>
                  <a:pt x="2783328" y="2943639"/>
                  <a:pt x="2788193" y="2946681"/>
                </a:cubicBezTo>
                <a:cubicBezTo>
                  <a:pt x="2801369" y="2955194"/>
                  <a:pt x="2799139" y="2967155"/>
                  <a:pt x="2778056" y="2963911"/>
                </a:cubicBezTo>
                <a:cubicBezTo>
                  <a:pt x="2770556" y="2962696"/>
                  <a:pt x="2771569" y="2965331"/>
                  <a:pt x="2776639" y="2968574"/>
                </a:cubicBezTo>
                <a:cubicBezTo>
                  <a:pt x="2782517" y="2973844"/>
                  <a:pt x="2796504" y="2974859"/>
                  <a:pt x="2797315" y="2983372"/>
                </a:cubicBezTo>
                <a:cubicBezTo>
                  <a:pt x="2794273" y="2995738"/>
                  <a:pt x="2752310" y="2963507"/>
                  <a:pt x="2767110" y="2987224"/>
                </a:cubicBezTo>
                <a:cubicBezTo>
                  <a:pt x="2770354" y="2991077"/>
                  <a:pt x="2779273" y="2995738"/>
                  <a:pt x="2771976" y="3000401"/>
                </a:cubicBezTo>
                <a:cubicBezTo>
                  <a:pt x="2764678" y="3005064"/>
                  <a:pt x="2759002" y="2996144"/>
                  <a:pt x="2753528" y="2992698"/>
                </a:cubicBezTo>
                <a:cubicBezTo>
                  <a:pt x="2745823" y="2987833"/>
                  <a:pt x="2734067" y="2992698"/>
                  <a:pt x="2736701" y="3001414"/>
                </a:cubicBezTo>
                <a:cubicBezTo>
                  <a:pt x="2792247" y="3071555"/>
                  <a:pt x="2884687" y="2945261"/>
                  <a:pt x="2785558" y="2933300"/>
                </a:cubicBezTo>
                <a:close/>
                <a:moveTo>
                  <a:pt x="1909610" y="2931274"/>
                </a:moveTo>
                <a:cubicBezTo>
                  <a:pt x="1901908" y="2932085"/>
                  <a:pt x="1890150" y="2934518"/>
                  <a:pt x="1884678" y="2940194"/>
                </a:cubicBezTo>
                <a:cubicBezTo>
                  <a:pt x="1878189" y="2946883"/>
                  <a:pt x="1889745" y="2949924"/>
                  <a:pt x="1895015" y="2949722"/>
                </a:cubicBezTo>
                <a:cubicBezTo>
                  <a:pt x="1909813" y="2949113"/>
                  <a:pt x="1916302" y="2960466"/>
                  <a:pt x="1898867" y="2969587"/>
                </a:cubicBezTo>
                <a:cubicBezTo>
                  <a:pt x="1884069" y="2980940"/>
                  <a:pt x="1924408" y="2966953"/>
                  <a:pt x="1925626" y="2974453"/>
                </a:cubicBezTo>
                <a:cubicBezTo>
                  <a:pt x="1928667" y="2980737"/>
                  <a:pt x="1918732" y="2982561"/>
                  <a:pt x="1914274" y="2983372"/>
                </a:cubicBezTo>
                <a:cubicBezTo>
                  <a:pt x="1893595" y="2987022"/>
                  <a:pt x="1896839" y="2992698"/>
                  <a:pt x="1905758" y="2995131"/>
                </a:cubicBezTo>
                <a:cubicBezTo>
                  <a:pt x="1910828" y="2996551"/>
                  <a:pt x="1920356" y="2995131"/>
                  <a:pt x="1918126" y="3003240"/>
                </a:cubicBezTo>
                <a:cubicBezTo>
                  <a:pt x="1915693" y="3011348"/>
                  <a:pt x="1905556" y="3007294"/>
                  <a:pt x="1899273" y="3007496"/>
                </a:cubicBezTo>
                <a:cubicBezTo>
                  <a:pt x="1890150" y="3007903"/>
                  <a:pt x="1884473" y="3019051"/>
                  <a:pt x="1892582" y="3024525"/>
                </a:cubicBezTo>
                <a:cubicBezTo>
                  <a:pt x="1959682" y="3047838"/>
                  <a:pt x="1976102" y="2935329"/>
                  <a:pt x="1909610" y="2931274"/>
                </a:cubicBezTo>
                <a:close/>
                <a:moveTo>
                  <a:pt x="2531780" y="2928538"/>
                </a:moveTo>
                <a:cubicBezTo>
                  <a:pt x="2509911" y="2935075"/>
                  <a:pt x="2491413" y="2954384"/>
                  <a:pt x="2487157" y="2979927"/>
                </a:cubicBezTo>
                <a:cubicBezTo>
                  <a:pt x="2481074" y="3007903"/>
                  <a:pt x="2490805" y="3033646"/>
                  <a:pt x="2498509" y="3056757"/>
                </a:cubicBezTo>
                <a:cubicBezTo>
                  <a:pt x="2511481" y="2991481"/>
                  <a:pt x="2542700" y="2953776"/>
                  <a:pt x="2601083" y="2958844"/>
                </a:cubicBezTo>
                <a:lnTo>
                  <a:pt x="2596625" y="2953776"/>
                </a:lnTo>
                <a:cubicBezTo>
                  <a:pt x="2578887" y="2928234"/>
                  <a:pt x="2553648" y="2922000"/>
                  <a:pt x="2531780" y="2928538"/>
                </a:cubicBezTo>
                <a:close/>
                <a:moveTo>
                  <a:pt x="2473978" y="2928031"/>
                </a:moveTo>
                <a:cubicBezTo>
                  <a:pt x="2413163" y="2932287"/>
                  <a:pt x="2414178" y="2985805"/>
                  <a:pt x="2432220" y="3015201"/>
                </a:cubicBezTo>
                <a:cubicBezTo>
                  <a:pt x="2453302" y="3043579"/>
                  <a:pt x="2463033" y="3044188"/>
                  <a:pt x="2476007" y="3051690"/>
                </a:cubicBezTo>
                <a:cubicBezTo>
                  <a:pt x="2450665" y="3019051"/>
                  <a:pt x="2448639" y="2958033"/>
                  <a:pt x="2476007" y="2933300"/>
                </a:cubicBezTo>
                <a:lnTo>
                  <a:pt x="2480872" y="2928437"/>
                </a:lnTo>
                <a:close/>
                <a:moveTo>
                  <a:pt x="952578" y="2928031"/>
                </a:moveTo>
                <a:cubicBezTo>
                  <a:pt x="944062" y="2930463"/>
                  <a:pt x="951360" y="2938572"/>
                  <a:pt x="955821" y="2941005"/>
                </a:cubicBezTo>
                <a:cubicBezTo>
                  <a:pt x="966769" y="2947289"/>
                  <a:pt x="967173" y="2958437"/>
                  <a:pt x="952578" y="2959453"/>
                </a:cubicBezTo>
                <a:cubicBezTo>
                  <a:pt x="947306" y="2959248"/>
                  <a:pt x="938995" y="2959248"/>
                  <a:pt x="947712" y="2964318"/>
                </a:cubicBezTo>
                <a:cubicBezTo>
                  <a:pt x="953389" y="2968981"/>
                  <a:pt x="965956" y="2968777"/>
                  <a:pt x="967376" y="2976683"/>
                </a:cubicBezTo>
                <a:cubicBezTo>
                  <a:pt x="966769" y="2982359"/>
                  <a:pt x="959876" y="2980940"/>
                  <a:pt x="955619" y="2979318"/>
                </a:cubicBezTo>
                <a:cubicBezTo>
                  <a:pt x="939199" y="2972224"/>
                  <a:pt x="932915" y="2975872"/>
                  <a:pt x="941023" y="2984183"/>
                </a:cubicBezTo>
                <a:cubicBezTo>
                  <a:pt x="944267" y="2987833"/>
                  <a:pt x="952780" y="2991683"/>
                  <a:pt x="946901" y="2997157"/>
                </a:cubicBezTo>
                <a:cubicBezTo>
                  <a:pt x="940819" y="3002631"/>
                  <a:pt x="934536" y="2994116"/>
                  <a:pt x="929264" y="2991077"/>
                </a:cubicBezTo>
                <a:cubicBezTo>
                  <a:pt x="921562" y="2987022"/>
                  <a:pt x="911223" y="2992698"/>
                  <a:pt x="914466" y="3001414"/>
                </a:cubicBezTo>
                <a:cubicBezTo>
                  <a:pt x="929062" y="3025538"/>
                  <a:pt x="967173" y="3021890"/>
                  <a:pt x="982782" y="3000605"/>
                </a:cubicBezTo>
                <a:cubicBezTo>
                  <a:pt x="1004271" y="2974657"/>
                  <a:pt x="992513" y="2921544"/>
                  <a:pt x="952578" y="2928031"/>
                </a:cubicBezTo>
                <a:close/>
                <a:moveTo>
                  <a:pt x="1489780" y="2926002"/>
                </a:moveTo>
                <a:cubicBezTo>
                  <a:pt x="1482687" y="2926002"/>
                  <a:pt x="1471334" y="2927422"/>
                  <a:pt x="1465658" y="2932489"/>
                </a:cubicBezTo>
                <a:cubicBezTo>
                  <a:pt x="1458969" y="2938370"/>
                  <a:pt x="1469104" y="2943033"/>
                  <a:pt x="1474376" y="2943235"/>
                </a:cubicBezTo>
                <a:cubicBezTo>
                  <a:pt x="1488363" y="2944248"/>
                  <a:pt x="1493228" y="2956209"/>
                  <a:pt x="1475793" y="2963709"/>
                </a:cubicBezTo>
                <a:cubicBezTo>
                  <a:pt x="1460589" y="2973642"/>
                  <a:pt x="1500322" y="2963709"/>
                  <a:pt x="1500526" y="2971411"/>
                </a:cubicBezTo>
                <a:cubicBezTo>
                  <a:pt x="1502754" y="2977900"/>
                  <a:pt x="1493024" y="2978914"/>
                  <a:pt x="1488971" y="2979116"/>
                </a:cubicBezTo>
                <a:cubicBezTo>
                  <a:pt x="1468902" y="2980737"/>
                  <a:pt x="1471334" y="2986616"/>
                  <a:pt x="1479645" y="2990061"/>
                </a:cubicBezTo>
                <a:cubicBezTo>
                  <a:pt x="1484308" y="2991887"/>
                  <a:pt x="1493632" y="2991683"/>
                  <a:pt x="1490593" y="2999590"/>
                </a:cubicBezTo>
                <a:cubicBezTo>
                  <a:pt x="1487348" y="3007496"/>
                  <a:pt x="1478226" y="3002227"/>
                  <a:pt x="1472145" y="3002022"/>
                </a:cubicBezTo>
                <a:cubicBezTo>
                  <a:pt x="1463428" y="3001414"/>
                  <a:pt x="1456739" y="3011955"/>
                  <a:pt x="1463832" y="3018444"/>
                </a:cubicBezTo>
                <a:cubicBezTo>
                  <a:pt x="1526270" y="3048649"/>
                  <a:pt x="1551409" y="2937357"/>
                  <a:pt x="1489780" y="2926002"/>
                </a:cubicBezTo>
                <a:close/>
                <a:moveTo>
                  <a:pt x="2128572" y="2924914"/>
                </a:moveTo>
                <a:cubicBezTo>
                  <a:pt x="2119171" y="2927372"/>
                  <a:pt x="2110505" y="2933099"/>
                  <a:pt x="2105235" y="2940802"/>
                </a:cubicBezTo>
                <a:cubicBezTo>
                  <a:pt x="2100977" y="2948911"/>
                  <a:pt x="2113140" y="2948505"/>
                  <a:pt x="2118207" y="2946883"/>
                </a:cubicBezTo>
                <a:cubicBezTo>
                  <a:pt x="2132399" y="2942220"/>
                  <a:pt x="2142129" y="2951140"/>
                  <a:pt x="2127940" y="2964722"/>
                </a:cubicBezTo>
                <a:cubicBezTo>
                  <a:pt x="2116992" y="2979520"/>
                  <a:pt x="2152062" y="2955194"/>
                  <a:pt x="2155507" y="2961885"/>
                </a:cubicBezTo>
                <a:cubicBezTo>
                  <a:pt x="2160375" y="2966953"/>
                  <a:pt x="2151251" y="2971411"/>
                  <a:pt x="2147196" y="2973440"/>
                </a:cubicBezTo>
                <a:cubicBezTo>
                  <a:pt x="2128344" y="2982561"/>
                  <a:pt x="2133007" y="2987022"/>
                  <a:pt x="2142535" y="2987022"/>
                </a:cubicBezTo>
                <a:cubicBezTo>
                  <a:pt x="2147805" y="2987022"/>
                  <a:pt x="2156725" y="2983170"/>
                  <a:pt x="2156927" y="2991279"/>
                </a:cubicBezTo>
                <a:cubicBezTo>
                  <a:pt x="2156927" y="2999590"/>
                  <a:pt x="2145981" y="2998577"/>
                  <a:pt x="2140103" y="3000605"/>
                </a:cubicBezTo>
                <a:cubicBezTo>
                  <a:pt x="2131588" y="3003442"/>
                  <a:pt x="2129155" y="3014996"/>
                  <a:pt x="2138277" y="3018444"/>
                </a:cubicBezTo>
                <a:cubicBezTo>
                  <a:pt x="2191390" y="3024322"/>
                  <a:pt x="2202336" y="2948100"/>
                  <a:pt x="2156318" y="2928639"/>
                </a:cubicBezTo>
                <a:cubicBezTo>
                  <a:pt x="2148109" y="2923266"/>
                  <a:pt x="2137973" y="2922456"/>
                  <a:pt x="2128572" y="2924914"/>
                </a:cubicBezTo>
                <a:close/>
                <a:moveTo>
                  <a:pt x="1246518" y="2924383"/>
                </a:moveTo>
                <a:cubicBezTo>
                  <a:pt x="1238207" y="2924787"/>
                  <a:pt x="1225435" y="2926815"/>
                  <a:pt x="1218746" y="2933098"/>
                </a:cubicBezTo>
                <a:cubicBezTo>
                  <a:pt x="1211044" y="2940396"/>
                  <a:pt x="1223207" y="2945059"/>
                  <a:pt x="1229085" y="2945261"/>
                </a:cubicBezTo>
                <a:cubicBezTo>
                  <a:pt x="1247938" y="2945668"/>
                  <a:pt x="1247938" y="2962492"/>
                  <a:pt x="1231316" y="2969385"/>
                </a:cubicBezTo>
                <a:cubicBezTo>
                  <a:pt x="1213881" y="2981751"/>
                  <a:pt x="1259899" y="2968372"/>
                  <a:pt x="1260507" y="2977087"/>
                </a:cubicBezTo>
                <a:cubicBezTo>
                  <a:pt x="1266183" y="2992292"/>
                  <a:pt x="1208407" y="2985198"/>
                  <a:pt x="1236788" y="3000605"/>
                </a:cubicBezTo>
                <a:cubicBezTo>
                  <a:pt x="1242262" y="3002631"/>
                  <a:pt x="1253209" y="3001618"/>
                  <a:pt x="1249966" y="3011146"/>
                </a:cubicBezTo>
                <a:cubicBezTo>
                  <a:pt x="1246722" y="3020672"/>
                  <a:pt x="1235370" y="3015201"/>
                  <a:pt x="1228275" y="3014996"/>
                </a:cubicBezTo>
                <a:cubicBezTo>
                  <a:pt x="1218342" y="3014592"/>
                  <a:pt x="1210638" y="3026755"/>
                  <a:pt x="1218746" y="3034457"/>
                </a:cubicBezTo>
                <a:cubicBezTo>
                  <a:pt x="1293347" y="3068312"/>
                  <a:pt x="1319092" y="2934922"/>
                  <a:pt x="1246518" y="2924383"/>
                </a:cubicBezTo>
                <a:close/>
                <a:moveTo>
                  <a:pt x="1359732" y="2917733"/>
                </a:moveTo>
                <a:cubicBezTo>
                  <a:pt x="1338504" y="2917667"/>
                  <a:pt x="1312657" y="2937356"/>
                  <a:pt x="1340175" y="2938572"/>
                </a:cubicBezTo>
                <a:cubicBezTo>
                  <a:pt x="1353758" y="2936139"/>
                  <a:pt x="1361056" y="2946479"/>
                  <a:pt x="1345851" y="2958235"/>
                </a:cubicBezTo>
                <a:cubicBezTo>
                  <a:pt x="1340377" y="2962492"/>
                  <a:pt x="1342810" y="2963507"/>
                  <a:pt x="1348284" y="2962696"/>
                </a:cubicBezTo>
                <a:cubicBezTo>
                  <a:pt x="1354366" y="2961683"/>
                  <a:pt x="1360043" y="2958844"/>
                  <a:pt x="1365921" y="2957831"/>
                </a:cubicBezTo>
                <a:cubicBezTo>
                  <a:pt x="1368354" y="2957424"/>
                  <a:pt x="1369975" y="2957222"/>
                  <a:pt x="1371393" y="2959655"/>
                </a:cubicBezTo>
                <a:cubicBezTo>
                  <a:pt x="1375043" y="2965533"/>
                  <a:pt x="1365921" y="2968777"/>
                  <a:pt x="1361867" y="2969994"/>
                </a:cubicBezTo>
                <a:cubicBezTo>
                  <a:pt x="1343014" y="2976279"/>
                  <a:pt x="1346460" y="2981548"/>
                  <a:pt x="1355380" y="2982968"/>
                </a:cubicBezTo>
                <a:cubicBezTo>
                  <a:pt x="1360245" y="2983779"/>
                  <a:pt x="1369164" y="2981142"/>
                  <a:pt x="1367947" y="2989657"/>
                </a:cubicBezTo>
                <a:cubicBezTo>
                  <a:pt x="1366732" y="2998172"/>
                  <a:pt x="1356595" y="2995333"/>
                  <a:pt x="1350716" y="2996346"/>
                </a:cubicBezTo>
                <a:cubicBezTo>
                  <a:pt x="1342406" y="2997968"/>
                  <a:pt x="1337945" y="3009320"/>
                  <a:pt x="1346053" y="3014185"/>
                </a:cubicBezTo>
                <a:cubicBezTo>
                  <a:pt x="1396936" y="3028175"/>
                  <a:pt x="1414978" y="2951953"/>
                  <a:pt x="1377273" y="2925800"/>
                </a:cubicBezTo>
                <a:cubicBezTo>
                  <a:pt x="1373371" y="2919973"/>
                  <a:pt x="1366808" y="2917756"/>
                  <a:pt x="1359732" y="2917733"/>
                </a:cubicBezTo>
                <a:close/>
                <a:moveTo>
                  <a:pt x="3075318" y="2915715"/>
                </a:moveTo>
                <a:cubicBezTo>
                  <a:pt x="3059886" y="2913789"/>
                  <a:pt x="3049700" y="2917793"/>
                  <a:pt x="3068755" y="2928233"/>
                </a:cubicBezTo>
                <a:cubicBezTo>
                  <a:pt x="3082944" y="2933300"/>
                  <a:pt x="3085784" y="2943639"/>
                  <a:pt x="3069566" y="2945870"/>
                </a:cubicBezTo>
                <a:cubicBezTo>
                  <a:pt x="3063890" y="2946274"/>
                  <a:pt x="3054362" y="2946883"/>
                  <a:pt x="3065307" y="2950937"/>
                </a:cubicBezTo>
                <a:cubicBezTo>
                  <a:pt x="3072607" y="2954789"/>
                  <a:pt x="3086188" y="2952966"/>
                  <a:pt x="3090040" y="2960870"/>
                </a:cubicBezTo>
                <a:cubicBezTo>
                  <a:pt x="3090649" y="2967155"/>
                  <a:pt x="3080310" y="2964926"/>
                  <a:pt x="3075444" y="2963709"/>
                </a:cubicBezTo>
                <a:cubicBezTo>
                  <a:pt x="3053551" y="2958642"/>
                  <a:pt x="3054768" y="2964520"/>
                  <a:pt x="3062673" y="2970196"/>
                </a:cubicBezTo>
                <a:cubicBezTo>
                  <a:pt x="3067133" y="2973237"/>
                  <a:pt x="3077066" y="2976074"/>
                  <a:pt x="3071797" y="2981751"/>
                </a:cubicBezTo>
                <a:cubicBezTo>
                  <a:pt x="3066323" y="2987631"/>
                  <a:pt x="3058012" y="2980129"/>
                  <a:pt x="3051727" y="2978103"/>
                </a:cubicBezTo>
                <a:cubicBezTo>
                  <a:pt x="3042807" y="2975061"/>
                  <a:pt x="3033279" y="2981955"/>
                  <a:pt x="3038753" y="2989455"/>
                </a:cubicBezTo>
                <a:cubicBezTo>
                  <a:pt x="3043618" y="2996144"/>
                  <a:pt x="3056388" y="2999590"/>
                  <a:pt x="3064701" y="3001009"/>
                </a:cubicBezTo>
                <a:cubicBezTo>
                  <a:pt x="3099973" y="3007294"/>
                  <a:pt x="3131597" y="2972224"/>
                  <a:pt x="3113353" y="2938774"/>
                </a:cubicBezTo>
                <a:cubicBezTo>
                  <a:pt x="3111427" y="2925496"/>
                  <a:pt x="3090750" y="2917641"/>
                  <a:pt x="3075318" y="2915715"/>
                </a:cubicBezTo>
                <a:close/>
                <a:moveTo>
                  <a:pt x="3443869" y="2909890"/>
                </a:moveTo>
                <a:cubicBezTo>
                  <a:pt x="3407447" y="2902830"/>
                  <a:pt x="3373390" y="2917692"/>
                  <a:pt x="3363507" y="2956613"/>
                </a:cubicBezTo>
                <a:lnTo>
                  <a:pt x="3372628" y="2950331"/>
                </a:lnTo>
                <a:cubicBezTo>
                  <a:pt x="3403848" y="2928031"/>
                  <a:pt x="3448853" y="2918705"/>
                  <a:pt x="3482301" y="2931274"/>
                </a:cubicBezTo>
                <a:cubicBezTo>
                  <a:pt x="3484125" y="2928639"/>
                  <a:pt x="3483720" y="2926002"/>
                  <a:pt x="3480272" y="2924178"/>
                </a:cubicBezTo>
                <a:cubicBezTo>
                  <a:pt x="3468414" y="2917033"/>
                  <a:pt x="3456010" y="2912244"/>
                  <a:pt x="3443869" y="2909890"/>
                </a:cubicBezTo>
                <a:close/>
                <a:moveTo>
                  <a:pt x="874759" y="2896990"/>
                </a:moveTo>
                <a:cubicBezTo>
                  <a:pt x="868335" y="2894722"/>
                  <a:pt x="860948" y="2894887"/>
                  <a:pt x="853042" y="2898637"/>
                </a:cubicBezTo>
                <a:cubicBezTo>
                  <a:pt x="846555" y="2902489"/>
                  <a:pt x="854462" y="2907557"/>
                  <a:pt x="858516" y="2908570"/>
                </a:cubicBezTo>
                <a:cubicBezTo>
                  <a:pt x="869666" y="2911409"/>
                  <a:pt x="872301" y="2921544"/>
                  <a:pt x="856692" y="2925598"/>
                </a:cubicBezTo>
                <a:cubicBezTo>
                  <a:pt x="851016" y="2926815"/>
                  <a:pt x="852638" y="2928639"/>
                  <a:pt x="857097" y="2929855"/>
                </a:cubicBezTo>
                <a:cubicBezTo>
                  <a:pt x="862975" y="2932287"/>
                  <a:pt x="873112" y="2928842"/>
                  <a:pt x="876153" y="2935329"/>
                </a:cubicBezTo>
                <a:cubicBezTo>
                  <a:pt x="877166" y="2941005"/>
                  <a:pt x="869057" y="2940396"/>
                  <a:pt x="865410" y="2940194"/>
                </a:cubicBezTo>
                <a:cubicBezTo>
                  <a:pt x="848379" y="2938774"/>
                  <a:pt x="849597" y="2943842"/>
                  <a:pt x="856084" y="2947896"/>
                </a:cubicBezTo>
                <a:cubicBezTo>
                  <a:pt x="859732" y="2950126"/>
                  <a:pt x="867638" y="2951140"/>
                  <a:pt x="863990" y="2957222"/>
                </a:cubicBezTo>
                <a:cubicBezTo>
                  <a:pt x="860340" y="2963305"/>
                  <a:pt x="853244" y="2957629"/>
                  <a:pt x="848177" y="2956613"/>
                </a:cubicBezTo>
                <a:cubicBezTo>
                  <a:pt x="841286" y="2954587"/>
                  <a:pt x="834190" y="2961683"/>
                  <a:pt x="838853" y="2968168"/>
                </a:cubicBezTo>
                <a:cubicBezTo>
                  <a:pt x="856488" y="2984385"/>
                  <a:pt x="885682" y="2972224"/>
                  <a:pt x="894599" y="2951953"/>
                </a:cubicBezTo>
                <a:cubicBezTo>
                  <a:pt x="904634" y="2932490"/>
                  <a:pt x="894030" y="2903793"/>
                  <a:pt x="874759" y="2896990"/>
                </a:cubicBezTo>
                <a:close/>
                <a:moveTo>
                  <a:pt x="2938407" y="2881202"/>
                </a:moveTo>
                <a:cubicBezTo>
                  <a:pt x="2930500" y="2883433"/>
                  <a:pt x="2938813" y="2889717"/>
                  <a:pt x="2943474" y="2891541"/>
                </a:cubicBezTo>
                <a:cubicBezTo>
                  <a:pt x="2956044" y="2896609"/>
                  <a:pt x="2956855" y="2906544"/>
                  <a:pt x="2939015" y="2906746"/>
                </a:cubicBezTo>
                <a:cubicBezTo>
                  <a:pt x="2922594" y="2909178"/>
                  <a:pt x="2960705" y="2914044"/>
                  <a:pt x="2959085" y="2919922"/>
                </a:cubicBezTo>
                <a:cubicBezTo>
                  <a:pt x="2959085" y="2925192"/>
                  <a:pt x="2950165" y="2922963"/>
                  <a:pt x="2946313" y="2921746"/>
                </a:cubicBezTo>
                <a:cubicBezTo>
                  <a:pt x="2928068" y="2916881"/>
                  <a:pt x="2928474" y="2921948"/>
                  <a:pt x="2934961" y="2926815"/>
                </a:cubicBezTo>
                <a:cubicBezTo>
                  <a:pt x="2938407" y="2929450"/>
                  <a:pt x="2946920" y="2932085"/>
                  <a:pt x="2941852" y="2936748"/>
                </a:cubicBezTo>
                <a:cubicBezTo>
                  <a:pt x="2936785" y="2941411"/>
                  <a:pt x="2930096" y="2935126"/>
                  <a:pt x="2925028" y="2933098"/>
                </a:cubicBezTo>
                <a:cubicBezTo>
                  <a:pt x="2917728" y="2930261"/>
                  <a:pt x="2909013" y="2935531"/>
                  <a:pt x="2913067" y="2942220"/>
                </a:cubicBezTo>
                <a:cubicBezTo>
                  <a:pt x="2940433" y="2971209"/>
                  <a:pt x="2998209" y="2941613"/>
                  <a:pt x="2980572" y="2901881"/>
                </a:cubicBezTo>
                <a:cubicBezTo>
                  <a:pt x="2975909" y="2886272"/>
                  <a:pt x="2953813" y="2878161"/>
                  <a:pt x="2938407" y="2881202"/>
                </a:cubicBezTo>
                <a:close/>
                <a:moveTo>
                  <a:pt x="2522152" y="2880328"/>
                </a:moveTo>
                <a:cubicBezTo>
                  <a:pt x="2565934" y="2880734"/>
                  <a:pt x="2608533" y="2895444"/>
                  <a:pt x="2644262" y="2929652"/>
                </a:cubicBezTo>
                <a:cubicBezTo>
                  <a:pt x="2748460" y="3023105"/>
                  <a:pt x="2725958" y="3185482"/>
                  <a:pt x="2595205" y="3241230"/>
                </a:cubicBezTo>
                <a:cubicBezTo>
                  <a:pt x="2521416" y="3278126"/>
                  <a:pt x="2381337" y="3276098"/>
                  <a:pt x="2322143" y="3319074"/>
                </a:cubicBezTo>
                <a:cubicBezTo>
                  <a:pt x="2294371" y="3334076"/>
                  <a:pt x="2274301" y="3349483"/>
                  <a:pt x="2259299" y="3360024"/>
                </a:cubicBezTo>
                <a:cubicBezTo>
                  <a:pt x="2246376" y="3371402"/>
                  <a:pt x="2236906" y="3383996"/>
                  <a:pt x="2230352" y="3397453"/>
                </a:cubicBezTo>
                <a:lnTo>
                  <a:pt x="2221879" y="3429000"/>
                </a:lnTo>
                <a:lnTo>
                  <a:pt x="2140561" y="3429000"/>
                </a:lnTo>
                <a:lnTo>
                  <a:pt x="2140558" y="3428999"/>
                </a:lnTo>
                <a:lnTo>
                  <a:pt x="2140497" y="3429000"/>
                </a:lnTo>
                <a:lnTo>
                  <a:pt x="2043485" y="3429000"/>
                </a:lnTo>
                <a:lnTo>
                  <a:pt x="2051207" y="3402376"/>
                </a:lnTo>
                <a:cubicBezTo>
                  <a:pt x="2079477" y="3334177"/>
                  <a:pt x="2134173" y="3250099"/>
                  <a:pt x="2174160" y="3178793"/>
                </a:cubicBezTo>
                <a:cubicBezTo>
                  <a:pt x="2216323" y="3107436"/>
                  <a:pt x="2259299" y="3030201"/>
                  <a:pt x="2319710" y="2973440"/>
                </a:cubicBezTo>
                <a:cubicBezTo>
                  <a:pt x="2372924" y="2918706"/>
                  <a:pt x="2449181" y="2879651"/>
                  <a:pt x="2522152" y="2880328"/>
                </a:cubicBezTo>
                <a:close/>
                <a:moveTo>
                  <a:pt x="1161657" y="2872739"/>
                </a:moveTo>
                <a:cubicBezTo>
                  <a:pt x="1153725" y="2869901"/>
                  <a:pt x="1144553" y="2870256"/>
                  <a:pt x="1136444" y="2874107"/>
                </a:cubicBezTo>
                <a:cubicBezTo>
                  <a:pt x="1128944" y="2878567"/>
                  <a:pt x="1137457" y="2885054"/>
                  <a:pt x="1142120" y="2886272"/>
                </a:cubicBezTo>
                <a:cubicBezTo>
                  <a:pt x="1154889" y="2889920"/>
                  <a:pt x="1156918" y="2902691"/>
                  <a:pt x="1139078" y="2906746"/>
                </a:cubicBezTo>
                <a:cubicBezTo>
                  <a:pt x="1122659" y="2913637"/>
                  <a:pt x="1162189" y="2911409"/>
                  <a:pt x="1160770" y="2919111"/>
                </a:cubicBezTo>
                <a:cubicBezTo>
                  <a:pt x="1162392" y="2932694"/>
                  <a:pt x="1117589" y="2915259"/>
                  <a:pt x="1137255" y="2933707"/>
                </a:cubicBezTo>
                <a:cubicBezTo>
                  <a:pt x="1141105" y="2936544"/>
                  <a:pt x="1150229" y="2937963"/>
                  <a:pt x="1145565" y="2945261"/>
                </a:cubicBezTo>
                <a:cubicBezTo>
                  <a:pt x="1140902" y="2952559"/>
                  <a:pt x="1133200" y="2945463"/>
                  <a:pt x="1127524" y="2944046"/>
                </a:cubicBezTo>
                <a:cubicBezTo>
                  <a:pt x="1119618" y="2941816"/>
                  <a:pt x="1110900" y="2950533"/>
                  <a:pt x="1115765" y="2958437"/>
                </a:cubicBezTo>
                <a:cubicBezTo>
                  <a:pt x="1156107" y="2993103"/>
                  <a:pt x="1202529" y="2929246"/>
                  <a:pt x="1179420" y="2890528"/>
                </a:cubicBezTo>
                <a:cubicBezTo>
                  <a:pt x="1176278" y="2881609"/>
                  <a:pt x="1169588" y="2875578"/>
                  <a:pt x="1161657" y="2872739"/>
                </a:cubicBezTo>
                <a:close/>
                <a:moveTo>
                  <a:pt x="1644772" y="2862799"/>
                </a:moveTo>
                <a:cubicBezTo>
                  <a:pt x="1629796" y="2859929"/>
                  <a:pt x="1609233" y="2870002"/>
                  <a:pt x="1628237" y="2874715"/>
                </a:cubicBezTo>
                <a:cubicBezTo>
                  <a:pt x="1632900" y="2874715"/>
                  <a:pt x="1636550" y="2876743"/>
                  <a:pt x="1637359" y="2879580"/>
                </a:cubicBezTo>
                <a:cubicBezTo>
                  <a:pt x="1638172" y="2882420"/>
                  <a:pt x="1635942" y="2886067"/>
                  <a:pt x="1630266" y="2889109"/>
                </a:cubicBezTo>
                <a:cubicBezTo>
                  <a:pt x="1620940" y="2897015"/>
                  <a:pt x="1647294" y="2887689"/>
                  <a:pt x="1648307" y="2893365"/>
                </a:cubicBezTo>
                <a:cubicBezTo>
                  <a:pt x="1651551" y="2902691"/>
                  <a:pt x="1617087" y="2898839"/>
                  <a:pt x="1634320" y="2907759"/>
                </a:cubicBezTo>
                <a:cubicBezTo>
                  <a:pt x="1637766" y="2908974"/>
                  <a:pt x="1644455" y="2908165"/>
                  <a:pt x="1642631" y="2914044"/>
                </a:cubicBezTo>
                <a:cubicBezTo>
                  <a:pt x="1640807" y="2919922"/>
                  <a:pt x="1633711" y="2916678"/>
                  <a:pt x="1629859" y="2916678"/>
                </a:cubicBezTo>
                <a:cubicBezTo>
                  <a:pt x="1624183" y="2916678"/>
                  <a:pt x="1619926" y="2924178"/>
                  <a:pt x="1624792" y="2928639"/>
                </a:cubicBezTo>
                <a:cubicBezTo>
                  <a:pt x="1658240" y="2944450"/>
                  <a:pt x="1680540" y="2893365"/>
                  <a:pt x="1656214" y="2870661"/>
                </a:cubicBezTo>
                <a:cubicBezTo>
                  <a:pt x="1654136" y="2866151"/>
                  <a:pt x="1649764" y="2863756"/>
                  <a:pt x="1644772" y="2862799"/>
                </a:cubicBezTo>
                <a:close/>
                <a:moveTo>
                  <a:pt x="2809924" y="2862404"/>
                </a:moveTo>
                <a:cubicBezTo>
                  <a:pt x="2802825" y="2864402"/>
                  <a:pt x="2796503" y="2868837"/>
                  <a:pt x="2792043" y="2876337"/>
                </a:cubicBezTo>
                <a:cubicBezTo>
                  <a:pt x="2789408" y="2883026"/>
                  <a:pt x="2799747" y="2882013"/>
                  <a:pt x="2804206" y="2880391"/>
                </a:cubicBezTo>
                <a:cubicBezTo>
                  <a:pt x="2816167" y="2875933"/>
                  <a:pt x="2825493" y="2882420"/>
                  <a:pt x="2814750" y="2893974"/>
                </a:cubicBezTo>
                <a:cubicBezTo>
                  <a:pt x="2810897" y="2898231"/>
                  <a:pt x="2813330" y="2898637"/>
                  <a:pt x="2818195" y="2896813"/>
                </a:cubicBezTo>
                <a:cubicBezTo>
                  <a:pt x="2824884" y="2895191"/>
                  <a:pt x="2831574" y="2887080"/>
                  <a:pt x="2838467" y="2890324"/>
                </a:cubicBezTo>
                <a:cubicBezTo>
                  <a:pt x="2843130" y="2894176"/>
                  <a:pt x="2835830" y="2898028"/>
                  <a:pt x="2832385" y="2899852"/>
                </a:cubicBezTo>
                <a:cubicBezTo>
                  <a:pt x="2816978" y="2908165"/>
                  <a:pt x="2821641" y="2911409"/>
                  <a:pt x="2829952" y="2910800"/>
                </a:cubicBezTo>
                <a:cubicBezTo>
                  <a:pt x="2834413" y="2910596"/>
                  <a:pt x="2841913" y="2907150"/>
                  <a:pt x="2842926" y="2913637"/>
                </a:cubicBezTo>
                <a:cubicBezTo>
                  <a:pt x="2843941" y="2920326"/>
                  <a:pt x="2834211" y="2919922"/>
                  <a:pt x="2829345" y="2921746"/>
                </a:cubicBezTo>
                <a:cubicBezTo>
                  <a:pt x="2803802" y="2947694"/>
                  <a:pt x="2879617" y="2937559"/>
                  <a:pt x="2865428" y="2893163"/>
                </a:cubicBezTo>
                <a:cubicBezTo>
                  <a:pt x="2859498" y="2872334"/>
                  <a:pt x="2831219" y="2856408"/>
                  <a:pt x="2809924" y="2862404"/>
                </a:cubicBezTo>
                <a:close/>
                <a:moveTo>
                  <a:pt x="1969413" y="2861615"/>
                </a:moveTo>
                <a:cubicBezTo>
                  <a:pt x="1961609" y="2861488"/>
                  <a:pt x="1953601" y="2864073"/>
                  <a:pt x="1947722" y="2868837"/>
                </a:cubicBezTo>
                <a:cubicBezTo>
                  <a:pt x="1942452" y="2874107"/>
                  <a:pt x="1951776" y="2876743"/>
                  <a:pt x="1956237" y="2876541"/>
                </a:cubicBezTo>
                <a:cubicBezTo>
                  <a:pt x="1968198" y="2876135"/>
                  <a:pt x="1973467" y="2885257"/>
                  <a:pt x="1959276" y="2892554"/>
                </a:cubicBezTo>
                <a:cubicBezTo>
                  <a:pt x="1949141" y="2899852"/>
                  <a:pt x="1973063" y="2894378"/>
                  <a:pt x="1976509" y="2894583"/>
                </a:cubicBezTo>
                <a:cubicBezTo>
                  <a:pt x="1987252" y="2895798"/>
                  <a:pt x="1978739" y="2904111"/>
                  <a:pt x="1971846" y="2903704"/>
                </a:cubicBezTo>
                <a:cubicBezTo>
                  <a:pt x="1955019" y="2906746"/>
                  <a:pt x="1957654" y="2911205"/>
                  <a:pt x="1964952" y="2913233"/>
                </a:cubicBezTo>
                <a:cubicBezTo>
                  <a:pt x="1969006" y="2914448"/>
                  <a:pt x="1976913" y="2913233"/>
                  <a:pt x="1974887" y="2919720"/>
                </a:cubicBezTo>
                <a:cubicBezTo>
                  <a:pt x="1972859" y="2926207"/>
                  <a:pt x="1964750" y="2922963"/>
                  <a:pt x="1959682" y="2923165"/>
                </a:cubicBezTo>
                <a:cubicBezTo>
                  <a:pt x="1952587" y="2923570"/>
                  <a:pt x="1947722" y="2932085"/>
                  <a:pt x="1954006" y="2936748"/>
                </a:cubicBezTo>
                <a:cubicBezTo>
                  <a:pt x="1993335" y="2953168"/>
                  <a:pt x="2020498" y="2896407"/>
                  <a:pt x="1989887" y="2870661"/>
                </a:cubicBezTo>
                <a:cubicBezTo>
                  <a:pt x="1984820" y="2864579"/>
                  <a:pt x="1977218" y="2861741"/>
                  <a:pt x="1969413" y="2861615"/>
                </a:cubicBezTo>
                <a:close/>
                <a:moveTo>
                  <a:pt x="1543090" y="2852300"/>
                </a:moveTo>
                <a:cubicBezTo>
                  <a:pt x="1526498" y="2848261"/>
                  <a:pt x="1503009" y="2858903"/>
                  <a:pt x="1524446" y="2864985"/>
                </a:cubicBezTo>
                <a:cubicBezTo>
                  <a:pt x="1535393" y="2865593"/>
                  <a:pt x="1539448" y="2875122"/>
                  <a:pt x="1525865" y="2881609"/>
                </a:cubicBezTo>
                <a:cubicBezTo>
                  <a:pt x="1521000" y="2883839"/>
                  <a:pt x="1522622" y="2885257"/>
                  <a:pt x="1527083" y="2885459"/>
                </a:cubicBezTo>
                <a:cubicBezTo>
                  <a:pt x="1531946" y="2885865"/>
                  <a:pt x="1536813" y="2884648"/>
                  <a:pt x="1541474" y="2884852"/>
                </a:cubicBezTo>
                <a:cubicBezTo>
                  <a:pt x="1551204" y="2886878"/>
                  <a:pt x="1542691" y="2894583"/>
                  <a:pt x="1536406" y="2893772"/>
                </a:cubicBezTo>
                <a:cubicBezTo>
                  <a:pt x="1520798" y="2895394"/>
                  <a:pt x="1522622" y="2900054"/>
                  <a:pt x="1529311" y="2902894"/>
                </a:cubicBezTo>
                <a:cubicBezTo>
                  <a:pt x="1532961" y="2904313"/>
                  <a:pt x="1540259" y="2904111"/>
                  <a:pt x="1538028" y="2910394"/>
                </a:cubicBezTo>
                <a:cubicBezTo>
                  <a:pt x="1535596" y="2916881"/>
                  <a:pt x="1528298" y="2912826"/>
                  <a:pt x="1523635" y="2912624"/>
                </a:cubicBezTo>
                <a:cubicBezTo>
                  <a:pt x="1516946" y="2912422"/>
                  <a:pt x="1511878" y="2920531"/>
                  <a:pt x="1517148" y="2925800"/>
                </a:cubicBezTo>
                <a:cubicBezTo>
                  <a:pt x="1554246" y="2945668"/>
                  <a:pt x="1580194" y="2888907"/>
                  <a:pt x="1555463" y="2861946"/>
                </a:cubicBezTo>
                <a:cubicBezTo>
                  <a:pt x="1553385" y="2856624"/>
                  <a:pt x="1548621" y="2853646"/>
                  <a:pt x="1543090" y="2852300"/>
                </a:cubicBezTo>
                <a:close/>
                <a:moveTo>
                  <a:pt x="2702038" y="2851809"/>
                </a:moveTo>
                <a:cubicBezTo>
                  <a:pt x="2694132" y="2854039"/>
                  <a:pt x="2702038" y="2860324"/>
                  <a:pt x="2706295" y="2862148"/>
                </a:cubicBezTo>
                <a:cubicBezTo>
                  <a:pt x="2718256" y="2867215"/>
                  <a:pt x="2718660" y="2877148"/>
                  <a:pt x="2701023" y="2877350"/>
                </a:cubicBezTo>
                <a:cubicBezTo>
                  <a:pt x="2684806" y="2879783"/>
                  <a:pt x="2721904" y="2884648"/>
                  <a:pt x="2720080" y="2890528"/>
                </a:cubicBezTo>
                <a:cubicBezTo>
                  <a:pt x="2719875" y="2895798"/>
                  <a:pt x="2711362" y="2893570"/>
                  <a:pt x="2707510" y="2892554"/>
                </a:cubicBezTo>
                <a:cubicBezTo>
                  <a:pt x="2689875" y="2887689"/>
                  <a:pt x="2690077" y="2892757"/>
                  <a:pt x="2696158" y="2897622"/>
                </a:cubicBezTo>
                <a:cubicBezTo>
                  <a:pt x="2699401" y="2900461"/>
                  <a:pt x="2707510" y="2902894"/>
                  <a:pt x="2702443" y="2907759"/>
                </a:cubicBezTo>
                <a:cubicBezTo>
                  <a:pt x="2697171" y="2912422"/>
                  <a:pt x="2691090" y="2905935"/>
                  <a:pt x="2686023" y="2903907"/>
                </a:cubicBezTo>
                <a:cubicBezTo>
                  <a:pt x="2678927" y="2901070"/>
                  <a:pt x="2670210" y="2906339"/>
                  <a:pt x="2673860" y="2913028"/>
                </a:cubicBezTo>
                <a:cubicBezTo>
                  <a:pt x="2700821" y="2942626"/>
                  <a:pt x="2757178" y="2911002"/>
                  <a:pt x="2741973" y="2872283"/>
                </a:cubicBezTo>
                <a:cubicBezTo>
                  <a:pt x="2738121" y="2856472"/>
                  <a:pt x="2717038" y="2848767"/>
                  <a:pt x="2702038" y="2851809"/>
                </a:cubicBezTo>
                <a:close/>
                <a:moveTo>
                  <a:pt x="3295585" y="2851188"/>
                </a:moveTo>
                <a:cubicBezTo>
                  <a:pt x="3265633" y="2855407"/>
                  <a:pt x="3248110" y="2879581"/>
                  <a:pt x="3243702" y="2906948"/>
                </a:cubicBezTo>
                <a:lnTo>
                  <a:pt x="3251810" y="2899650"/>
                </a:lnTo>
                <a:cubicBezTo>
                  <a:pt x="3283230" y="2871270"/>
                  <a:pt x="3323978" y="2860324"/>
                  <a:pt x="3355398" y="2868228"/>
                </a:cubicBezTo>
                <a:cubicBezTo>
                  <a:pt x="3359048" y="2857889"/>
                  <a:pt x="3335126" y="2857485"/>
                  <a:pt x="3329654" y="2854241"/>
                </a:cubicBezTo>
                <a:cubicBezTo>
                  <a:pt x="3316934" y="2850592"/>
                  <a:pt x="3305569" y="2849781"/>
                  <a:pt x="3295585" y="2851188"/>
                </a:cubicBezTo>
                <a:close/>
                <a:moveTo>
                  <a:pt x="1412723" y="2850745"/>
                </a:moveTo>
                <a:cubicBezTo>
                  <a:pt x="1401852" y="2852822"/>
                  <a:pt x="1395720" y="2859107"/>
                  <a:pt x="1410519" y="2864174"/>
                </a:cubicBezTo>
                <a:cubicBezTo>
                  <a:pt x="1422073" y="2865391"/>
                  <a:pt x="1425723" y="2876135"/>
                  <a:pt x="1410923" y="2882217"/>
                </a:cubicBezTo>
                <a:cubicBezTo>
                  <a:pt x="1405654" y="2884446"/>
                  <a:pt x="1407275" y="2885865"/>
                  <a:pt x="1411936" y="2886474"/>
                </a:cubicBezTo>
                <a:cubicBezTo>
                  <a:pt x="1417006" y="2887080"/>
                  <a:pt x="1422276" y="2886272"/>
                  <a:pt x="1427141" y="2886878"/>
                </a:cubicBezTo>
                <a:cubicBezTo>
                  <a:pt x="1437278" y="2889717"/>
                  <a:pt x="1427952" y="2897420"/>
                  <a:pt x="1421262" y="2896204"/>
                </a:cubicBezTo>
                <a:cubicBezTo>
                  <a:pt x="1404638" y="2896813"/>
                  <a:pt x="1406260" y="2902285"/>
                  <a:pt x="1413154" y="2905528"/>
                </a:cubicBezTo>
                <a:cubicBezTo>
                  <a:pt x="1416804" y="2907352"/>
                  <a:pt x="1424708" y="2907352"/>
                  <a:pt x="1421871" y="2914246"/>
                </a:cubicBezTo>
                <a:cubicBezTo>
                  <a:pt x="1419032" y="2921139"/>
                  <a:pt x="1411532" y="2916272"/>
                  <a:pt x="1406465" y="2915665"/>
                </a:cubicBezTo>
                <a:cubicBezTo>
                  <a:pt x="1399369" y="2914855"/>
                  <a:pt x="1393288" y="2923570"/>
                  <a:pt x="1398760" y="2929450"/>
                </a:cubicBezTo>
                <a:cubicBezTo>
                  <a:pt x="1437682" y="2953370"/>
                  <a:pt x="1468293" y="2892352"/>
                  <a:pt x="1443358" y="2862552"/>
                </a:cubicBezTo>
                <a:cubicBezTo>
                  <a:pt x="1439203" y="2850795"/>
                  <a:pt x="1423593" y="2848667"/>
                  <a:pt x="1412723" y="2850745"/>
                </a:cubicBezTo>
                <a:close/>
                <a:moveTo>
                  <a:pt x="1838458" y="2850593"/>
                </a:moveTo>
                <a:cubicBezTo>
                  <a:pt x="1831767" y="2853835"/>
                  <a:pt x="1839471" y="2859309"/>
                  <a:pt x="1843525" y="2860728"/>
                </a:cubicBezTo>
                <a:cubicBezTo>
                  <a:pt x="1854878" y="2864376"/>
                  <a:pt x="1856295" y="2874715"/>
                  <a:pt x="1840484" y="2876946"/>
                </a:cubicBezTo>
                <a:cubicBezTo>
                  <a:pt x="1826699" y="2881609"/>
                  <a:pt x="1859945" y="2881811"/>
                  <a:pt x="1859134" y="2888096"/>
                </a:cubicBezTo>
                <a:cubicBezTo>
                  <a:pt x="1859743" y="2899041"/>
                  <a:pt x="1821834" y="2882420"/>
                  <a:pt x="1838254" y="2898231"/>
                </a:cubicBezTo>
                <a:cubicBezTo>
                  <a:pt x="1841497" y="2900663"/>
                  <a:pt x="1849201" y="2902489"/>
                  <a:pt x="1845147" y="2907759"/>
                </a:cubicBezTo>
                <a:cubicBezTo>
                  <a:pt x="1840891" y="2913233"/>
                  <a:pt x="1834606" y="2907352"/>
                  <a:pt x="1829741" y="2905731"/>
                </a:cubicBezTo>
                <a:cubicBezTo>
                  <a:pt x="1823049" y="2903502"/>
                  <a:pt x="1815549" y="2909989"/>
                  <a:pt x="1819604" y="2916476"/>
                </a:cubicBezTo>
                <a:cubicBezTo>
                  <a:pt x="1850012" y="2945463"/>
                  <a:pt x="1895421" y="2901272"/>
                  <a:pt x="1876567" y="2866809"/>
                </a:cubicBezTo>
                <a:cubicBezTo>
                  <a:pt x="1871499" y="2851809"/>
                  <a:pt x="1852445" y="2845930"/>
                  <a:pt x="1838458" y="2850593"/>
                </a:cubicBezTo>
                <a:close/>
                <a:moveTo>
                  <a:pt x="1729192" y="2848540"/>
                </a:moveTo>
                <a:cubicBezTo>
                  <a:pt x="1716421" y="2850947"/>
                  <a:pt x="1709326" y="2857789"/>
                  <a:pt x="1726962" y="2862959"/>
                </a:cubicBezTo>
                <a:cubicBezTo>
                  <a:pt x="1739531" y="2863972"/>
                  <a:pt x="1744394" y="2873702"/>
                  <a:pt x="1731827" y="2880596"/>
                </a:cubicBezTo>
                <a:cubicBezTo>
                  <a:pt x="1727164" y="2882622"/>
                  <a:pt x="1719664" y="2885865"/>
                  <a:pt x="1729597" y="2886878"/>
                </a:cubicBezTo>
                <a:cubicBezTo>
                  <a:pt x="1735477" y="2887487"/>
                  <a:pt x="1741557" y="2886272"/>
                  <a:pt x="1747436" y="2886878"/>
                </a:cubicBezTo>
                <a:cubicBezTo>
                  <a:pt x="1759195" y="2889515"/>
                  <a:pt x="1749058" y="2898231"/>
                  <a:pt x="1740949" y="2897015"/>
                </a:cubicBezTo>
                <a:cubicBezTo>
                  <a:pt x="1721488" y="2898231"/>
                  <a:pt x="1723920" y="2903704"/>
                  <a:pt x="1731827" y="2907150"/>
                </a:cubicBezTo>
                <a:cubicBezTo>
                  <a:pt x="1736286" y="2908974"/>
                  <a:pt x="1745207" y="2908974"/>
                  <a:pt x="1742166" y="2916272"/>
                </a:cubicBezTo>
                <a:cubicBezTo>
                  <a:pt x="1738923" y="2923774"/>
                  <a:pt x="1730205" y="2918705"/>
                  <a:pt x="1724327" y="2918098"/>
                </a:cubicBezTo>
                <a:cubicBezTo>
                  <a:pt x="1716218" y="2917489"/>
                  <a:pt x="1709529" y="2926815"/>
                  <a:pt x="1716014" y="2933098"/>
                </a:cubicBezTo>
                <a:cubicBezTo>
                  <a:pt x="1758788" y="2957831"/>
                  <a:pt x="1796293" y="2893974"/>
                  <a:pt x="1765479" y="2860728"/>
                </a:cubicBezTo>
                <a:cubicBezTo>
                  <a:pt x="1760411" y="2848160"/>
                  <a:pt x="1741963" y="2846132"/>
                  <a:pt x="1729192" y="2848540"/>
                </a:cubicBezTo>
                <a:close/>
                <a:moveTo>
                  <a:pt x="1051909" y="2844713"/>
                </a:moveTo>
                <a:cubicBezTo>
                  <a:pt x="1044206" y="2848767"/>
                  <a:pt x="1051909" y="2855661"/>
                  <a:pt x="1056369" y="2857485"/>
                </a:cubicBezTo>
                <a:cubicBezTo>
                  <a:pt x="1068532" y="2861946"/>
                  <a:pt x="1069748" y="2874715"/>
                  <a:pt x="1051706" y="2877757"/>
                </a:cubicBezTo>
                <a:cubicBezTo>
                  <a:pt x="1034880" y="2883433"/>
                  <a:pt x="1074006" y="2884041"/>
                  <a:pt x="1072180" y="2891541"/>
                </a:cubicBezTo>
                <a:cubicBezTo>
                  <a:pt x="1072789" y="2905124"/>
                  <a:pt x="1029611" y="2885054"/>
                  <a:pt x="1047652" y="2904515"/>
                </a:cubicBezTo>
                <a:cubicBezTo>
                  <a:pt x="1051302" y="2907557"/>
                  <a:pt x="1060017" y="2909583"/>
                  <a:pt x="1054950" y="2916476"/>
                </a:cubicBezTo>
                <a:cubicBezTo>
                  <a:pt x="1049680" y="2923368"/>
                  <a:pt x="1042585" y="2915868"/>
                  <a:pt x="1037111" y="2914044"/>
                </a:cubicBezTo>
                <a:cubicBezTo>
                  <a:pt x="1029408" y="2911205"/>
                  <a:pt x="1020287" y="2918909"/>
                  <a:pt x="1024339" y="2927422"/>
                </a:cubicBezTo>
                <a:cubicBezTo>
                  <a:pt x="1027989" y="2935126"/>
                  <a:pt x="1039950" y="2937761"/>
                  <a:pt x="1047450" y="2938774"/>
                </a:cubicBezTo>
                <a:cubicBezTo>
                  <a:pt x="1085359" y="2941816"/>
                  <a:pt x="1105224" y="2894987"/>
                  <a:pt x="1092859" y="2864174"/>
                </a:cubicBezTo>
                <a:cubicBezTo>
                  <a:pt x="1088400" y="2845728"/>
                  <a:pt x="1068330" y="2838632"/>
                  <a:pt x="1051909" y="2844713"/>
                </a:cubicBezTo>
                <a:close/>
                <a:moveTo>
                  <a:pt x="2197675" y="2843902"/>
                </a:moveTo>
                <a:cubicBezTo>
                  <a:pt x="2189971" y="2847350"/>
                  <a:pt x="2198688" y="2853228"/>
                  <a:pt x="2203351" y="2854850"/>
                </a:cubicBezTo>
                <a:cubicBezTo>
                  <a:pt x="2216121" y="2858904"/>
                  <a:pt x="2217742" y="2870052"/>
                  <a:pt x="2199903" y="2872080"/>
                </a:cubicBezTo>
                <a:cubicBezTo>
                  <a:pt x="2183484" y="2876743"/>
                  <a:pt x="2222203" y="2877757"/>
                  <a:pt x="2220784" y="2884243"/>
                </a:cubicBezTo>
                <a:cubicBezTo>
                  <a:pt x="2221190" y="2890122"/>
                  <a:pt x="2212066" y="2888702"/>
                  <a:pt x="2208214" y="2887893"/>
                </a:cubicBezTo>
                <a:cubicBezTo>
                  <a:pt x="2189566" y="2884648"/>
                  <a:pt x="2190375" y="2890122"/>
                  <a:pt x="2197066" y="2894987"/>
                </a:cubicBezTo>
                <a:cubicBezTo>
                  <a:pt x="2200714" y="2897622"/>
                  <a:pt x="2209431" y="2899448"/>
                  <a:pt x="2204566" y="2905326"/>
                </a:cubicBezTo>
                <a:cubicBezTo>
                  <a:pt x="2199701" y="2911205"/>
                  <a:pt x="2192605" y="2904718"/>
                  <a:pt x="2187336" y="2903096"/>
                </a:cubicBezTo>
                <a:cubicBezTo>
                  <a:pt x="2179836" y="2900663"/>
                  <a:pt x="2171320" y="2907557"/>
                  <a:pt x="2175779" y="2914650"/>
                </a:cubicBezTo>
                <a:cubicBezTo>
                  <a:pt x="2208621" y="2945059"/>
                  <a:pt x="2261327" y="2900054"/>
                  <a:pt x="2240853" y="2861539"/>
                </a:cubicBezTo>
                <a:cubicBezTo>
                  <a:pt x="2235177" y="2845119"/>
                  <a:pt x="2213284" y="2838835"/>
                  <a:pt x="2197675" y="2843902"/>
                </a:cubicBezTo>
                <a:close/>
                <a:moveTo>
                  <a:pt x="2062917" y="2842560"/>
                </a:moveTo>
                <a:cubicBezTo>
                  <a:pt x="2053744" y="2841521"/>
                  <a:pt x="2044013" y="2843599"/>
                  <a:pt x="2036513" y="2848363"/>
                </a:cubicBezTo>
                <a:cubicBezTo>
                  <a:pt x="2022931" y="2861741"/>
                  <a:pt x="2079083" y="2855456"/>
                  <a:pt x="2050905" y="2875526"/>
                </a:cubicBezTo>
                <a:cubicBezTo>
                  <a:pt x="2026783" y="2887080"/>
                  <a:pt x="2070368" y="2876946"/>
                  <a:pt x="2072394" y="2884446"/>
                </a:cubicBezTo>
                <a:cubicBezTo>
                  <a:pt x="2074420" y="2890528"/>
                  <a:pt x="2065298" y="2891339"/>
                  <a:pt x="2060635" y="2891744"/>
                </a:cubicBezTo>
                <a:cubicBezTo>
                  <a:pt x="2040568" y="2893163"/>
                  <a:pt x="2043000" y="2898839"/>
                  <a:pt x="2051311" y="2902083"/>
                </a:cubicBezTo>
                <a:cubicBezTo>
                  <a:pt x="2055974" y="2903907"/>
                  <a:pt x="2065298" y="2903502"/>
                  <a:pt x="2062257" y="2910800"/>
                </a:cubicBezTo>
                <a:cubicBezTo>
                  <a:pt x="2059016" y="2918098"/>
                  <a:pt x="2049892" y="2913435"/>
                  <a:pt x="2043811" y="2913028"/>
                </a:cubicBezTo>
                <a:cubicBezTo>
                  <a:pt x="2035296" y="2912624"/>
                  <a:pt x="2028809" y="2921948"/>
                  <a:pt x="2035296" y="2928031"/>
                </a:cubicBezTo>
                <a:cubicBezTo>
                  <a:pt x="2078476" y="2951344"/>
                  <a:pt x="2118816" y="2889515"/>
                  <a:pt x="2085977" y="2855456"/>
                </a:cubicBezTo>
                <a:cubicBezTo>
                  <a:pt x="2080706" y="2847754"/>
                  <a:pt x="2072090" y="2843599"/>
                  <a:pt x="2062917" y="2842560"/>
                </a:cubicBezTo>
                <a:close/>
                <a:moveTo>
                  <a:pt x="2337974" y="2839974"/>
                </a:moveTo>
                <a:cubicBezTo>
                  <a:pt x="2318761" y="2837047"/>
                  <a:pt x="2292192" y="2848716"/>
                  <a:pt x="2317278" y="2853430"/>
                </a:cubicBezTo>
                <a:cubicBezTo>
                  <a:pt x="2329845" y="2853228"/>
                  <a:pt x="2334915" y="2862350"/>
                  <a:pt x="2320115" y="2869446"/>
                </a:cubicBezTo>
                <a:cubicBezTo>
                  <a:pt x="2314643" y="2871878"/>
                  <a:pt x="2316669" y="2873093"/>
                  <a:pt x="2321739" y="2873298"/>
                </a:cubicBezTo>
                <a:cubicBezTo>
                  <a:pt x="2328226" y="2874311"/>
                  <a:pt x="2337752" y="2868837"/>
                  <a:pt x="2342617" y="2874107"/>
                </a:cubicBezTo>
                <a:cubicBezTo>
                  <a:pt x="2345050" y="2879176"/>
                  <a:pt x="2336536" y="2880391"/>
                  <a:pt x="2332886" y="2880798"/>
                </a:cubicBezTo>
                <a:cubicBezTo>
                  <a:pt x="2315454" y="2883230"/>
                  <a:pt x="2318089" y="2887893"/>
                  <a:pt x="2325589" y="2889920"/>
                </a:cubicBezTo>
                <a:cubicBezTo>
                  <a:pt x="2329643" y="2891137"/>
                  <a:pt x="2337954" y="2890324"/>
                  <a:pt x="2335726" y="2896609"/>
                </a:cubicBezTo>
                <a:cubicBezTo>
                  <a:pt x="2333495" y="2903096"/>
                  <a:pt x="2325184" y="2899448"/>
                  <a:pt x="2319912" y="2899650"/>
                </a:cubicBezTo>
                <a:cubicBezTo>
                  <a:pt x="2312412" y="2899852"/>
                  <a:pt x="2307345" y="2908165"/>
                  <a:pt x="2313630" y="2912826"/>
                </a:cubicBezTo>
                <a:cubicBezTo>
                  <a:pt x="2352145" y="2929855"/>
                  <a:pt x="2383971" y="2875728"/>
                  <a:pt x="2352550" y="2848565"/>
                </a:cubicBezTo>
                <a:cubicBezTo>
                  <a:pt x="2349966" y="2843548"/>
                  <a:pt x="2344378" y="2840950"/>
                  <a:pt x="2337974" y="2839974"/>
                </a:cubicBezTo>
                <a:close/>
                <a:moveTo>
                  <a:pt x="1308147" y="2833158"/>
                </a:moveTo>
                <a:cubicBezTo>
                  <a:pt x="1301658" y="2834982"/>
                  <a:pt x="1307131" y="2842078"/>
                  <a:pt x="1310375" y="2844309"/>
                </a:cubicBezTo>
                <a:cubicBezTo>
                  <a:pt x="1319499" y="2849985"/>
                  <a:pt x="1318686" y="2860728"/>
                  <a:pt x="1304497" y="2859917"/>
                </a:cubicBezTo>
                <a:cubicBezTo>
                  <a:pt x="1290914" y="2861741"/>
                  <a:pt x="1321121" y="2869039"/>
                  <a:pt x="1318686" y="2874513"/>
                </a:cubicBezTo>
                <a:cubicBezTo>
                  <a:pt x="1316660" y="2885663"/>
                  <a:pt x="1287062" y="2861946"/>
                  <a:pt x="1298212" y="2880798"/>
                </a:cubicBezTo>
                <a:cubicBezTo>
                  <a:pt x="1300645" y="2883839"/>
                  <a:pt x="1306929" y="2887080"/>
                  <a:pt x="1302266" y="2891744"/>
                </a:cubicBezTo>
                <a:cubicBezTo>
                  <a:pt x="1297401" y="2896407"/>
                  <a:pt x="1292942" y="2889109"/>
                  <a:pt x="1289090" y="2886676"/>
                </a:cubicBezTo>
                <a:cubicBezTo>
                  <a:pt x="1283616" y="2883230"/>
                  <a:pt x="1275710" y="2888096"/>
                  <a:pt x="1277738" y="2895394"/>
                </a:cubicBezTo>
                <a:cubicBezTo>
                  <a:pt x="1301253" y="2931883"/>
                  <a:pt x="1349095" y="2890730"/>
                  <a:pt x="1338147" y="2856065"/>
                </a:cubicBezTo>
                <a:cubicBezTo>
                  <a:pt x="1336729" y="2840861"/>
                  <a:pt x="1322336" y="2831130"/>
                  <a:pt x="1308147" y="2833158"/>
                </a:cubicBezTo>
                <a:close/>
                <a:moveTo>
                  <a:pt x="770740" y="2813089"/>
                </a:moveTo>
                <a:cubicBezTo>
                  <a:pt x="762225" y="2815117"/>
                  <a:pt x="768712" y="2823428"/>
                  <a:pt x="772766" y="2826265"/>
                </a:cubicBezTo>
                <a:cubicBezTo>
                  <a:pt x="782903" y="2832956"/>
                  <a:pt x="782496" y="2843902"/>
                  <a:pt x="768103" y="2844511"/>
                </a:cubicBezTo>
                <a:cubicBezTo>
                  <a:pt x="763036" y="2844104"/>
                  <a:pt x="754927" y="2843700"/>
                  <a:pt x="763036" y="2849174"/>
                </a:cubicBezTo>
                <a:cubicBezTo>
                  <a:pt x="768307" y="2854039"/>
                  <a:pt x="780874" y="2854039"/>
                  <a:pt x="781685" y="2862148"/>
                </a:cubicBezTo>
                <a:cubicBezTo>
                  <a:pt x="780672" y="2868026"/>
                  <a:pt x="774186" y="2866000"/>
                  <a:pt x="769929" y="2864174"/>
                </a:cubicBezTo>
                <a:cubicBezTo>
                  <a:pt x="758372" y="2858702"/>
                  <a:pt x="746413" y="2856472"/>
                  <a:pt x="755129" y="2868635"/>
                </a:cubicBezTo>
                <a:cubicBezTo>
                  <a:pt x="758170" y="2872283"/>
                  <a:pt x="766481" y="2876541"/>
                  <a:pt x="759994" y="2881811"/>
                </a:cubicBezTo>
                <a:cubicBezTo>
                  <a:pt x="753507" y="2887080"/>
                  <a:pt x="747831" y="2878365"/>
                  <a:pt x="742966" y="2875122"/>
                </a:cubicBezTo>
                <a:cubicBezTo>
                  <a:pt x="735872" y="2870459"/>
                  <a:pt x="725127" y="2875728"/>
                  <a:pt x="727764" y="2884648"/>
                </a:cubicBezTo>
                <a:cubicBezTo>
                  <a:pt x="740533" y="2909787"/>
                  <a:pt x="779051" y="2907352"/>
                  <a:pt x="795066" y="2886676"/>
                </a:cubicBezTo>
                <a:cubicBezTo>
                  <a:pt x="816755" y="2862148"/>
                  <a:pt x="811079" y="2808630"/>
                  <a:pt x="770740" y="2813089"/>
                </a:cubicBezTo>
                <a:close/>
                <a:moveTo>
                  <a:pt x="1006197" y="2811797"/>
                </a:moveTo>
                <a:cubicBezTo>
                  <a:pt x="1000369" y="2810454"/>
                  <a:pt x="996669" y="2813494"/>
                  <a:pt x="1002041" y="2825050"/>
                </a:cubicBezTo>
                <a:cubicBezTo>
                  <a:pt x="1009339" y="2836200"/>
                  <a:pt x="1003663" y="2848159"/>
                  <a:pt x="988054" y="2840254"/>
                </a:cubicBezTo>
                <a:cubicBezTo>
                  <a:pt x="972038" y="2835591"/>
                  <a:pt x="1002445" y="2858904"/>
                  <a:pt x="996974" y="2864174"/>
                </a:cubicBezTo>
                <a:cubicBezTo>
                  <a:pt x="990282" y="2876337"/>
                  <a:pt x="967376" y="2833767"/>
                  <a:pt x="970821" y="2861133"/>
                </a:cubicBezTo>
                <a:cubicBezTo>
                  <a:pt x="972038" y="2865796"/>
                  <a:pt x="977917" y="2872689"/>
                  <a:pt x="970214" y="2875728"/>
                </a:cubicBezTo>
                <a:cubicBezTo>
                  <a:pt x="962308" y="2878770"/>
                  <a:pt x="960686" y="2868228"/>
                  <a:pt x="957645" y="2863161"/>
                </a:cubicBezTo>
                <a:cubicBezTo>
                  <a:pt x="953186" y="2856065"/>
                  <a:pt x="941225" y="2857889"/>
                  <a:pt x="940414" y="2867622"/>
                </a:cubicBezTo>
                <a:cubicBezTo>
                  <a:pt x="956430" y="2937963"/>
                  <a:pt x="1053126" y="2877350"/>
                  <a:pt x="1023124" y="2824848"/>
                </a:cubicBezTo>
                <a:cubicBezTo>
                  <a:pt x="1019981" y="2818867"/>
                  <a:pt x="1012025" y="2813140"/>
                  <a:pt x="1006197" y="2811797"/>
                </a:cubicBezTo>
                <a:close/>
                <a:moveTo>
                  <a:pt x="1219153" y="2810454"/>
                </a:moveTo>
                <a:cubicBezTo>
                  <a:pt x="1204759" y="2820589"/>
                  <a:pt x="1251588" y="2827887"/>
                  <a:pt x="1223207" y="2841065"/>
                </a:cubicBezTo>
                <a:cubicBezTo>
                  <a:pt x="1199894" y="2846741"/>
                  <a:pt x="1239220" y="2847350"/>
                  <a:pt x="1238614" y="2854648"/>
                </a:cubicBezTo>
                <a:cubicBezTo>
                  <a:pt x="1238816" y="2868026"/>
                  <a:pt x="1200298" y="2848565"/>
                  <a:pt x="1216516" y="2867215"/>
                </a:cubicBezTo>
                <a:cubicBezTo>
                  <a:pt x="1219759" y="2870256"/>
                  <a:pt x="1227868" y="2872080"/>
                  <a:pt x="1223207" y="2878567"/>
                </a:cubicBezTo>
                <a:cubicBezTo>
                  <a:pt x="1218544" y="2885257"/>
                  <a:pt x="1212057" y="2877959"/>
                  <a:pt x="1207192" y="2876337"/>
                </a:cubicBezTo>
                <a:cubicBezTo>
                  <a:pt x="1200298" y="2873702"/>
                  <a:pt x="1191987" y="2881404"/>
                  <a:pt x="1195840" y="2889109"/>
                </a:cubicBezTo>
                <a:cubicBezTo>
                  <a:pt x="1231720" y="2924989"/>
                  <a:pt x="1275305" y="2864580"/>
                  <a:pt x="1257060" y="2828495"/>
                </a:cubicBezTo>
                <a:cubicBezTo>
                  <a:pt x="1252601" y="2811669"/>
                  <a:pt x="1234355" y="2804371"/>
                  <a:pt x="1219153" y="2810454"/>
                </a:cubicBezTo>
                <a:close/>
                <a:moveTo>
                  <a:pt x="3191804" y="2805184"/>
                </a:moveTo>
                <a:cubicBezTo>
                  <a:pt x="3136260" y="2802143"/>
                  <a:pt x="3115988" y="2849780"/>
                  <a:pt x="3114771" y="2861133"/>
                </a:cubicBezTo>
                <a:lnTo>
                  <a:pt x="3123692" y="2854039"/>
                </a:lnTo>
                <a:cubicBezTo>
                  <a:pt x="3174980" y="2814711"/>
                  <a:pt x="3213902" y="2817752"/>
                  <a:pt x="3233565" y="2820995"/>
                </a:cubicBezTo>
                <a:cubicBezTo>
                  <a:pt x="3239443" y="2809441"/>
                  <a:pt x="3190182" y="2806197"/>
                  <a:pt x="3191804" y="2805184"/>
                </a:cubicBezTo>
                <a:close/>
                <a:moveTo>
                  <a:pt x="4335137" y="2798695"/>
                </a:moveTo>
                <a:cubicBezTo>
                  <a:pt x="4339798" y="2824239"/>
                  <a:pt x="4330879" y="2847350"/>
                  <a:pt x="4310405" y="2866809"/>
                </a:cubicBezTo>
                <a:cubicBezTo>
                  <a:pt x="4314055" y="2852822"/>
                  <a:pt x="4317905" y="2837822"/>
                  <a:pt x="4297229" y="2821604"/>
                </a:cubicBezTo>
                <a:cubicBezTo>
                  <a:pt x="4315270" y="2828091"/>
                  <a:pt x="4326014" y="2812278"/>
                  <a:pt x="4335137" y="2798695"/>
                </a:cubicBezTo>
                <a:close/>
                <a:moveTo>
                  <a:pt x="683393" y="2790005"/>
                </a:moveTo>
                <a:cubicBezTo>
                  <a:pt x="678147" y="2787851"/>
                  <a:pt x="674448" y="2789574"/>
                  <a:pt x="678502" y="2800317"/>
                </a:cubicBezTo>
                <a:cubicBezTo>
                  <a:pt x="684381" y="2810454"/>
                  <a:pt x="678502" y="2819780"/>
                  <a:pt x="665122" y="2810858"/>
                </a:cubicBezTo>
                <a:cubicBezTo>
                  <a:pt x="660257" y="2807615"/>
                  <a:pt x="660055" y="2809845"/>
                  <a:pt x="662285" y="2814104"/>
                </a:cubicBezTo>
                <a:cubicBezTo>
                  <a:pt x="664515" y="2820184"/>
                  <a:pt x="674246" y="2825252"/>
                  <a:pt x="671609" y="2831941"/>
                </a:cubicBezTo>
                <a:cubicBezTo>
                  <a:pt x="668163" y="2836604"/>
                  <a:pt x="662893" y="2830117"/>
                  <a:pt x="660461" y="2827482"/>
                </a:cubicBezTo>
                <a:cubicBezTo>
                  <a:pt x="649920" y="2813900"/>
                  <a:pt x="646878" y="2818361"/>
                  <a:pt x="648298" y="2825861"/>
                </a:cubicBezTo>
                <a:cubicBezTo>
                  <a:pt x="649109" y="2830117"/>
                  <a:pt x="653770" y="2836604"/>
                  <a:pt x="646878" y="2838024"/>
                </a:cubicBezTo>
                <a:cubicBezTo>
                  <a:pt x="639783" y="2839443"/>
                  <a:pt x="638972" y="2830321"/>
                  <a:pt x="636337" y="2825861"/>
                </a:cubicBezTo>
                <a:cubicBezTo>
                  <a:pt x="632687" y="2819576"/>
                  <a:pt x="622350" y="2819171"/>
                  <a:pt x="620728" y="2826874"/>
                </a:cubicBezTo>
                <a:cubicBezTo>
                  <a:pt x="619713" y="2834172"/>
                  <a:pt x="625998" y="2842889"/>
                  <a:pt x="630661" y="2847956"/>
                </a:cubicBezTo>
                <a:cubicBezTo>
                  <a:pt x="658839" y="2879783"/>
                  <a:pt x="716209" y="2839848"/>
                  <a:pt x="697557" y="2802954"/>
                </a:cubicBezTo>
                <a:cubicBezTo>
                  <a:pt x="695428" y="2798190"/>
                  <a:pt x="688638" y="2792159"/>
                  <a:pt x="683393" y="2790005"/>
                </a:cubicBezTo>
                <a:close/>
                <a:moveTo>
                  <a:pt x="1133402" y="2776397"/>
                </a:moveTo>
                <a:cubicBezTo>
                  <a:pt x="1127118" y="2778423"/>
                  <a:pt x="1131983" y="2785317"/>
                  <a:pt x="1135024" y="2787343"/>
                </a:cubicBezTo>
                <a:cubicBezTo>
                  <a:pt x="1143335" y="2793019"/>
                  <a:pt x="1142120" y="2803561"/>
                  <a:pt x="1128537" y="2802954"/>
                </a:cubicBezTo>
                <a:cubicBezTo>
                  <a:pt x="1115765" y="2805387"/>
                  <a:pt x="1143742" y="2811467"/>
                  <a:pt x="1141309" y="2817345"/>
                </a:cubicBezTo>
                <a:cubicBezTo>
                  <a:pt x="1140294" y="2823024"/>
                  <a:pt x="1134011" y="2820184"/>
                  <a:pt x="1131172" y="2818967"/>
                </a:cubicBezTo>
                <a:cubicBezTo>
                  <a:pt x="1118198" y="2813089"/>
                  <a:pt x="1117387" y="2818361"/>
                  <a:pt x="1121441" y="2823832"/>
                </a:cubicBezTo>
                <a:cubicBezTo>
                  <a:pt x="1123672" y="2826874"/>
                  <a:pt x="1129550" y="2829915"/>
                  <a:pt x="1124887" y="2834578"/>
                </a:cubicBezTo>
                <a:cubicBezTo>
                  <a:pt x="1120022" y="2839239"/>
                  <a:pt x="1115968" y="2832145"/>
                  <a:pt x="1112320" y="2829915"/>
                </a:cubicBezTo>
                <a:cubicBezTo>
                  <a:pt x="1107252" y="2826469"/>
                  <a:pt x="1099346" y="2831130"/>
                  <a:pt x="1100967" y="2838632"/>
                </a:cubicBezTo>
                <a:cubicBezTo>
                  <a:pt x="1102387" y="2845322"/>
                  <a:pt x="1110496" y="2849174"/>
                  <a:pt x="1115765" y="2851200"/>
                </a:cubicBezTo>
                <a:cubicBezTo>
                  <a:pt x="1143742" y="2859715"/>
                  <a:pt x="1165229" y="2824037"/>
                  <a:pt x="1160363" y="2798900"/>
                </a:cubicBezTo>
                <a:cubicBezTo>
                  <a:pt x="1159755" y="2784100"/>
                  <a:pt x="1147187" y="2773762"/>
                  <a:pt x="1133402" y="2776397"/>
                </a:cubicBezTo>
                <a:close/>
                <a:moveTo>
                  <a:pt x="3060348" y="2771789"/>
                </a:moveTo>
                <a:cubicBezTo>
                  <a:pt x="3025246" y="2774953"/>
                  <a:pt x="2998867" y="2799355"/>
                  <a:pt x="2997803" y="2837213"/>
                </a:cubicBezTo>
                <a:lnTo>
                  <a:pt x="3004898" y="2828902"/>
                </a:lnTo>
                <a:cubicBezTo>
                  <a:pt x="3025170" y="2800724"/>
                  <a:pt x="3077473" y="2777006"/>
                  <a:pt x="3100988" y="2782276"/>
                </a:cubicBezTo>
                <a:cubicBezTo>
                  <a:pt x="3102001" y="2779439"/>
                  <a:pt x="3101392" y="2776599"/>
                  <a:pt x="3097744" y="2775991"/>
                </a:cubicBezTo>
                <a:cubicBezTo>
                  <a:pt x="3084719" y="2772039"/>
                  <a:pt x="3072049" y="2770734"/>
                  <a:pt x="3060348" y="2771789"/>
                </a:cubicBezTo>
                <a:close/>
                <a:moveTo>
                  <a:pt x="889127" y="2766869"/>
                </a:moveTo>
                <a:cubicBezTo>
                  <a:pt x="881221" y="2766869"/>
                  <a:pt x="884262" y="2777006"/>
                  <a:pt x="887099" y="2780654"/>
                </a:cubicBezTo>
                <a:cubicBezTo>
                  <a:pt x="894803" y="2790587"/>
                  <a:pt x="889938" y="2802954"/>
                  <a:pt x="874125" y="2797074"/>
                </a:cubicBezTo>
                <a:cubicBezTo>
                  <a:pt x="857907" y="2794237"/>
                  <a:pt x="889532" y="2813697"/>
                  <a:pt x="884262" y="2819374"/>
                </a:cubicBezTo>
                <a:cubicBezTo>
                  <a:pt x="877977" y="2832145"/>
                  <a:pt x="853042" y="2792817"/>
                  <a:pt x="858314" y="2819374"/>
                </a:cubicBezTo>
                <a:cubicBezTo>
                  <a:pt x="859732" y="2824037"/>
                  <a:pt x="866016" y="2829915"/>
                  <a:pt x="858718" y="2833767"/>
                </a:cubicBezTo>
                <a:cubicBezTo>
                  <a:pt x="851016" y="2837617"/>
                  <a:pt x="848786" y="2827280"/>
                  <a:pt x="845340" y="2822819"/>
                </a:cubicBezTo>
                <a:cubicBezTo>
                  <a:pt x="840271" y="2816332"/>
                  <a:pt x="828514" y="2819374"/>
                  <a:pt x="828514" y="2829104"/>
                </a:cubicBezTo>
                <a:cubicBezTo>
                  <a:pt x="850812" y="2897420"/>
                  <a:pt x="939199" y="2825456"/>
                  <a:pt x="907573" y="2777817"/>
                </a:cubicBezTo>
                <a:cubicBezTo>
                  <a:pt x="903316" y="2773154"/>
                  <a:pt x="895817" y="2766667"/>
                  <a:pt x="889127" y="2766869"/>
                </a:cubicBezTo>
                <a:close/>
                <a:moveTo>
                  <a:pt x="2947935" y="2744571"/>
                </a:moveTo>
                <a:cubicBezTo>
                  <a:pt x="2897052" y="2741936"/>
                  <a:pt x="2877998" y="2779843"/>
                  <a:pt x="2878604" y="2815319"/>
                </a:cubicBezTo>
                <a:lnTo>
                  <a:pt x="2884889" y="2806400"/>
                </a:lnTo>
                <a:cubicBezTo>
                  <a:pt x="2905363" y="2776397"/>
                  <a:pt x="2939624" y="2752475"/>
                  <a:pt x="2973681" y="2752475"/>
                </a:cubicBezTo>
                <a:cubicBezTo>
                  <a:pt x="2975707" y="2741936"/>
                  <a:pt x="2953611" y="2746597"/>
                  <a:pt x="2947935" y="2744571"/>
                </a:cubicBezTo>
                <a:close/>
                <a:moveTo>
                  <a:pt x="1046715" y="2744444"/>
                </a:moveTo>
                <a:cubicBezTo>
                  <a:pt x="1040405" y="2745939"/>
                  <a:pt x="1034273" y="2750044"/>
                  <a:pt x="1030015" y="2755112"/>
                </a:cubicBezTo>
                <a:cubicBezTo>
                  <a:pt x="1025758" y="2761395"/>
                  <a:pt x="1033463" y="2762208"/>
                  <a:pt x="1037111" y="2761395"/>
                </a:cubicBezTo>
                <a:cubicBezTo>
                  <a:pt x="1047043" y="2758965"/>
                  <a:pt x="1051504" y="2767071"/>
                  <a:pt x="1039950" y="2777006"/>
                </a:cubicBezTo>
                <a:cubicBezTo>
                  <a:pt x="1030015" y="2788358"/>
                  <a:pt x="1056978" y="2771330"/>
                  <a:pt x="1058193" y="2777006"/>
                </a:cubicBezTo>
                <a:cubicBezTo>
                  <a:pt x="1060424" y="2781465"/>
                  <a:pt x="1053735" y="2784506"/>
                  <a:pt x="1050895" y="2785926"/>
                </a:cubicBezTo>
                <a:cubicBezTo>
                  <a:pt x="1036706" y="2792006"/>
                  <a:pt x="1039139" y="2796060"/>
                  <a:pt x="1045626" y="2796669"/>
                </a:cubicBezTo>
                <a:cubicBezTo>
                  <a:pt x="1049072" y="2797074"/>
                  <a:pt x="1055761" y="2794439"/>
                  <a:pt x="1054545" y="2801332"/>
                </a:cubicBezTo>
                <a:cubicBezTo>
                  <a:pt x="1053328" y="2808224"/>
                  <a:pt x="1046030" y="2806400"/>
                  <a:pt x="1041774" y="2807615"/>
                </a:cubicBezTo>
                <a:cubicBezTo>
                  <a:pt x="1035691" y="2809237"/>
                  <a:pt x="1032043" y="2818563"/>
                  <a:pt x="1037719" y="2822211"/>
                </a:cubicBezTo>
                <a:cubicBezTo>
                  <a:pt x="1042989" y="2825252"/>
                  <a:pt x="1051706" y="2822008"/>
                  <a:pt x="1056978" y="2819374"/>
                </a:cubicBezTo>
                <a:cubicBezTo>
                  <a:pt x="1080289" y="2806806"/>
                  <a:pt x="1083737" y="2765856"/>
                  <a:pt x="1064478" y="2749436"/>
                </a:cubicBezTo>
                <a:cubicBezTo>
                  <a:pt x="1059512" y="2744064"/>
                  <a:pt x="1053025" y="2742949"/>
                  <a:pt x="1046715" y="2744444"/>
                </a:cubicBezTo>
                <a:close/>
                <a:moveTo>
                  <a:pt x="2831254" y="2729960"/>
                </a:moveTo>
                <a:cubicBezTo>
                  <a:pt x="2797796" y="2737362"/>
                  <a:pt x="2775826" y="2765603"/>
                  <a:pt x="2778258" y="2801939"/>
                </a:cubicBezTo>
                <a:lnTo>
                  <a:pt x="2784543" y="2792817"/>
                </a:lnTo>
                <a:cubicBezTo>
                  <a:pt x="2800963" y="2763221"/>
                  <a:pt x="2848602" y="2733219"/>
                  <a:pt x="2871915" y="2735854"/>
                </a:cubicBezTo>
                <a:cubicBezTo>
                  <a:pt x="2872524" y="2733017"/>
                  <a:pt x="2871915" y="2730178"/>
                  <a:pt x="2868063" y="2729975"/>
                </a:cubicBezTo>
                <a:cubicBezTo>
                  <a:pt x="2854836" y="2727340"/>
                  <a:pt x="2842407" y="2727492"/>
                  <a:pt x="2831254" y="2729960"/>
                </a:cubicBezTo>
                <a:close/>
                <a:moveTo>
                  <a:pt x="2739945" y="2714162"/>
                </a:moveTo>
                <a:cubicBezTo>
                  <a:pt x="2691901" y="2706460"/>
                  <a:pt x="2655818" y="2737071"/>
                  <a:pt x="2654803" y="2779641"/>
                </a:cubicBezTo>
                <a:lnTo>
                  <a:pt x="2655210" y="2790384"/>
                </a:lnTo>
                <a:cubicBezTo>
                  <a:pt x="2669805" y="2757747"/>
                  <a:pt x="2716430" y="2718217"/>
                  <a:pt x="2743797" y="2719838"/>
                </a:cubicBezTo>
                <a:cubicBezTo>
                  <a:pt x="2744406" y="2717001"/>
                  <a:pt x="2743595" y="2714162"/>
                  <a:pt x="2739945" y="2714162"/>
                </a:cubicBezTo>
                <a:close/>
                <a:moveTo>
                  <a:pt x="1782506" y="2706460"/>
                </a:moveTo>
                <a:cubicBezTo>
                  <a:pt x="1736490" y="2704634"/>
                  <a:pt x="1714596" y="2745991"/>
                  <a:pt x="1716827" y="2782884"/>
                </a:cubicBezTo>
                <a:lnTo>
                  <a:pt x="1718042" y="2793832"/>
                </a:lnTo>
                <a:cubicBezTo>
                  <a:pt x="1727164" y="2762410"/>
                  <a:pt x="1761018" y="2714771"/>
                  <a:pt x="1786358" y="2711932"/>
                </a:cubicBezTo>
                <a:cubicBezTo>
                  <a:pt x="1786560" y="2709499"/>
                  <a:pt x="1785751" y="2706053"/>
                  <a:pt x="1782506" y="2706460"/>
                </a:cubicBezTo>
                <a:close/>
                <a:moveTo>
                  <a:pt x="1681553" y="2706460"/>
                </a:moveTo>
                <a:cubicBezTo>
                  <a:pt x="1635131" y="2705040"/>
                  <a:pt x="1618103" y="2745382"/>
                  <a:pt x="1619926" y="2782682"/>
                </a:cubicBezTo>
                <a:lnTo>
                  <a:pt x="1620940" y="2793628"/>
                </a:lnTo>
                <a:cubicBezTo>
                  <a:pt x="1631279" y="2757545"/>
                  <a:pt x="1656822" y="2718623"/>
                  <a:pt x="1685201" y="2711932"/>
                </a:cubicBezTo>
                <a:cubicBezTo>
                  <a:pt x="1685405" y="2709499"/>
                  <a:pt x="1684796" y="2706053"/>
                  <a:pt x="1681553" y="2706460"/>
                </a:cubicBezTo>
                <a:close/>
                <a:moveTo>
                  <a:pt x="1860147" y="2704838"/>
                </a:moveTo>
                <a:cubicBezTo>
                  <a:pt x="1813927" y="2703419"/>
                  <a:pt x="1791223" y="2744369"/>
                  <a:pt x="1794062" y="2781667"/>
                </a:cubicBezTo>
                <a:lnTo>
                  <a:pt x="1795277" y="2792615"/>
                </a:lnTo>
                <a:cubicBezTo>
                  <a:pt x="1804399" y="2760789"/>
                  <a:pt x="1838660" y="2713351"/>
                  <a:pt x="1864202" y="2710310"/>
                </a:cubicBezTo>
                <a:cubicBezTo>
                  <a:pt x="1864406" y="2707877"/>
                  <a:pt x="1863593" y="2704432"/>
                  <a:pt x="1860147" y="2704838"/>
                </a:cubicBezTo>
                <a:close/>
                <a:moveTo>
                  <a:pt x="963523" y="2704838"/>
                </a:moveTo>
                <a:cubicBezTo>
                  <a:pt x="950549" y="2706864"/>
                  <a:pt x="979539" y="2733623"/>
                  <a:pt x="952780" y="2729975"/>
                </a:cubicBezTo>
                <a:cubicBezTo>
                  <a:pt x="941225" y="2729367"/>
                  <a:pt x="963728" y="2742138"/>
                  <a:pt x="960686" y="2747206"/>
                </a:cubicBezTo>
                <a:cubicBezTo>
                  <a:pt x="958658" y="2751667"/>
                  <a:pt x="953389" y="2748828"/>
                  <a:pt x="951158" y="2746395"/>
                </a:cubicBezTo>
                <a:cubicBezTo>
                  <a:pt x="941225" y="2737678"/>
                  <a:pt x="939402" y="2742745"/>
                  <a:pt x="941428" y="2749030"/>
                </a:cubicBezTo>
                <a:cubicBezTo>
                  <a:pt x="948927" y="2760789"/>
                  <a:pt x="937780" y="2767276"/>
                  <a:pt x="932104" y="2752882"/>
                </a:cubicBezTo>
                <a:cubicBezTo>
                  <a:pt x="928656" y="2748421"/>
                  <a:pt x="920345" y="2751462"/>
                  <a:pt x="919940" y="2758965"/>
                </a:cubicBezTo>
                <a:cubicBezTo>
                  <a:pt x="919534" y="2765449"/>
                  <a:pt x="925412" y="2771532"/>
                  <a:pt x="929671" y="2774573"/>
                </a:cubicBezTo>
                <a:cubicBezTo>
                  <a:pt x="945280" y="2782073"/>
                  <a:pt x="967984" y="2778423"/>
                  <a:pt x="982378" y="2770721"/>
                </a:cubicBezTo>
                <a:cubicBezTo>
                  <a:pt x="989676" y="2761395"/>
                  <a:pt x="998798" y="2747408"/>
                  <a:pt x="995352" y="2735245"/>
                </a:cubicBezTo>
                <a:cubicBezTo>
                  <a:pt x="994743" y="2733421"/>
                  <a:pt x="993932" y="2731597"/>
                  <a:pt x="993121" y="2729771"/>
                </a:cubicBezTo>
                <a:lnTo>
                  <a:pt x="993324" y="2729569"/>
                </a:lnTo>
                <a:cubicBezTo>
                  <a:pt x="989067" y="2720043"/>
                  <a:pt x="975282" y="2706460"/>
                  <a:pt x="963523" y="2704838"/>
                </a:cubicBezTo>
                <a:close/>
                <a:moveTo>
                  <a:pt x="1584957" y="2704483"/>
                </a:moveTo>
                <a:cubicBezTo>
                  <a:pt x="1577862" y="2705294"/>
                  <a:pt x="1570361" y="2707574"/>
                  <a:pt x="1569854" y="2707271"/>
                </a:cubicBezTo>
                <a:cubicBezTo>
                  <a:pt x="1527487" y="2725514"/>
                  <a:pt x="1526067" y="2772952"/>
                  <a:pt x="1524852" y="2784913"/>
                </a:cubicBezTo>
                <a:lnTo>
                  <a:pt x="1530324" y="2775182"/>
                </a:lnTo>
                <a:cubicBezTo>
                  <a:pt x="1551611" y="2740314"/>
                  <a:pt x="1569652" y="2718825"/>
                  <a:pt x="1597629" y="2710514"/>
                </a:cubicBezTo>
                <a:cubicBezTo>
                  <a:pt x="1598743" y="2704332"/>
                  <a:pt x="1592053" y="2703673"/>
                  <a:pt x="1584957" y="2704483"/>
                </a:cubicBezTo>
                <a:close/>
                <a:moveTo>
                  <a:pt x="2618720" y="2703216"/>
                </a:moveTo>
                <a:cubicBezTo>
                  <a:pt x="2568851" y="2697540"/>
                  <a:pt x="2537429" y="2733825"/>
                  <a:pt x="2539863" y="2772952"/>
                </a:cubicBezTo>
                <a:lnTo>
                  <a:pt x="2540877" y="2783695"/>
                </a:lnTo>
                <a:cubicBezTo>
                  <a:pt x="2557094" y="2746395"/>
                  <a:pt x="2590542" y="2711932"/>
                  <a:pt x="2622775" y="2708690"/>
                </a:cubicBezTo>
                <a:cubicBezTo>
                  <a:pt x="2623179" y="2705851"/>
                  <a:pt x="2622166" y="2703012"/>
                  <a:pt x="2618720" y="2703216"/>
                </a:cubicBezTo>
                <a:close/>
                <a:moveTo>
                  <a:pt x="1945289" y="2701797"/>
                </a:moveTo>
                <a:cubicBezTo>
                  <a:pt x="1899880" y="2700986"/>
                  <a:pt x="1877986" y="2740110"/>
                  <a:pt x="1880015" y="2773762"/>
                </a:cubicBezTo>
                <a:cubicBezTo>
                  <a:pt x="1880217" y="2780045"/>
                  <a:pt x="1881434" y="2784913"/>
                  <a:pt x="1882041" y="2790182"/>
                </a:cubicBezTo>
                <a:cubicBezTo>
                  <a:pt x="1893595" y="2753288"/>
                  <a:pt x="1919747" y="2713960"/>
                  <a:pt x="1949343" y="2707069"/>
                </a:cubicBezTo>
                <a:cubicBezTo>
                  <a:pt x="1949343" y="2704634"/>
                  <a:pt x="1948532" y="2701393"/>
                  <a:pt x="1945289" y="2701797"/>
                </a:cubicBezTo>
                <a:close/>
                <a:moveTo>
                  <a:pt x="1503363" y="2700175"/>
                </a:moveTo>
                <a:cubicBezTo>
                  <a:pt x="1453900" y="2692675"/>
                  <a:pt x="1434845" y="2752882"/>
                  <a:pt x="1437076" y="2781465"/>
                </a:cubicBezTo>
                <a:lnTo>
                  <a:pt x="1442143" y="2771939"/>
                </a:lnTo>
                <a:cubicBezTo>
                  <a:pt x="1456534" y="2743556"/>
                  <a:pt x="1477213" y="2712947"/>
                  <a:pt x="1506202" y="2706053"/>
                </a:cubicBezTo>
                <a:cubicBezTo>
                  <a:pt x="1506404" y="2703825"/>
                  <a:pt x="1506404" y="2700175"/>
                  <a:pt x="1503363" y="2700175"/>
                </a:cubicBezTo>
                <a:close/>
                <a:moveTo>
                  <a:pt x="2053339" y="2699771"/>
                </a:moveTo>
                <a:cubicBezTo>
                  <a:pt x="2006309" y="2698149"/>
                  <a:pt x="1981576" y="2737880"/>
                  <a:pt x="1984820" y="2776397"/>
                </a:cubicBezTo>
                <a:lnTo>
                  <a:pt x="1986239" y="2787343"/>
                </a:lnTo>
                <a:cubicBezTo>
                  <a:pt x="1995361" y="2754910"/>
                  <a:pt x="2031444" y="2707877"/>
                  <a:pt x="2057392" y="2705040"/>
                </a:cubicBezTo>
                <a:cubicBezTo>
                  <a:pt x="2057596" y="2702406"/>
                  <a:pt x="2056581" y="2699364"/>
                  <a:pt x="2053339" y="2699771"/>
                </a:cubicBezTo>
                <a:close/>
                <a:moveTo>
                  <a:pt x="2491894" y="2696728"/>
                </a:moveTo>
                <a:cubicBezTo>
                  <a:pt x="2481936" y="2697641"/>
                  <a:pt x="2471749" y="2699972"/>
                  <a:pt x="2471952" y="2699364"/>
                </a:cubicBezTo>
                <a:cubicBezTo>
                  <a:pt x="2422489" y="2714162"/>
                  <a:pt x="2419041" y="2764436"/>
                  <a:pt x="2419650" y="2775789"/>
                </a:cubicBezTo>
                <a:lnTo>
                  <a:pt x="2425733" y="2766465"/>
                </a:lnTo>
                <a:cubicBezTo>
                  <a:pt x="2449857" y="2729771"/>
                  <a:pt x="2477831" y="2707877"/>
                  <a:pt x="2510468" y="2702608"/>
                </a:cubicBezTo>
                <a:cubicBezTo>
                  <a:pt x="2511583" y="2696323"/>
                  <a:pt x="2501853" y="2695816"/>
                  <a:pt x="2491894" y="2696728"/>
                </a:cubicBezTo>
                <a:close/>
                <a:moveTo>
                  <a:pt x="2386811" y="2695714"/>
                </a:moveTo>
                <a:cubicBezTo>
                  <a:pt x="2338765" y="2692269"/>
                  <a:pt x="2309371" y="2728758"/>
                  <a:pt x="2311804" y="2769302"/>
                </a:cubicBezTo>
                <a:lnTo>
                  <a:pt x="2313021" y="2780045"/>
                </a:lnTo>
                <a:cubicBezTo>
                  <a:pt x="2323967" y="2747206"/>
                  <a:pt x="2364106" y="2702406"/>
                  <a:pt x="2390865" y="2701188"/>
                </a:cubicBezTo>
                <a:cubicBezTo>
                  <a:pt x="2391067" y="2698553"/>
                  <a:pt x="2390256" y="2695512"/>
                  <a:pt x="2386811" y="2695714"/>
                </a:cubicBezTo>
                <a:close/>
                <a:moveTo>
                  <a:pt x="2165205" y="2695579"/>
                </a:moveTo>
                <a:cubicBezTo>
                  <a:pt x="2155142" y="2693726"/>
                  <a:pt x="2133818" y="2700683"/>
                  <a:pt x="2133818" y="2699771"/>
                </a:cubicBezTo>
                <a:cubicBezTo>
                  <a:pt x="2086990" y="2718217"/>
                  <a:pt x="2086990" y="2768086"/>
                  <a:pt x="2087800" y="2779641"/>
                </a:cubicBezTo>
                <a:cubicBezTo>
                  <a:pt x="2110707" y="2729164"/>
                  <a:pt x="2155507" y="2700784"/>
                  <a:pt x="2170307" y="2700986"/>
                </a:cubicBezTo>
                <a:cubicBezTo>
                  <a:pt x="2170662" y="2697793"/>
                  <a:pt x="2168559" y="2696197"/>
                  <a:pt x="2165205" y="2695579"/>
                </a:cubicBezTo>
                <a:close/>
                <a:moveTo>
                  <a:pt x="791416" y="2695512"/>
                </a:moveTo>
                <a:cubicBezTo>
                  <a:pt x="783714" y="2694095"/>
                  <a:pt x="784929" y="2704838"/>
                  <a:pt x="787159" y="2708893"/>
                </a:cubicBezTo>
                <a:cubicBezTo>
                  <a:pt x="793038" y="2720043"/>
                  <a:pt x="786348" y="2731395"/>
                  <a:pt x="771550" y="2723082"/>
                </a:cubicBezTo>
                <a:cubicBezTo>
                  <a:pt x="755940" y="2717608"/>
                  <a:pt x="783916" y="2742138"/>
                  <a:pt x="777833" y="2747004"/>
                </a:cubicBezTo>
                <a:cubicBezTo>
                  <a:pt x="773779" y="2752882"/>
                  <a:pt x="768103" y="2745991"/>
                  <a:pt x="765670" y="2742949"/>
                </a:cubicBezTo>
                <a:cubicBezTo>
                  <a:pt x="754318" y="2728556"/>
                  <a:pt x="750872" y="2733825"/>
                  <a:pt x="752090" y="2742745"/>
                </a:cubicBezTo>
                <a:cubicBezTo>
                  <a:pt x="752696" y="2747612"/>
                  <a:pt x="757968" y="2754504"/>
                  <a:pt x="750061" y="2757139"/>
                </a:cubicBezTo>
                <a:cubicBezTo>
                  <a:pt x="741953" y="2759773"/>
                  <a:pt x="741548" y="2749030"/>
                  <a:pt x="738709" y="2744165"/>
                </a:cubicBezTo>
                <a:cubicBezTo>
                  <a:pt x="734857" y="2737273"/>
                  <a:pt x="723302" y="2737880"/>
                  <a:pt x="721072" y="2747004"/>
                </a:cubicBezTo>
                <a:cubicBezTo>
                  <a:pt x="719248" y="2754910"/>
                  <a:pt x="725938" y="2764436"/>
                  <a:pt x="731007" y="2770113"/>
                </a:cubicBezTo>
                <a:cubicBezTo>
                  <a:pt x="771955" y="2812684"/>
                  <a:pt x="847568" y="2721056"/>
                  <a:pt x="791416" y="2695512"/>
                </a:cubicBezTo>
                <a:close/>
                <a:moveTo>
                  <a:pt x="2272071" y="2694499"/>
                </a:moveTo>
                <a:cubicBezTo>
                  <a:pt x="2225040" y="2692877"/>
                  <a:pt x="2200108" y="2729367"/>
                  <a:pt x="2201727" y="2764843"/>
                </a:cubicBezTo>
                <a:cubicBezTo>
                  <a:pt x="2201931" y="2770923"/>
                  <a:pt x="2203147" y="2775991"/>
                  <a:pt x="2203755" y="2781060"/>
                </a:cubicBezTo>
                <a:cubicBezTo>
                  <a:pt x="2216527" y="2743556"/>
                  <a:pt x="2245514" y="2705851"/>
                  <a:pt x="2276330" y="2699771"/>
                </a:cubicBezTo>
                <a:cubicBezTo>
                  <a:pt x="2276532" y="2697134"/>
                  <a:pt x="2275519" y="2694095"/>
                  <a:pt x="2272071" y="2694499"/>
                </a:cubicBezTo>
                <a:close/>
                <a:moveTo>
                  <a:pt x="1416195" y="2689836"/>
                </a:moveTo>
                <a:cubicBezTo>
                  <a:pt x="1368354" y="2683553"/>
                  <a:pt x="1351121" y="2732812"/>
                  <a:pt x="1350108" y="2769302"/>
                </a:cubicBezTo>
                <a:lnTo>
                  <a:pt x="1354973" y="2759773"/>
                </a:lnTo>
                <a:cubicBezTo>
                  <a:pt x="1370988" y="2728556"/>
                  <a:pt x="1394301" y="2699973"/>
                  <a:pt x="1418628" y="2695714"/>
                </a:cubicBezTo>
                <a:cubicBezTo>
                  <a:pt x="1419032" y="2693688"/>
                  <a:pt x="1419032" y="2689836"/>
                  <a:pt x="1416195" y="2689836"/>
                </a:cubicBezTo>
                <a:close/>
                <a:moveTo>
                  <a:pt x="574710" y="2684971"/>
                </a:moveTo>
                <a:cubicBezTo>
                  <a:pt x="567211" y="2684362"/>
                  <a:pt x="570656" y="2693282"/>
                  <a:pt x="573291" y="2696527"/>
                </a:cubicBezTo>
                <a:cubicBezTo>
                  <a:pt x="580995" y="2705243"/>
                  <a:pt x="576941" y="2715380"/>
                  <a:pt x="561939" y="2709499"/>
                </a:cubicBezTo>
                <a:cubicBezTo>
                  <a:pt x="556669" y="2707271"/>
                  <a:pt x="556871" y="2709499"/>
                  <a:pt x="559913" y="2713149"/>
                </a:cubicBezTo>
                <a:cubicBezTo>
                  <a:pt x="563358" y="2717204"/>
                  <a:pt x="567817" y="2720043"/>
                  <a:pt x="571265" y="2723893"/>
                </a:cubicBezTo>
                <a:cubicBezTo>
                  <a:pt x="577143" y="2733017"/>
                  <a:pt x="564980" y="2732001"/>
                  <a:pt x="560926" y="2726528"/>
                </a:cubicBezTo>
                <a:cubicBezTo>
                  <a:pt x="547750" y="2715582"/>
                  <a:pt x="545721" y="2720447"/>
                  <a:pt x="548762" y="2727543"/>
                </a:cubicBezTo>
                <a:cubicBezTo>
                  <a:pt x="550384" y="2731395"/>
                  <a:pt x="556465" y="2736867"/>
                  <a:pt x="549978" y="2739706"/>
                </a:cubicBezTo>
                <a:cubicBezTo>
                  <a:pt x="543289" y="2742543"/>
                  <a:pt x="540654" y="2733825"/>
                  <a:pt x="537208" y="2729975"/>
                </a:cubicBezTo>
                <a:cubicBezTo>
                  <a:pt x="532139" y="2724097"/>
                  <a:pt x="521597" y="2726123"/>
                  <a:pt x="522206" y="2734434"/>
                </a:cubicBezTo>
                <a:cubicBezTo>
                  <a:pt x="551804" y="2804778"/>
                  <a:pt x="643837" y="2708893"/>
                  <a:pt x="574710" y="2684971"/>
                </a:cubicBezTo>
                <a:close/>
                <a:moveTo>
                  <a:pt x="1328190" y="2675317"/>
                </a:moveTo>
                <a:cubicBezTo>
                  <a:pt x="1321373" y="2675089"/>
                  <a:pt x="1313923" y="2676255"/>
                  <a:pt x="1313214" y="2675849"/>
                </a:cubicBezTo>
                <a:cubicBezTo>
                  <a:pt x="1272062" y="2689432"/>
                  <a:pt x="1263953" y="2735854"/>
                  <a:pt x="1260507" y="2747206"/>
                </a:cubicBezTo>
                <a:lnTo>
                  <a:pt x="1267197" y="2738286"/>
                </a:lnTo>
                <a:cubicBezTo>
                  <a:pt x="1303484" y="2690243"/>
                  <a:pt x="1326390" y="2684160"/>
                  <a:pt x="1339364" y="2683147"/>
                </a:cubicBezTo>
                <a:cubicBezTo>
                  <a:pt x="1341189" y="2677167"/>
                  <a:pt x="1335006" y="2675545"/>
                  <a:pt x="1328190" y="2675317"/>
                </a:cubicBezTo>
                <a:close/>
                <a:moveTo>
                  <a:pt x="880942" y="2673289"/>
                </a:moveTo>
                <a:cubicBezTo>
                  <a:pt x="874531" y="2671186"/>
                  <a:pt x="866726" y="2671997"/>
                  <a:pt x="859732" y="2675240"/>
                </a:cubicBezTo>
                <a:cubicBezTo>
                  <a:pt x="844732" y="2686188"/>
                  <a:pt x="889127" y="2688621"/>
                  <a:pt x="860543" y="2703825"/>
                </a:cubicBezTo>
                <a:cubicBezTo>
                  <a:pt x="837433" y="2711325"/>
                  <a:pt x="874936" y="2708082"/>
                  <a:pt x="873923" y="2715582"/>
                </a:cubicBezTo>
                <a:cubicBezTo>
                  <a:pt x="873314" y="2728149"/>
                  <a:pt x="837231" y="2713149"/>
                  <a:pt x="851827" y="2729367"/>
                </a:cubicBezTo>
                <a:cubicBezTo>
                  <a:pt x="854866" y="2731799"/>
                  <a:pt x="862369" y="2733017"/>
                  <a:pt x="857503" y="2739706"/>
                </a:cubicBezTo>
                <a:cubicBezTo>
                  <a:pt x="852638" y="2746395"/>
                  <a:pt x="846757" y="2740110"/>
                  <a:pt x="842096" y="2738895"/>
                </a:cubicBezTo>
                <a:cubicBezTo>
                  <a:pt x="835405" y="2737071"/>
                  <a:pt x="826892" y="2744975"/>
                  <a:pt x="830338" y="2752071"/>
                </a:cubicBezTo>
                <a:cubicBezTo>
                  <a:pt x="833581" y="2758558"/>
                  <a:pt x="843514" y="2760382"/>
                  <a:pt x="850205" y="2760586"/>
                </a:cubicBezTo>
                <a:cubicBezTo>
                  <a:pt x="882843" y="2759773"/>
                  <a:pt x="901493" y="2715986"/>
                  <a:pt x="893788" y="2688823"/>
                </a:cubicBezTo>
                <a:cubicBezTo>
                  <a:pt x="892370" y="2680410"/>
                  <a:pt x="887353" y="2675393"/>
                  <a:pt x="880942" y="2673289"/>
                </a:cubicBezTo>
                <a:close/>
                <a:moveTo>
                  <a:pt x="1256453" y="2660036"/>
                </a:moveTo>
                <a:cubicBezTo>
                  <a:pt x="1212057" y="2648279"/>
                  <a:pt x="1189555" y="2698351"/>
                  <a:pt x="1183068" y="2731191"/>
                </a:cubicBezTo>
                <a:lnTo>
                  <a:pt x="1189353" y="2722271"/>
                </a:lnTo>
                <a:cubicBezTo>
                  <a:pt x="1203746" y="2698958"/>
                  <a:pt x="1239220" y="2664699"/>
                  <a:pt x="1257870" y="2666321"/>
                </a:cubicBezTo>
                <a:cubicBezTo>
                  <a:pt x="1258479" y="2664295"/>
                  <a:pt x="1259290" y="2660442"/>
                  <a:pt x="1256453" y="2660036"/>
                </a:cubicBezTo>
                <a:close/>
                <a:moveTo>
                  <a:pt x="686611" y="2649901"/>
                </a:moveTo>
                <a:cubicBezTo>
                  <a:pt x="676272" y="2652131"/>
                  <a:pt x="682759" y="2662266"/>
                  <a:pt x="687422" y="2665105"/>
                </a:cubicBezTo>
                <a:cubicBezTo>
                  <a:pt x="698774" y="2672605"/>
                  <a:pt x="696950" y="2685984"/>
                  <a:pt x="679922" y="2686593"/>
                </a:cubicBezTo>
                <a:cubicBezTo>
                  <a:pt x="674042" y="2686188"/>
                  <a:pt x="664109" y="2685782"/>
                  <a:pt x="673435" y="2692269"/>
                </a:cubicBezTo>
                <a:cubicBezTo>
                  <a:pt x="679313" y="2698149"/>
                  <a:pt x="694313" y="2697945"/>
                  <a:pt x="694313" y="2707473"/>
                </a:cubicBezTo>
                <a:cubicBezTo>
                  <a:pt x="690259" y="2723284"/>
                  <a:pt x="647689" y="2688419"/>
                  <a:pt x="662083" y="2715582"/>
                </a:cubicBezTo>
                <a:cubicBezTo>
                  <a:pt x="665529" y="2720043"/>
                  <a:pt x="674852" y="2724704"/>
                  <a:pt x="666948" y="2731191"/>
                </a:cubicBezTo>
                <a:cubicBezTo>
                  <a:pt x="658839" y="2737678"/>
                  <a:pt x="652756" y="2727341"/>
                  <a:pt x="647283" y="2723488"/>
                </a:cubicBezTo>
                <a:cubicBezTo>
                  <a:pt x="595591" y="2715380"/>
                  <a:pt x="657824" y="2792615"/>
                  <a:pt x="708303" y="2736258"/>
                </a:cubicBezTo>
                <a:cubicBezTo>
                  <a:pt x="734452" y="2708284"/>
                  <a:pt x="736885" y="2644427"/>
                  <a:pt x="686611" y="2649901"/>
                </a:cubicBezTo>
                <a:close/>
                <a:moveTo>
                  <a:pt x="1183677" y="2637129"/>
                </a:moveTo>
                <a:cubicBezTo>
                  <a:pt x="1140092" y="2624562"/>
                  <a:pt x="1117996" y="2672403"/>
                  <a:pt x="1108672" y="2704634"/>
                </a:cubicBezTo>
                <a:lnTo>
                  <a:pt x="1115157" y="2696121"/>
                </a:lnTo>
                <a:cubicBezTo>
                  <a:pt x="1135633" y="2669362"/>
                  <a:pt x="1161985" y="2644225"/>
                  <a:pt x="1184487" y="2643212"/>
                </a:cubicBezTo>
                <a:cubicBezTo>
                  <a:pt x="1185096" y="2641386"/>
                  <a:pt x="1186311" y="2637536"/>
                  <a:pt x="1183677" y="2637129"/>
                </a:cubicBezTo>
                <a:close/>
                <a:moveTo>
                  <a:pt x="1114784" y="2614767"/>
                </a:moveTo>
                <a:cubicBezTo>
                  <a:pt x="1081259" y="2610840"/>
                  <a:pt x="1054874" y="2659352"/>
                  <a:pt x="1048665" y="2678686"/>
                </a:cubicBezTo>
                <a:lnTo>
                  <a:pt x="1056167" y="2670782"/>
                </a:lnTo>
                <a:cubicBezTo>
                  <a:pt x="1077046" y="2648888"/>
                  <a:pt x="1100967" y="2624360"/>
                  <a:pt x="1128537" y="2623344"/>
                </a:cubicBezTo>
                <a:cubicBezTo>
                  <a:pt x="1128739" y="2622940"/>
                  <a:pt x="1129752" y="2620507"/>
                  <a:pt x="1129550" y="2619899"/>
                </a:cubicBezTo>
                <a:cubicBezTo>
                  <a:pt x="1124508" y="2616959"/>
                  <a:pt x="1119573" y="2615328"/>
                  <a:pt x="1114784" y="2614767"/>
                </a:cubicBezTo>
                <a:close/>
                <a:moveTo>
                  <a:pt x="808647" y="2609764"/>
                </a:moveTo>
                <a:cubicBezTo>
                  <a:pt x="802768" y="2608749"/>
                  <a:pt x="802970" y="2616857"/>
                  <a:pt x="804188" y="2620101"/>
                </a:cubicBezTo>
                <a:cubicBezTo>
                  <a:pt x="807633" y="2628616"/>
                  <a:pt x="801348" y="2637536"/>
                  <a:pt x="791214" y="2630844"/>
                </a:cubicBezTo>
                <a:cubicBezTo>
                  <a:pt x="779861" y="2626994"/>
                  <a:pt x="798916" y="2645440"/>
                  <a:pt x="793849" y="2649292"/>
                </a:cubicBezTo>
                <a:cubicBezTo>
                  <a:pt x="786146" y="2658414"/>
                  <a:pt x="777429" y="2624764"/>
                  <a:pt x="774996" y="2645847"/>
                </a:cubicBezTo>
                <a:cubicBezTo>
                  <a:pt x="774996" y="2649495"/>
                  <a:pt x="778240" y="2655171"/>
                  <a:pt x="771955" y="2656997"/>
                </a:cubicBezTo>
                <a:cubicBezTo>
                  <a:pt x="765670" y="2658821"/>
                  <a:pt x="766279" y="2650712"/>
                  <a:pt x="764657" y="2646860"/>
                </a:cubicBezTo>
                <a:cubicBezTo>
                  <a:pt x="762427" y="2641590"/>
                  <a:pt x="753507" y="2641994"/>
                  <a:pt x="751075" y="2649090"/>
                </a:cubicBezTo>
                <a:cubicBezTo>
                  <a:pt x="752901" y="2706053"/>
                  <a:pt x="833379" y="2658821"/>
                  <a:pt x="819797" y="2620710"/>
                </a:cubicBezTo>
                <a:cubicBezTo>
                  <a:pt x="817770" y="2616453"/>
                  <a:pt x="813512" y="2610777"/>
                  <a:pt x="808647" y="2609764"/>
                </a:cubicBezTo>
                <a:close/>
                <a:moveTo>
                  <a:pt x="557834" y="2593197"/>
                </a:moveTo>
                <a:cubicBezTo>
                  <a:pt x="556428" y="2594382"/>
                  <a:pt x="555655" y="2597296"/>
                  <a:pt x="556060" y="2602668"/>
                </a:cubicBezTo>
                <a:cubicBezTo>
                  <a:pt x="558493" y="2613614"/>
                  <a:pt x="550182" y="2620912"/>
                  <a:pt x="540247" y="2609357"/>
                </a:cubicBezTo>
                <a:cubicBezTo>
                  <a:pt x="536600" y="2605303"/>
                  <a:pt x="535789" y="2607331"/>
                  <a:pt x="536600" y="2611790"/>
                </a:cubicBezTo>
                <a:cubicBezTo>
                  <a:pt x="537004" y="2617870"/>
                  <a:pt x="544302" y="2625373"/>
                  <a:pt x="539843" y="2630844"/>
                </a:cubicBezTo>
                <a:cubicBezTo>
                  <a:pt x="535180" y="2634494"/>
                  <a:pt x="532139" y="2626994"/>
                  <a:pt x="530924" y="2623953"/>
                </a:cubicBezTo>
                <a:cubicBezTo>
                  <a:pt x="524841" y="2608951"/>
                  <a:pt x="520991" y="2612194"/>
                  <a:pt x="519976" y="2619697"/>
                </a:cubicBezTo>
                <a:cubicBezTo>
                  <a:pt x="519571" y="2623751"/>
                  <a:pt x="522004" y="2631049"/>
                  <a:pt x="515110" y="2630642"/>
                </a:cubicBezTo>
                <a:cubicBezTo>
                  <a:pt x="507812" y="2630238"/>
                  <a:pt x="509841" y="2621520"/>
                  <a:pt x="509030" y="2616655"/>
                </a:cubicBezTo>
                <a:cubicBezTo>
                  <a:pt x="507610" y="2609764"/>
                  <a:pt x="497880" y="2606925"/>
                  <a:pt x="494028" y="2613816"/>
                </a:cubicBezTo>
                <a:cubicBezTo>
                  <a:pt x="490582" y="2619697"/>
                  <a:pt x="493825" y="2629629"/>
                  <a:pt x="496460" y="2635507"/>
                </a:cubicBezTo>
                <a:cubicBezTo>
                  <a:pt x="514908" y="2672808"/>
                  <a:pt x="579169" y="2647875"/>
                  <a:pt x="572887" y="2609560"/>
                </a:cubicBezTo>
                <a:cubicBezTo>
                  <a:pt x="571974" y="2601654"/>
                  <a:pt x="562053" y="2589643"/>
                  <a:pt x="557834" y="2593197"/>
                </a:cubicBezTo>
                <a:close/>
                <a:moveTo>
                  <a:pt x="1035489" y="2573477"/>
                </a:moveTo>
                <a:cubicBezTo>
                  <a:pt x="1001230" y="2559894"/>
                  <a:pt x="969808" y="2621520"/>
                  <a:pt x="963321" y="2635914"/>
                </a:cubicBezTo>
                <a:lnTo>
                  <a:pt x="970821" y="2628007"/>
                </a:lnTo>
                <a:cubicBezTo>
                  <a:pt x="993324" y="2606316"/>
                  <a:pt x="1021095" y="2570638"/>
                  <a:pt x="1048665" y="2585031"/>
                </a:cubicBezTo>
                <a:cubicBezTo>
                  <a:pt x="1053530" y="2578342"/>
                  <a:pt x="1039543" y="2574896"/>
                  <a:pt x="1035489" y="2573477"/>
                </a:cubicBezTo>
                <a:close/>
                <a:moveTo>
                  <a:pt x="660062" y="2571123"/>
                </a:moveTo>
                <a:cubicBezTo>
                  <a:pt x="657901" y="2571576"/>
                  <a:pt x="656254" y="2573071"/>
                  <a:pt x="655596" y="2576112"/>
                </a:cubicBezTo>
                <a:cubicBezTo>
                  <a:pt x="655596" y="2578949"/>
                  <a:pt x="656811" y="2582194"/>
                  <a:pt x="658230" y="2583816"/>
                </a:cubicBezTo>
                <a:cubicBezTo>
                  <a:pt x="665529" y="2593140"/>
                  <a:pt x="659446" y="2604896"/>
                  <a:pt x="643228" y="2598816"/>
                </a:cubicBezTo>
                <a:cubicBezTo>
                  <a:pt x="637350" y="2596586"/>
                  <a:pt x="637350" y="2599220"/>
                  <a:pt x="640189" y="2603073"/>
                </a:cubicBezTo>
                <a:cubicBezTo>
                  <a:pt x="643228" y="2608951"/>
                  <a:pt x="654987" y="2612399"/>
                  <a:pt x="652352" y="2619899"/>
                </a:cubicBezTo>
                <a:cubicBezTo>
                  <a:pt x="648702" y="2625981"/>
                  <a:pt x="642013" y="2620507"/>
                  <a:pt x="639174" y="2617870"/>
                </a:cubicBezTo>
                <a:cubicBezTo>
                  <a:pt x="625795" y="2605912"/>
                  <a:pt x="622552" y="2611588"/>
                  <a:pt x="624985" y="2619492"/>
                </a:cubicBezTo>
                <a:cubicBezTo>
                  <a:pt x="626200" y="2623953"/>
                  <a:pt x="632485" y="2629831"/>
                  <a:pt x="624578" y="2633279"/>
                </a:cubicBezTo>
                <a:cubicBezTo>
                  <a:pt x="616469" y="2636927"/>
                  <a:pt x="614646" y="2626994"/>
                  <a:pt x="611200" y="2622534"/>
                </a:cubicBezTo>
                <a:cubicBezTo>
                  <a:pt x="606334" y="2616453"/>
                  <a:pt x="594172" y="2618683"/>
                  <a:pt x="593361" y="2627805"/>
                </a:cubicBezTo>
                <a:cubicBezTo>
                  <a:pt x="592752" y="2636318"/>
                  <a:pt x="600658" y="2644834"/>
                  <a:pt x="606739" y="2649090"/>
                </a:cubicBezTo>
                <a:cubicBezTo>
                  <a:pt x="642622" y="2675442"/>
                  <a:pt x="702626" y="2617870"/>
                  <a:pt x="680529" y="2581585"/>
                </a:cubicBezTo>
                <a:cubicBezTo>
                  <a:pt x="677641" y="2577785"/>
                  <a:pt x="666542" y="2569764"/>
                  <a:pt x="660062" y="2571123"/>
                </a:cubicBezTo>
                <a:close/>
                <a:moveTo>
                  <a:pt x="752090" y="2551988"/>
                </a:moveTo>
                <a:cubicBezTo>
                  <a:pt x="745398" y="2552596"/>
                  <a:pt x="747629" y="2559488"/>
                  <a:pt x="749657" y="2561922"/>
                </a:cubicBezTo>
                <a:cubicBezTo>
                  <a:pt x="755333" y="2568409"/>
                  <a:pt x="750468" y="2577733"/>
                  <a:pt x="738100" y="2574692"/>
                </a:cubicBezTo>
                <a:cubicBezTo>
                  <a:pt x="725127" y="2574288"/>
                  <a:pt x="749453" y="2585031"/>
                  <a:pt x="745196" y="2589896"/>
                </a:cubicBezTo>
                <a:cubicBezTo>
                  <a:pt x="742359" y="2594762"/>
                  <a:pt x="737290" y="2591316"/>
                  <a:pt x="735061" y="2589694"/>
                </a:cubicBezTo>
                <a:cubicBezTo>
                  <a:pt x="724722" y="2581990"/>
                  <a:pt x="722492" y="2586451"/>
                  <a:pt x="724113" y="2592329"/>
                </a:cubicBezTo>
                <a:cubicBezTo>
                  <a:pt x="725127" y="2595572"/>
                  <a:pt x="729789" y="2599425"/>
                  <a:pt x="723709" y="2602668"/>
                </a:cubicBezTo>
                <a:cubicBezTo>
                  <a:pt x="717424" y="2606114"/>
                  <a:pt x="716005" y="2598816"/>
                  <a:pt x="713572" y="2595977"/>
                </a:cubicBezTo>
                <a:cubicBezTo>
                  <a:pt x="709924" y="2591922"/>
                  <a:pt x="700598" y="2594762"/>
                  <a:pt x="699990" y="2601653"/>
                </a:cubicBezTo>
                <a:cubicBezTo>
                  <a:pt x="714992" y="2649292"/>
                  <a:pt x="787970" y="2590099"/>
                  <a:pt x="766685" y="2558272"/>
                </a:cubicBezTo>
                <a:cubicBezTo>
                  <a:pt x="763442" y="2555435"/>
                  <a:pt x="757766" y="2551379"/>
                  <a:pt x="752090" y="2551988"/>
                </a:cubicBezTo>
                <a:close/>
                <a:moveTo>
                  <a:pt x="962957" y="2544130"/>
                </a:moveTo>
                <a:cubicBezTo>
                  <a:pt x="938374" y="2551418"/>
                  <a:pt x="918267" y="2582397"/>
                  <a:pt x="907169" y="2600033"/>
                </a:cubicBezTo>
                <a:lnTo>
                  <a:pt x="915480" y="2592938"/>
                </a:lnTo>
                <a:cubicBezTo>
                  <a:pt x="937373" y="2575098"/>
                  <a:pt x="961902" y="2552596"/>
                  <a:pt x="987850" y="2552190"/>
                </a:cubicBezTo>
                <a:cubicBezTo>
                  <a:pt x="988661" y="2550772"/>
                  <a:pt x="990891" y="2547122"/>
                  <a:pt x="988865" y="2546109"/>
                </a:cubicBezTo>
                <a:cubicBezTo>
                  <a:pt x="979844" y="2541903"/>
                  <a:pt x="971152" y="2541700"/>
                  <a:pt x="962957" y="2544130"/>
                </a:cubicBezTo>
                <a:close/>
                <a:moveTo>
                  <a:pt x="4310607" y="2524216"/>
                </a:moveTo>
                <a:cubicBezTo>
                  <a:pt x="4317905" y="2551988"/>
                  <a:pt x="4318312" y="2582396"/>
                  <a:pt x="4302296" y="2609560"/>
                </a:cubicBezTo>
                <a:cubicBezTo>
                  <a:pt x="4297229" y="2593749"/>
                  <a:pt x="4289727" y="2577935"/>
                  <a:pt x="4278983" y="2563544"/>
                </a:cubicBezTo>
                <a:cubicBezTo>
                  <a:pt x="4294187" y="2565164"/>
                  <a:pt x="4302296" y="2548948"/>
                  <a:pt x="4310607" y="2524216"/>
                </a:cubicBezTo>
                <a:close/>
                <a:moveTo>
                  <a:pt x="480079" y="2518153"/>
                </a:moveTo>
                <a:cubicBezTo>
                  <a:pt x="478546" y="2519655"/>
                  <a:pt x="478013" y="2523152"/>
                  <a:pt x="479230" y="2529487"/>
                </a:cubicBezTo>
                <a:cubicBezTo>
                  <a:pt x="483284" y="2541042"/>
                  <a:pt x="476595" y="2549961"/>
                  <a:pt x="464432" y="2541650"/>
                </a:cubicBezTo>
                <a:cubicBezTo>
                  <a:pt x="460579" y="2538203"/>
                  <a:pt x="454295" y="2532933"/>
                  <a:pt x="457538" y="2542461"/>
                </a:cubicBezTo>
                <a:cubicBezTo>
                  <a:pt x="458958" y="2549759"/>
                  <a:pt x="469095" y="2557259"/>
                  <a:pt x="464836" y="2564557"/>
                </a:cubicBezTo>
                <a:cubicBezTo>
                  <a:pt x="459973" y="2569220"/>
                  <a:pt x="455310" y="2561516"/>
                  <a:pt x="453079" y="2557461"/>
                </a:cubicBezTo>
                <a:cubicBezTo>
                  <a:pt x="445984" y="2545096"/>
                  <a:pt x="439701" y="2540027"/>
                  <a:pt x="439295" y="2553609"/>
                </a:cubicBezTo>
                <a:cubicBezTo>
                  <a:pt x="439497" y="2558474"/>
                  <a:pt x="443754" y="2566990"/>
                  <a:pt x="435442" y="2567394"/>
                </a:cubicBezTo>
                <a:cubicBezTo>
                  <a:pt x="426929" y="2567801"/>
                  <a:pt x="427536" y="2557055"/>
                  <a:pt x="425712" y="2551379"/>
                </a:cubicBezTo>
                <a:cubicBezTo>
                  <a:pt x="422875" y="2543272"/>
                  <a:pt x="410914" y="2540837"/>
                  <a:pt x="407671" y="2549555"/>
                </a:cubicBezTo>
                <a:cubicBezTo>
                  <a:pt x="404225" y="2557461"/>
                  <a:pt x="409697" y="2569016"/>
                  <a:pt x="414158" y="2575707"/>
                </a:cubicBezTo>
                <a:cubicBezTo>
                  <a:pt x="440714" y="2617264"/>
                  <a:pt x="513491" y="2580368"/>
                  <a:pt x="500719" y="2535770"/>
                </a:cubicBezTo>
                <a:cubicBezTo>
                  <a:pt x="498286" y="2527104"/>
                  <a:pt x="484678" y="2513649"/>
                  <a:pt x="480079" y="2518153"/>
                </a:cubicBezTo>
                <a:close/>
                <a:moveTo>
                  <a:pt x="920516" y="2506792"/>
                </a:moveTo>
                <a:cubicBezTo>
                  <a:pt x="893700" y="2510393"/>
                  <a:pt x="862267" y="2540990"/>
                  <a:pt x="861962" y="2542055"/>
                </a:cubicBezTo>
                <a:lnTo>
                  <a:pt x="853853" y="2550772"/>
                </a:lnTo>
                <a:lnTo>
                  <a:pt x="863381" y="2545298"/>
                </a:lnTo>
                <a:cubicBezTo>
                  <a:pt x="888317" y="2532324"/>
                  <a:pt x="918521" y="2514687"/>
                  <a:pt x="942441" y="2520161"/>
                </a:cubicBezTo>
                <a:cubicBezTo>
                  <a:pt x="943456" y="2518944"/>
                  <a:pt x="946293" y="2515498"/>
                  <a:pt x="944469" y="2514283"/>
                </a:cubicBezTo>
                <a:cubicBezTo>
                  <a:pt x="937880" y="2507391"/>
                  <a:pt x="929455" y="2505592"/>
                  <a:pt x="920516" y="2506792"/>
                </a:cubicBezTo>
                <a:close/>
                <a:moveTo>
                  <a:pt x="710531" y="2491172"/>
                </a:moveTo>
                <a:cubicBezTo>
                  <a:pt x="705059" y="2488739"/>
                  <a:pt x="702220" y="2497050"/>
                  <a:pt x="702828" y="2500700"/>
                </a:cubicBezTo>
                <a:cubicBezTo>
                  <a:pt x="703639" y="2510229"/>
                  <a:pt x="694720" y="2517931"/>
                  <a:pt x="686003" y="2508607"/>
                </a:cubicBezTo>
                <a:cubicBezTo>
                  <a:pt x="677894" y="2502322"/>
                  <a:pt x="684787" y="2520363"/>
                  <a:pt x="684989" y="2523607"/>
                </a:cubicBezTo>
                <a:cubicBezTo>
                  <a:pt x="684787" y="2532527"/>
                  <a:pt x="675665" y="2529690"/>
                  <a:pt x="675057" y="2522796"/>
                </a:cubicBezTo>
                <a:cubicBezTo>
                  <a:pt x="671813" y="2512053"/>
                  <a:pt x="667352" y="2510835"/>
                  <a:pt x="664515" y="2520161"/>
                </a:cubicBezTo>
                <a:cubicBezTo>
                  <a:pt x="663500" y="2524013"/>
                  <a:pt x="665122" y="2530296"/>
                  <a:pt x="658230" y="2530905"/>
                </a:cubicBezTo>
                <a:cubicBezTo>
                  <a:pt x="650933" y="2531311"/>
                  <a:pt x="654176" y="2523000"/>
                  <a:pt x="653770" y="2518742"/>
                </a:cubicBezTo>
                <a:cubicBezTo>
                  <a:pt x="653163" y="2512661"/>
                  <a:pt x="643837" y="2511039"/>
                  <a:pt x="638972" y="2517729"/>
                </a:cubicBezTo>
                <a:cubicBezTo>
                  <a:pt x="624174" y="2577531"/>
                  <a:pt x="721479" y="2546920"/>
                  <a:pt x="718639" y="2504755"/>
                </a:cubicBezTo>
                <a:cubicBezTo>
                  <a:pt x="717829" y="2499889"/>
                  <a:pt x="715396" y="2492996"/>
                  <a:pt x="710531" y="2491172"/>
                </a:cubicBezTo>
                <a:close/>
                <a:moveTo>
                  <a:pt x="590319" y="2482861"/>
                </a:moveTo>
                <a:cubicBezTo>
                  <a:pt x="573900" y="2486713"/>
                  <a:pt x="599239" y="2499687"/>
                  <a:pt x="591941" y="2506985"/>
                </a:cubicBezTo>
                <a:cubicBezTo>
                  <a:pt x="589711" y="2510229"/>
                  <a:pt x="584034" y="2512255"/>
                  <a:pt x="574913" y="2510431"/>
                </a:cubicBezTo>
                <a:cubicBezTo>
                  <a:pt x="556669" y="2509418"/>
                  <a:pt x="592348" y="2523203"/>
                  <a:pt x="587482" y="2528879"/>
                </a:cubicBezTo>
                <a:cubicBezTo>
                  <a:pt x="581197" y="2541042"/>
                  <a:pt x="551398" y="2508809"/>
                  <a:pt x="559102" y="2532122"/>
                </a:cubicBezTo>
                <a:cubicBezTo>
                  <a:pt x="561128" y="2536177"/>
                  <a:pt x="568224" y="2540837"/>
                  <a:pt x="560519" y="2545096"/>
                </a:cubicBezTo>
                <a:cubicBezTo>
                  <a:pt x="552615" y="2549555"/>
                  <a:pt x="549371" y="2540433"/>
                  <a:pt x="545317" y="2536783"/>
                </a:cubicBezTo>
                <a:cubicBezTo>
                  <a:pt x="502136" y="2526040"/>
                  <a:pt x="545721" y="2592938"/>
                  <a:pt x="594578" y="2553205"/>
                </a:cubicBezTo>
                <a:cubicBezTo>
                  <a:pt x="619917" y="2535366"/>
                  <a:pt x="634309" y="2483672"/>
                  <a:pt x="590319" y="2482861"/>
                </a:cubicBezTo>
                <a:close/>
                <a:moveTo>
                  <a:pt x="873948" y="2467496"/>
                </a:moveTo>
                <a:cubicBezTo>
                  <a:pt x="846808" y="2470014"/>
                  <a:pt x="815336" y="2499129"/>
                  <a:pt x="806214" y="2508405"/>
                </a:cubicBezTo>
                <a:lnTo>
                  <a:pt x="816149" y="2503537"/>
                </a:lnTo>
                <a:cubicBezTo>
                  <a:pt x="843110" y="2491172"/>
                  <a:pt x="869869" y="2475563"/>
                  <a:pt x="896221" y="2481239"/>
                </a:cubicBezTo>
                <a:cubicBezTo>
                  <a:pt x="897438" y="2480022"/>
                  <a:pt x="900479" y="2476983"/>
                  <a:pt x="898656" y="2475563"/>
                </a:cubicBezTo>
                <a:cubicBezTo>
                  <a:pt x="891560" y="2468772"/>
                  <a:pt x="882995" y="2466657"/>
                  <a:pt x="873948" y="2467496"/>
                </a:cubicBezTo>
                <a:close/>
                <a:moveTo>
                  <a:pt x="3837463" y="2431574"/>
                </a:moveTo>
                <a:cubicBezTo>
                  <a:pt x="3811920" y="2446574"/>
                  <a:pt x="3813137" y="2454887"/>
                  <a:pt x="3817394" y="2477185"/>
                </a:cubicBezTo>
                <a:cubicBezTo>
                  <a:pt x="3818813" y="2483672"/>
                  <a:pt x="3818204" y="2480631"/>
                  <a:pt x="3819624" y="2486509"/>
                </a:cubicBezTo>
                <a:cubicBezTo>
                  <a:pt x="3811717" y="2476983"/>
                  <a:pt x="3801785" y="2473333"/>
                  <a:pt x="3794080" y="2475563"/>
                </a:cubicBezTo>
                <a:cubicBezTo>
                  <a:pt x="3796109" y="2447183"/>
                  <a:pt x="3808676" y="2426911"/>
                  <a:pt x="3837463" y="2431574"/>
                </a:cubicBezTo>
                <a:close/>
                <a:moveTo>
                  <a:pt x="840261" y="2423804"/>
                </a:moveTo>
                <a:cubicBezTo>
                  <a:pt x="815261" y="2423377"/>
                  <a:pt x="784930" y="2446068"/>
                  <a:pt x="768509" y="2457926"/>
                </a:cubicBezTo>
                <a:lnTo>
                  <a:pt x="778644" y="2453872"/>
                </a:lnTo>
                <a:cubicBezTo>
                  <a:pt x="805201" y="2444548"/>
                  <a:pt x="835001" y="2430965"/>
                  <a:pt x="859529" y="2438263"/>
                </a:cubicBezTo>
                <a:cubicBezTo>
                  <a:pt x="860747" y="2437250"/>
                  <a:pt x="864192" y="2434615"/>
                  <a:pt x="862773" y="2433196"/>
                </a:cubicBezTo>
                <a:cubicBezTo>
                  <a:pt x="856336" y="2426658"/>
                  <a:pt x="848595" y="2423947"/>
                  <a:pt x="840261" y="2423804"/>
                </a:cubicBezTo>
                <a:close/>
                <a:moveTo>
                  <a:pt x="665098" y="2401850"/>
                </a:moveTo>
                <a:cubicBezTo>
                  <a:pt x="660511" y="2400507"/>
                  <a:pt x="656305" y="2402483"/>
                  <a:pt x="656811" y="2410287"/>
                </a:cubicBezTo>
                <a:cubicBezTo>
                  <a:pt x="659244" y="2419815"/>
                  <a:pt x="646878" y="2425898"/>
                  <a:pt x="638161" y="2418396"/>
                </a:cubicBezTo>
                <a:cubicBezTo>
                  <a:pt x="628431" y="2412924"/>
                  <a:pt x="637552" y="2428937"/>
                  <a:pt x="638363" y="2432385"/>
                </a:cubicBezTo>
                <a:cubicBezTo>
                  <a:pt x="639378" y="2439683"/>
                  <a:pt x="628633" y="2439074"/>
                  <a:pt x="627417" y="2433398"/>
                </a:cubicBezTo>
                <a:cubicBezTo>
                  <a:pt x="623161" y="2423869"/>
                  <a:pt x="617078" y="2419815"/>
                  <a:pt x="614443" y="2430154"/>
                </a:cubicBezTo>
                <a:cubicBezTo>
                  <a:pt x="613835" y="2433804"/>
                  <a:pt x="616267" y="2439885"/>
                  <a:pt x="608361" y="2440696"/>
                </a:cubicBezTo>
                <a:cubicBezTo>
                  <a:pt x="600252" y="2441507"/>
                  <a:pt x="602685" y="2433398"/>
                  <a:pt x="601876" y="2429343"/>
                </a:cubicBezTo>
                <a:cubicBezTo>
                  <a:pt x="600658" y="2423465"/>
                  <a:pt x="589711" y="2422248"/>
                  <a:pt x="585050" y="2428937"/>
                </a:cubicBezTo>
                <a:cubicBezTo>
                  <a:pt x="574508" y="2487726"/>
                  <a:pt x="679313" y="2452859"/>
                  <a:pt x="675665" y="2413328"/>
                </a:cubicBezTo>
                <a:cubicBezTo>
                  <a:pt x="674651" y="2407855"/>
                  <a:pt x="669684" y="2403193"/>
                  <a:pt x="665098" y="2401850"/>
                </a:cubicBezTo>
                <a:close/>
                <a:moveTo>
                  <a:pt x="534874" y="2398720"/>
                </a:moveTo>
                <a:cubicBezTo>
                  <a:pt x="530557" y="2397364"/>
                  <a:pt x="526616" y="2398175"/>
                  <a:pt x="524234" y="2402178"/>
                </a:cubicBezTo>
                <a:cubicBezTo>
                  <a:pt x="523625" y="2405219"/>
                  <a:pt x="524436" y="2409072"/>
                  <a:pt x="525652" y="2411302"/>
                </a:cubicBezTo>
                <a:cubicBezTo>
                  <a:pt x="531734" y="2422450"/>
                  <a:pt x="524234" y="2432993"/>
                  <a:pt x="508421" y="2426302"/>
                </a:cubicBezTo>
                <a:cubicBezTo>
                  <a:pt x="503354" y="2423465"/>
                  <a:pt x="495043" y="2418802"/>
                  <a:pt x="499908" y="2428330"/>
                </a:cubicBezTo>
                <a:cubicBezTo>
                  <a:pt x="502543" y="2435830"/>
                  <a:pt x="515517" y="2442115"/>
                  <a:pt x="511056" y="2450426"/>
                </a:cubicBezTo>
                <a:cubicBezTo>
                  <a:pt x="505584" y="2456304"/>
                  <a:pt x="499299" y="2449413"/>
                  <a:pt x="495854" y="2445154"/>
                </a:cubicBezTo>
                <a:cubicBezTo>
                  <a:pt x="486123" y="2433196"/>
                  <a:pt x="477203" y="2428937"/>
                  <a:pt x="478621" y="2443737"/>
                </a:cubicBezTo>
                <a:cubicBezTo>
                  <a:pt x="479432" y="2449007"/>
                  <a:pt x="485515" y="2457317"/>
                  <a:pt x="475378" y="2459548"/>
                </a:cubicBezTo>
                <a:cubicBezTo>
                  <a:pt x="465243" y="2461778"/>
                  <a:pt x="464836" y="2449817"/>
                  <a:pt x="461390" y="2443939"/>
                </a:cubicBezTo>
                <a:cubicBezTo>
                  <a:pt x="457336" y="2435830"/>
                  <a:pt x="442538" y="2435020"/>
                  <a:pt x="439497" y="2445561"/>
                </a:cubicBezTo>
                <a:cubicBezTo>
                  <a:pt x="443754" y="2509822"/>
                  <a:pt x="536397" y="2488335"/>
                  <a:pt x="552006" y="2441709"/>
                </a:cubicBezTo>
                <a:cubicBezTo>
                  <a:pt x="564169" y="2426353"/>
                  <a:pt x="547826" y="2402788"/>
                  <a:pt x="534874" y="2398720"/>
                </a:cubicBezTo>
                <a:close/>
                <a:moveTo>
                  <a:pt x="3967405" y="2397719"/>
                </a:moveTo>
                <a:cubicBezTo>
                  <a:pt x="3967405" y="2397719"/>
                  <a:pt x="4016868" y="2405828"/>
                  <a:pt x="4004503" y="2456304"/>
                </a:cubicBezTo>
                <a:cubicBezTo>
                  <a:pt x="3992136" y="2506781"/>
                  <a:pt x="3976123" y="2501309"/>
                  <a:pt x="3997205" y="2529081"/>
                </a:cubicBezTo>
                <a:cubicBezTo>
                  <a:pt x="4018288" y="2556853"/>
                  <a:pt x="4054169" y="2636725"/>
                  <a:pt x="3989705" y="2679295"/>
                </a:cubicBezTo>
                <a:cubicBezTo>
                  <a:pt x="3972879" y="2691256"/>
                  <a:pt x="3988690" y="2718217"/>
                  <a:pt x="4007138" y="2709095"/>
                </a:cubicBezTo>
                <a:cubicBezTo>
                  <a:pt x="4063493" y="2682336"/>
                  <a:pt x="4102415" y="2634292"/>
                  <a:pt x="4122686" y="2576518"/>
                </a:cubicBezTo>
                <a:cubicBezTo>
                  <a:pt x="4141541" y="2522594"/>
                  <a:pt x="4146811" y="2490768"/>
                  <a:pt x="4182489" y="2467050"/>
                </a:cubicBezTo>
                <a:cubicBezTo>
                  <a:pt x="4208235" y="2449817"/>
                  <a:pt x="4249590" y="2434006"/>
                  <a:pt x="4272902" y="2454278"/>
                </a:cubicBezTo>
                <a:cubicBezTo>
                  <a:pt x="4272902" y="2454278"/>
                  <a:pt x="4325000" y="2498876"/>
                  <a:pt x="4284861" y="2536581"/>
                </a:cubicBezTo>
                <a:cubicBezTo>
                  <a:pt x="4242698" y="2576314"/>
                  <a:pt x="4237628" y="2477387"/>
                  <a:pt x="4201139" y="2515296"/>
                </a:cubicBezTo>
                <a:cubicBezTo>
                  <a:pt x="4164852" y="2553205"/>
                  <a:pt x="4169720" y="2607331"/>
                  <a:pt x="4156948" y="2642603"/>
                </a:cubicBezTo>
                <a:cubicBezTo>
                  <a:pt x="4149852" y="2662064"/>
                  <a:pt x="4118228" y="2732610"/>
                  <a:pt x="4060858" y="2742745"/>
                </a:cubicBezTo>
                <a:cubicBezTo>
                  <a:pt x="4052951" y="2744165"/>
                  <a:pt x="4046871" y="2750652"/>
                  <a:pt x="4046060" y="2758558"/>
                </a:cubicBezTo>
                <a:cubicBezTo>
                  <a:pt x="4045858" y="2760991"/>
                  <a:pt x="4046871" y="2763626"/>
                  <a:pt x="4049101" y="2764641"/>
                </a:cubicBezTo>
                <a:cubicBezTo>
                  <a:pt x="4115795" y="2782884"/>
                  <a:pt x="4186748" y="2698149"/>
                  <a:pt x="4251413" y="2690851"/>
                </a:cubicBezTo>
                <a:cubicBezTo>
                  <a:pt x="4308174" y="2682740"/>
                  <a:pt x="4371422" y="2781060"/>
                  <a:pt x="4306148" y="2811467"/>
                </a:cubicBezTo>
                <a:cubicBezTo>
                  <a:pt x="4304729" y="2813697"/>
                  <a:pt x="4262765" y="2807615"/>
                  <a:pt x="4283444" y="2780045"/>
                </a:cubicBezTo>
                <a:cubicBezTo>
                  <a:pt x="4256278" y="2727136"/>
                  <a:pt x="4183502" y="2758152"/>
                  <a:pt x="4152487" y="2789169"/>
                </a:cubicBezTo>
                <a:cubicBezTo>
                  <a:pt x="4131811" y="2808224"/>
                  <a:pt x="4092078" y="2835591"/>
                  <a:pt x="4074238" y="2816332"/>
                </a:cubicBezTo>
                <a:cubicBezTo>
                  <a:pt x="4070588" y="2812482"/>
                  <a:pt x="4065521" y="2810454"/>
                  <a:pt x="4060251" y="2810858"/>
                </a:cubicBezTo>
                <a:cubicBezTo>
                  <a:pt x="4026801" y="2830321"/>
                  <a:pt x="4075656" y="2906339"/>
                  <a:pt x="4087617" y="2921948"/>
                </a:cubicBezTo>
                <a:cubicBezTo>
                  <a:pt x="4124917" y="2976481"/>
                  <a:pt x="4176611" y="2939789"/>
                  <a:pt x="4221411" y="2952559"/>
                </a:cubicBezTo>
                <a:cubicBezTo>
                  <a:pt x="4239048" y="2965735"/>
                  <a:pt x="4233170" y="2991077"/>
                  <a:pt x="4220600" y="3003240"/>
                </a:cubicBezTo>
                <a:cubicBezTo>
                  <a:pt x="4201748" y="3020064"/>
                  <a:pt x="4171543" y="3017835"/>
                  <a:pt x="4151271" y="3010740"/>
                </a:cubicBezTo>
                <a:cubicBezTo>
                  <a:pt x="3952809" y="2879783"/>
                  <a:pt x="3810298" y="2839645"/>
                  <a:pt x="3596634" y="2936342"/>
                </a:cubicBezTo>
                <a:cubicBezTo>
                  <a:pt x="3477233" y="2831941"/>
                  <a:pt x="3295800" y="2790587"/>
                  <a:pt x="3295800" y="2790587"/>
                </a:cubicBezTo>
                <a:cubicBezTo>
                  <a:pt x="3367561" y="2771532"/>
                  <a:pt x="3622380" y="2786736"/>
                  <a:pt x="3652380" y="2788560"/>
                </a:cubicBezTo>
                <a:cubicBezTo>
                  <a:pt x="3652380" y="2788358"/>
                  <a:pt x="3652380" y="2788156"/>
                  <a:pt x="3652380" y="2788156"/>
                </a:cubicBezTo>
                <a:cubicBezTo>
                  <a:pt x="3745630" y="2808428"/>
                  <a:pt x="3910238" y="2789980"/>
                  <a:pt x="3888142" y="2655779"/>
                </a:cubicBezTo>
                <a:cubicBezTo>
                  <a:pt x="3871722" y="2594153"/>
                  <a:pt x="3796311" y="2577935"/>
                  <a:pt x="3779080" y="2525431"/>
                </a:cubicBezTo>
                <a:cubicBezTo>
                  <a:pt x="3775430" y="2510431"/>
                  <a:pt x="3782324" y="2486105"/>
                  <a:pt x="3801378" y="2485496"/>
                </a:cubicBezTo>
                <a:cubicBezTo>
                  <a:pt x="3824894" y="2486105"/>
                  <a:pt x="3834018" y="2544081"/>
                  <a:pt x="3848207" y="2566179"/>
                </a:cubicBezTo>
                <a:cubicBezTo>
                  <a:pt x="3863816" y="2600236"/>
                  <a:pt x="3930714" y="2637334"/>
                  <a:pt x="3920577" y="2671388"/>
                </a:cubicBezTo>
                <a:cubicBezTo>
                  <a:pt x="3917942" y="2680308"/>
                  <a:pt x="3922807" y="2689634"/>
                  <a:pt x="3931525" y="2692675"/>
                </a:cubicBezTo>
                <a:cubicBezTo>
                  <a:pt x="3988081" y="2699771"/>
                  <a:pt x="3975312" y="2496646"/>
                  <a:pt x="3948146" y="2463602"/>
                </a:cubicBezTo>
                <a:cubicBezTo>
                  <a:pt x="3930714" y="2432587"/>
                  <a:pt x="3920983" y="2386569"/>
                  <a:pt x="3967405" y="2397719"/>
                </a:cubicBezTo>
                <a:close/>
                <a:moveTo>
                  <a:pt x="4029539" y="2389079"/>
                </a:moveTo>
                <a:cubicBezTo>
                  <a:pt x="4045351" y="2389155"/>
                  <a:pt x="4061366" y="2390929"/>
                  <a:pt x="4074847" y="2394274"/>
                </a:cubicBezTo>
                <a:cubicBezTo>
                  <a:pt x="4053560" y="2399543"/>
                  <a:pt x="4031666" y="2410491"/>
                  <a:pt x="4015449" y="2426100"/>
                </a:cubicBezTo>
                <a:cubicBezTo>
                  <a:pt x="4013423" y="2411909"/>
                  <a:pt x="3999029" y="2399748"/>
                  <a:pt x="3985447" y="2394071"/>
                </a:cubicBezTo>
                <a:cubicBezTo>
                  <a:pt x="3998117" y="2390625"/>
                  <a:pt x="4013727" y="2389003"/>
                  <a:pt x="4029539" y="2389079"/>
                </a:cubicBezTo>
                <a:close/>
                <a:moveTo>
                  <a:pt x="817558" y="2380776"/>
                </a:moveTo>
                <a:cubicBezTo>
                  <a:pt x="793051" y="2377118"/>
                  <a:pt x="755688" y="2394982"/>
                  <a:pt x="742155" y="2400761"/>
                </a:cubicBezTo>
                <a:lnTo>
                  <a:pt x="752696" y="2398732"/>
                </a:lnTo>
                <a:cubicBezTo>
                  <a:pt x="779659" y="2394880"/>
                  <a:pt x="811485" y="2386569"/>
                  <a:pt x="832162" y="2397313"/>
                </a:cubicBezTo>
                <a:cubicBezTo>
                  <a:pt x="833581" y="2396502"/>
                  <a:pt x="837433" y="2394274"/>
                  <a:pt x="836421" y="2392854"/>
                </a:cubicBezTo>
                <a:cubicBezTo>
                  <a:pt x="832467" y="2385607"/>
                  <a:pt x="825727" y="2381996"/>
                  <a:pt x="817558" y="2380776"/>
                </a:cubicBezTo>
                <a:close/>
                <a:moveTo>
                  <a:pt x="421049" y="2379476"/>
                </a:moveTo>
                <a:cubicBezTo>
                  <a:pt x="414766" y="2375419"/>
                  <a:pt x="413145" y="2384543"/>
                  <a:pt x="414158" y="2388800"/>
                </a:cubicBezTo>
                <a:cubicBezTo>
                  <a:pt x="416590" y="2400152"/>
                  <a:pt x="408075" y="2407045"/>
                  <a:pt x="397738" y="2394678"/>
                </a:cubicBezTo>
                <a:cubicBezTo>
                  <a:pt x="394088" y="2390219"/>
                  <a:pt x="393075" y="2392245"/>
                  <a:pt x="394088" y="2396908"/>
                </a:cubicBezTo>
                <a:cubicBezTo>
                  <a:pt x="394494" y="2403395"/>
                  <a:pt x="401792" y="2411098"/>
                  <a:pt x="397534" y="2416774"/>
                </a:cubicBezTo>
                <a:cubicBezTo>
                  <a:pt x="387601" y="2423465"/>
                  <a:pt x="382736" y="2381097"/>
                  <a:pt x="377060" y="2404004"/>
                </a:cubicBezTo>
                <a:cubicBezTo>
                  <a:pt x="376655" y="2408261"/>
                  <a:pt x="379088" y="2416167"/>
                  <a:pt x="371992" y="2415356"/>
                </a:cubicBezTo>
                <a:cubicBezTo>
                  <a:pt x="364694" y="2414545"/>
                  <a:pt x="366721" y="2405422"/>
                  <a:pt x="365707" y="2400354"/>
                </a:cubicBezTo>
                <a:cubicBezTo>
                  <a:pt x="363883" y="2393056"/>
                  <a:pt x="354355" y="2389408"/>
                  <a:pt x="350301" y="2396502"/>
                </a:cubicBezTo>
                <a:cubicBezTo>
                  <a:pt x="341179" y="2474550"/>
                  <a:pt x="470108" y="2432993"/>
                  <a:pt x="421049" y="2379476"/>
                </a:cubicBezTo>
                <a:close/>
                <a:moveTo>
                  <a:pt x="632637" y="2356112"/>
                </a:moveTo>
                <a:cubicBezTo>
                  <a:pt x="628431" y="2354540"/>
                  <a:pt x="624478" y="2355655"/>
                  <a:pt x="624985" y="2362445"/>
                </a:cubicBezTo>
                <a:cubicBezTo>
                  <a:pt x="626809" y="2369541"/>
                  <a:pt x="618091" y="2375217"/>
                  <a:pt x="608565" y="2368121"/>
                </a:cubicBezTo>
                <a:cubicBezTo>
                  <a:pt x="597415" y="2362650"/>
                  <a:pt x="613226" y="2380893"/>
                  <a:pt x="607145" y="2382921"/>
                </a:cubicBezTo>
                <a:cubicBezTo>
                  <a:pt x="602483" y="2385758"/>
                  <a:pt x="599441" y="2380893"/>
                  <a:pt x="598428" y="2378867"/>
                </a:cubicBezTo>
                <a:cubicBezTo>
                  <a:pt x="593361" y="2368528"/>
                  <a:pt x="588900" y="2371163"/>
                  <a:pt x="587685" y="2376637"/>
                </a:cubicBezTo>
                <a:cubicBezTo>
                  <a:pt x="587076" y="2379678"/>
                  <a:pt x="589104" y="2384745"/>
                  <a:pt x="582211" y="2384948"/>
                </a:cubicBezTo>
                <a:cubicBezTo>
                  <a:pt x="575115" y="2385354"/>
                  <a:pt x="577548" y="2378663"/>
                  <a:pt x="576737" y="2375419"/>
                </a:cubicBezTo>
                <a:cubicBezTo>
                  <a:pt x="575521" y="2370554"/>
                  <a:pt x="565993" y="2369137"/>
                  <a:pt x="561939" y="2374406"/>
                </a:cubicBezTo>
                <a:cubicBezTo>
                  <a:pt x="552817" y="2420424"/>
                  <a:pt x="643228" y="2399341"/>
                  <a:pt x="641811" y="2365893"/>
                </a:cubicBezTo>
                <a:cubicBezTo>
                  <a:pt x="641303" y="2361940"/>
                  <a:pt x="636843" y="2357683"/>
                  <a:pt x="632637" y="2356112"/>
                </a:cubicBezTo>
                <a:close/>
                <a:moveTo>
                  <a:pt x="795838" y="2341294"/>
                </a:moveTo>
                <a:cubicBezTo>
                  <a:pt x="769801" y="2337702"/>
                  <a:pt x="729283" y="2352868"/>
                  <a:pt x="720465" y="2355147"/>
                </a:cubicBezTo>
                <a:lnTo>
                  <a:pt x="731007" y="2354134"/>
                </a:lnTo>
                <a:cubicBezTo>
                  <a:pt x="753712" y="2351500"/>
                  <a:pt x="800134" y="2347647"/>
                  <a:pt x="810473" y="2355958"/>
                </a:cubicBezTo>
                <a:cubicBezTo>
                  <a:pt x="811688" y="2355352"/>
                  <a:pt x="815944" y="2353730"/>
                  <a:pt x="815338" y="2352310"/>
                </a:cubicBezTo>
                <a:cubicBezTo>
                  <a:pt x="811587" y="2345773"/>
                  <a:pt x="804517" y="2342491"/>
                  <a:pt x="795838" y="2341294"/>
                </a:cubicBezTo>
                <a:close/>
                <a:moveTo>
                  <a:pt x="551195" y="2324944"/>
                </a:moveTo>
                <a:cubicBezTo>
                  <a:pt x="546634" y="2323879"/>
                  <a:pt x="542681" y="2328390"/>
                  <a:pt x="542074" y="2341160"/>
                </a:cubicBezTo>
                <a:cubicBezTo>
                  <a:pt x="532545" y="2357580"/>
                  <a:pt x="516530" y="2326769"/>
                  <a:pt x="517543" y="2341363"/>
                </a:cubicBezTo>
                <a:cubicBezTo>
                  <a:pt x="517139" y="2347647"/>
                  <a:pt x="525652" y="2355756"/>
                  <a:pt x="519369" y="2360419"/>
                </a:cubicBezTo>
                <a:cubicBezTo>
                  <a:pt x="506597" y="2366704"/>
                  <a:pt x="505584" y="2325349"/>
                  <a:pt x="495854" y="2347850"/>
                </a:cubicBezTo>
                <a:cubicBezTo>
                  <a:pt x="494839" y="2352108"/>
                  <a:pt x="497069" y="2359608"/>
                  <a:pt x="488556" y="2359000"/>
                </a:cubicBezTo>
                <a:cubicBezTo>
                  <a:pt x="479838" y="2358189"/>
                  <a:pt x="483082" y="2349067"/>
                  <a:pt x="482473" y="2343999"/>
                </a:cubicBezTo>
                <a:cubicBezTo>
                  <a:pt x="463419" y="2315619"/>
                  <a:pt x="447808" y="2366704"/>
                  <a:pt x="482675" y="2379880"/>
                </a:cubicBezTo>
                <a:cubicBezTo>
                  <a:pt x="510449" y="2392652"/>
                  <a:pt x="562750" y="2373800"/>
                  <a:pt x="563967" y="2342173"/>
                </a:cubicBezTo>
                <a:cubicBezTo>
                  <a:pt x="560926" y="2332646"/>
                  <a:pt x="555756" y="2326008"/>
                  <a:pt x="551195" y="2324944"/>
                </a:cubicBezTo>
                <a:close/>
                <a:moveTo>
                  <a:pt x="762048" y="2303988"/>
                </a:moveTo>
                <a:cubicBezTo>
                  <a:pt x="742511" y="2304418"/>
                  <a:pt x="721884" y="2307814"/>
                  <a:pt x="711748" y="2308928"/>
                </a:cubicBezTo>
                <a:lnTo>
                  <a:pt x="722694" y="2309536"/>
                </a:lnTo>
                <a:cubicBezTo>
                  <a:pt x="751683" y="2311158"/>
                  <a:pt x="787362" y="2311158"/>
                  <a:pt x="800538" y="2319471"/>
                </a:cubicBezTo>
                <a:cubicBezTo>
                  <a:pt x="801755" y="2319065"/>
                  <a:pt x="806418" y="2318254"/>
                  <a:pt x="805809" y="2316834"/>
                </a:cubicBezTo>
                <a:cubicBezTo>
                  <a:pt x="800032" y="2306091"/>
                  <a:pt x="781585" y="2303557"/>
                  <a:pt x="762048" y="2303988"/>
                </a:cubicBezTo>
                <a:close/>
                <a:moveTo>
                  <a:pt x="577752" y="2280547"/>
                </a:moveTo>
                <a:cubicBezTo>
                  <a:pt x="558897" y="2290075"/>
                  <a:pt x="568426" y="2311969"/>
                  <a:pt x="588698" y="2316430"/>
                </a:cubicBezTo>
                <a:cubicBezTo>
                  <a:pt x="606132" y="2320686"/>
                  <a:pt x="654987" y="2317443"/>
                  <a:pt x="647689" y="2291901"/>
                </a:cubicBezTo>
                <a:cubicBezTo>
                  <a:pt x="644446" y="2288251"/>
                  <a:pt x="638363" y="2292508"/>
                  <a:pt x="636741" y="2294941"/>
                </a:cubicBezTo>
                <a:cubicBezTo>
                  <a:pt x="619713" y="2311767"/>
                  <a:pt x="620728" y="2283995"/>
                  <a:pt x="615254" y="2293725"/>
                </a:cubicBezTo>
                <a:cubicBezTo>
                  <a:pt x="612213" y="2297575"/>
                  <a:pt x="613430" y="2304062"/>
                  <a:pt x="607550" y="2305078"/>
                </a:cubicBezTo>
                <a:cubicBezTo>
                  <a:pt x="601671" y="2305686"/>
                  <a:pt x="602889" y="2300617"/>
                  <a:pt x="603700" y="2298388"/>
                </a:cubicBezTo>
                <a:cubicBezTo>
                  <a:pt x="607145" y="2288251"/>
                  <a:pt x="601671" y="2288656"/>
                  <a:pt x="596806" y="2292508"/>
                </a:cubicBezTo>
                <a:cubicBezTo>
                  <a:pt x="594172" y="2294536"/>
                  <a:pt x="592143" y="2299401"/>
                  <a:pt x="586467" y="2296969"/>
                </a:cubicBezTo>
                <a:cubicBezTo>
                  <a:pt x="580791" y="2294332"/>
                  <a:pt x="587076" y="2290075"/>
                  <a:pt x="588698" y="2287238"/>
                </a:cubicBezTo>
                <a:cubicBezTo>
                  <a:pt x="591332" y="2282980"/>
                  <a:pt x="584845" y="2278117"/>
                  <a:pt x="577752" y="2280547"/>
                </a:cubicBezTo>
                <a:close/>
                <a:moveTo>
                  <a:pt x="711140" y="2272440"/>
                </a:moveTo>
                <a:lnTo>
                  <a:pt x="721681" y="2274669"/>
                </a:lnTo>
                <a:cubicBezTo>
                  <a:pt x="748642" y="2280954"/>
                  <a:pt x="776618" y="2283184"/>
                  <a:pt x="796483" y="2294738"/>
                </a:cubicBezTo>
                <a:cubicBezTo>
                  <a:pt x="797701" y="2294536"/>
                  <a:pt x="802364" y="2294332"/>
                  <a:pt x="802364" y="2293117"/>
                </a:cubicBezTo>
                <a:cubicBezTo>
                  <a:pt x="793647" y="2271832"/>
                  <a:pt x="720261" y="2273249"/>
                  <a:pt x="711140" y="2272440"/>
                </a:cubicBezTo>
                <a:close/>
                <a:moveTo>
                  <a:pt x="372194" y="2272440"/>
                </a:moveTo>
                <a:cubicBezTo>
                  <a:pt x="365910" y="2275886"/>
                  <a:pt x="363072" y="2286225"/>
                  <a:pt x="362060" y="2292914"/>
                </a:cubicBezTo>
                <a:cubicBezTo>
                  <a:pt x="355572" y="2345823"/>
                  <a:pt x="455916" y="2346432"/>
                  <a:pt x="441525" y="2292712"/>
                </a:cubicBezTo>
                <a:cubicBezTo>
                  <a:pt x="438077" y="2286427"/>
                  <a:pt x="432199" y="2293521"/>
                  <a:pt x="430779" y="2297373"/>
                </a:cubicBezTo>
                <a:cubicBezTo>
                  <a:pt x="426929" y="2307712"/>
                  <a:pt x="415981" y="2309738"/>
                  <a:pt x="413549" y="2294536"/>
                </a:cubicBezTo>
                <a:cubicBezTo>
                  <a:pt x="408279" y="2281156"/>
                  <a:pt x="408279" y="2313591"/>
                  <a:pt x="401792" y="2312578"/>
                </a:cubicBezTo>
                <a:cubicBezTo>
                  <a:pt x="395912" y="2313186"/>
                  <a:pt x="397332" y="2305280"/>
                  <a:pt x="397940" y="2301834"/>
                </a:cubicBezTo>
                <a:cubicBezTo>
                  <a:pt x="400981" y="2285617"/>
                  <a:pt x="395710" y="2286225"/>
                  <a:pt x="390844" y="2292104"/>
                </a:cubicBezTo>
                <a:cubicBezTo>
                  <a:pt x="388210" y="2295347"/>
                  <a:pt x="386386" y="2303049"/>
                  <a:pt x="380709" y="2298793"/>
                </a:cubicBezTo>
                <a:cubicBezTo>
                  <a:pt x="374627" y="2294332"/>
                  <a:pt x="381316" y="2287845"/>
                  <a:pt x="383142" y="2283386"/>
                </a:cubicBezTo>
                <a:cubicBezTo>
                  <a:pt x="385777" y="2276697"/>
                  <a:pt x="379088" y="2268790"/>
                  <a:pt x="372194" y="2272440"/>
                </a:cubicBezTo>
                <a:close/>
                <a:moveTo>
                  <a:pt x="1221585" y="2258047"/>
                </a:moveTo>
                <a:lnTo>
                  <a:pt x="1221620" y="2258306"/>
                </a:lnTo>
                <a:lnTo>
                  <a:pt x="1221585" y="2258656"/>
                </a:lnTo>
                <a:cubicBezTo>
                  <a:pt x="1221585" y="2258451"/>
                  <a:pt x="1221585" y="2258249"/>
                  <a:pt x="1221585" y="2258047"/>
                </a:cubicBezTo>
                <a:close/>
                <a:moveTo>
                  <a:pt x="715600" y="2240410"/>
                </a:moveTo>
                <a:cubicBezTo>
                  <a:pt x="743170" y="2251560"/>
                  <a:pt x="776211" y="2259262"/>
                  <a:pt x="797296" y="2274264"/>
                </a:cubicBezTo>
                <a:cubicBezTo>
                  <a:pt x="798512" y="2274264"/>
                  <a:pt x="803175" y="2274669"/>
                  <a:pt x="803175" y="2273656"/>
                </a:cubicBezTo>
                <a:cubicBezTo>
                  <a:pt x="797903" y="2253586"/>
                  <a:pt x="732222" y="2244262"/>
                  <a:pt x="727155" y="2242234"/>
                </a:cubicBezTo>
                <a:cubicBezTo>
                  <a:pt x="727155" y="2242234"/>
                  <a:pt x="715600" y="2240410"/>
                  <a:pt x="715600" y="2240410"/>
                </a:cubicBezTo>
                <a:close/>
                <a:moveTo>
                  <a:pt x="464533" y="2232149"/>
                </a:moveTo>
                <a:cubicBezTo>
                  <a:pt x="459060" y="2232859"/>
                  <a:pt x="453688" y="2237370"/>
                  <a:pt x="453688" y="2245073"/>
                </a:cubicBezTo>
                <a:cubicBezTo>
                  <a:pt x="450241" y="2290684"/>
                  <a:pt x="514299" y="2295143"/>
                  <a:pt x="542276" y="2275682"/>
                </a:cubicBezTo>
                <a:cubicBezTo>
                  <a:pt x="558291" y="2267980"/>
                  <a:pt x="559913" y="2251153"/>
                  <a:pt x="548965" y="2239599"/>
                </a:cubicBezTo>
                <a:cubicBezTo>
                  <a:pt x="542680" y="2234125"/>
                  <a:pt x="538221" y="2241829"/>
                  <a:pt x="537815" y="2245682"/>
                </a:cubicBezTo>
                <a:cubicBezTo>
                  <a:pt x="535789" y="2258451"/>
                  <a:pt x="522613" y="2258047"/>
                  <a:pt x="516328" y="2246086"/>
                </a:cubicBezTo>
                <a:cubicBezTo>
                  <a:pt x="508219" y="2235342"/>
                  <a:pt x="512071" y="2258047"/>
                  <a:pt x="511867" y="2261897"/>
                </a:cubicBezTo>
                <a:cubicBezTo>
                  <a:pt x="511665" y="2263925"/>
                  <a:pt x="511665" y="2265143"/>
                  <a:pt x="508827" y="2265953"/>
                </a:cubicBezTo>
                <a:cubicBezTo>
                  <a:pt x="501934" y="2267777"/>
                  <a:pt x="500719" y="2260073"/>
                  <a:pt x="500312" y="2256425"/>
                </a:cubicBezTo>
                <a:cubicBezTo>
                  <a:pt x="498691" y="2244060"/>
                  <a:pt x="494434" y="2238788"/>
                  <a:pt x="488351" y="2248519"/>
                </a:cubicBezTo>
                <a:cubicBezTo>
                  <a:pt x="486527" y="2252371"/>
                  <a:pt x="487136" y="2260275"/>
                  <a:pt x="478621" y="2257640"/>
                </a:cubicBezTo>
                <a:cubicBezTo>
                  <a:pt x="470310" y="2255208"/>
                  <a:pt x="475378" y="2247301"/>
                  <a:pt x="475986" y="2242032"/>
                </a:cubicBezTo>
                <a:cubicBezTo>
                  <a:pt x="475581" y="2234531"/>
                  <a:pt x="470006" y="2231439"/>
                  <a:pt x="464533" y="2232149"/>
                </a:cubicBezTo>
                <a:close/>
                <a:moveTo>
                  <a:pt x="1224829" y="2225814"/>
                </a:moveTo>
                <a:lnTo>
                  <a:pt x="1224767" y="2226439"/>
                </a:lnTo>
                <a:lnTo>
                  <a:pt x="1224625" y="2226827"/>
                </a:lnTo>
                <a:cubicBezTo>
                  <a:pt x="1224625" y="2226625"/>
                  <a:pt x="1224829" y="2226218"/>
                  <a:pt x="1224829" y="2225814"/>
                </a:cubicBezTo>
                <a:close/>
                <a:moveTo>
                  <a:pt x="570454" y="2210001"/>
                </a:moveTo>
                <a:cubicBezTo>
                  <a:pt x="548356" y="2225408"/>
                  <a:pt x="572887" y="2249734"/>
                  <a:pt x="592550" y="2253182"/>
                </a:cubicBezTo>
                <a:cubicBezTo>
                  <a:pt x="611200" y="2256425"/>
                  <a:pt x="657824" y="2260275"/>
                  <a:pt x="657420" y="2235342"/>
                </a:cubicBezTo>
                <a:cubicBezTo>
                  <a:pt x="657013" y="2226218"/>
                  <a:pt x="645257" y="2223786"/>
                  <a:pt x="642215" y="2231084"/>
                </a:cubicBezTo>
                <a:cubicBezTo>
                  <a:pt x="639581" y="2238990"/>
                  <a:pt x="625795" y="2237977"/>
                  <a:pt x="621943" y="2228045"/>
                </a:cubicBezTo>
                <a:cubicBezTo>
                  <a:pt x="614037" y="2217503"/>
                  <a:pt x="618902" y="2242234"/>
                  <a:pt x="611200" y="2240814"/>
                </a:cubicBezTo>
                <a:cubicBezTo>
                  <a:pt x="604713" y="2241019"/>
                  <a:pt x="604915" y="2236153"/>
                  <a:pt x="605117" y="2232910"/>
                </a:cubicBezTo>
                <a:cubicBezTo>
                  <a:pt x="605928" y="2222975"/>
                  <a:pt x="601876" y="2219936"/>
                  <a:pt x="595387" y="2225408"/>
                </a:cubicBezTo>
                <a:cubicBezTo>
                  <a:pt x="592954" y="2227840"/>
                  <a:pt x="591941" y="2233516"/>
                  <a:pt x="584643" y="2230477"/>
                </a:cubicBezTo>
                <a:cubicBezTo>
                  <a:pt x="577143" y="2227234"/>
                  <a:pt x="583428" y="2222164"/>
                  <a:pt x="584845" y="2218718"/>
                </a:cubicBezTo>
                <a:cubicBezTo>
                  <a:pt x="586671" y="2213651"/>
                  <a:pt x="577954" y="2207164"/>
                  <a:pt x="570454" y="2210001"/>
                </a:cubicBezTo>
                <a:close/>
                <a:moveTo>
                  <a:pt x="728979" y="2197838"/>
                </a:moveTo>
                <a:cubicBezTo>
                  <a:pt x="753914" y="2213651"/>
                  <a:pt x="785942" y="2228651"/>
                  <a:pt x="803579" y="2248112"/>
                </a:cubicBezTo>
                <a:cubicBezTo>
                  <a:pt x="804797" y="2248316"/>
                  <a:pt x="809255" y="2249734"/>
                  <a:pt x="809457" y="2248519"/>
                </a:cubicBezTo>
                <a:cubicBezTo>
                  <a:pt x="804797" y="2223990"/>
                  <a:pt x="759590" y="2210812"/>
                  <a:pt x="740129" y="2201488"/>
                </a:cubicBezTo>
                <a:close/>
                <a:moveTo>
                  <a:pt x="758170" y="2151416"/>
                </a:moveTo>
                <a:cubicBezTo>
                  <a:pt x="778849" y="2174931"/>
                  <a:pt x="803986" y="2193379"/>
                  <a:pt x="814729" y="2220542"/>
                </a:cubicBezTo>
                <a:cubicBezTo>
                  <a:pt x="815944" y="2221151"/>
                  <a:pt x="820203" y="2223179"/>
                  <a:pt x="820809" y="2221962"/>
                </a:cubicBezTo>
                <a:cubicBezTo>
                  <a:pt x="830745" y="2196216"/>
                  <a:pt x="772968" y="2161146"/>
                  <a:pt x="758170" y="2151416"/>
                </a:cubicBezTo>
                <a:close/>
                <a:moveTo>
                  <a:pt x="594728" y="2149364"/>
                </a:moveTo>
                <a:cubicBezTo>
                  <a:pt x="590370" y="2150250"/>
                  <a:pt x="586265" y="2154456"/>
                  <a:pt x="587076" y="2161349"/>
                </a:cubicBezTo>
                <a:cubicBezTo>
                  <a:pt x="583832" y="2187905"/>
                  <a:pt x="670596" y="2207366"/>
                  <a:pt x="654987" y="2170473"/>
                </a:cubicBezTo>
                <a:cubicBezTo>
                  <a:pt x="646068" y="2161146"/>
                  <a:pt x="643228" y="2189123"/>
                  <a:pt x="631269" y="2167633"/>
                </a:cubicBezTo>
                <a:cubicBezTo>
                  <a:pt x="627417" y="2159931"/>
                  <a:pt x="626809" y="2173310"/>
                  <a:pt x="625998" y="2175540"/>
                </a:cubicBezTo>
                <a:cubicBezTo>
                  <a:pt x="622754" y="2180810"/>
                  <a:pt x="617280" y="2173512"/>
                  <a:pt x="618902" y="2170268"/>
                </a:cubicBezTo>
                <a:cubicBezTo>
                  <a:pt x="619917" y="2160742"/>
                  <a:pt x="615254" y="2160336"/>
                  <a:pt x="611808" y="2163579"/>
                </a:cubicBezTo>
                <a:cubicBezTo>
                  <a:pt x="609982" y="2165403"/>
                  <a:pt x="609171" y="2169864"/>
                  <a:pt x="603700" y="2166620"/>
                </a:cubicBezTo>
                <a:cubicBezTo>
                  <a:pt x="598226" y="2163377"/>
                  <a:pt x="603091" y="2160133"/>
                  <a:pt x="603902" y="2157294"/>
                </a:cubicBezTo>
                <a:cubicBezTo>
                  <a:pt x="603699" y="2150910"/>
                  <a:pt x="599087" y="2148477"/>
                  <a:pt x="594728" y="2149364"/>
                </a:cubicBezTo>
                <a:close/>
                <a:moveTo>
                  <a:pt x="366925" y="2142496"/>
                </a:moveTo>
                <a:cubicBezTo>
                  <a:pt x="345031" y="2161755"/>
                  <a:pt x="357599" y="2200271"/>
                  <a:pt x="383142" y="2210001"/>
                </a:cubicBezTo>
                <a:cubicBezTo>
                  <a:pt x="412131" y="2223179"/>
                  <a:pt x="464230" y="2204731"/>
                  <a:pt x="449227" y="2166620"/>
                </a:cubicBezTo>
                <a:cubicBezTo>
                  <a:pt x="445173" y="2159120"/>
                  <a:pt x="438282" y="2167229"/>
                  <a:pt x="436660" y="2171688"/>
                </a:cubicBezTo>
                <a:cubicBezTo>
                  <a:pt x="432808" y="2183040"/>
                  <a:pt x="421860" y="2185675"/>
                  <a:pt x="417401" y="2171890"/>
                </a:cubicBezTo>
                <a:cubicBezTo>
                  <a:pt x="416388" y="2166823"/>
                  <a:pt x="414766" y="2158916"/>
                  <a:pt x="411318" y="2168242"/>
                </a:cubicBezTo>
                <a:cubicBezTo>
                  <a:pt x="408075" y="2174729"/>
                  <a:pt x="411318" y="2186892"/>
                  <a:pt x="403414" y="2189729"/>
                </a:cubicBezTo>
                <a:cubicBezTo>
                  <a:pt x="397332" y="2190338"/>
                  <a:pt x="397534" y="2183447"/>
                  <a:pt x="398142" y="2178783"/>
                </a:cubicBezTo>
                <a:cubicBezTo>
                  <a:pt x="399966" y="2170066"/>
                  <a:pt x="400170" y="2152633"/>
                  <a:pt x="389629" y="2165403"/>
                </a:cubicBezTo>
                <a:cubicBezTo>
                  <a:pt x="386790" y="2169457"/>
                  <a:pt x="384966" y="2178581"/>
                  <a:pt x="378073" y="2173716"/>
                </a:cubicBezTo>
                <a:cubicBezTo>
                  <a:pt x="370979" y="2168851"/>
                  <a:pt x="378073" y="2160742"/>
                  <a:pt x="380303" y="2155066"/>
                </a:cubicBezTo>
                <a:cubicBezTo>
                  <a:pt x="382938" y="2146957"/>
                  <a:pt x="375033" y="2137631"/>
                  <a:pt x="366925" y="2142496"/>
                </a:cubicBezTo>
                <a:close/>
                <a:moveTo>
                  <a:pt x="504941" y="2133184"/>
                </a:moveTo>
                <a:cubicBezTo>
                  <a:pt x="490925" y="2131245"/>
                  <a:pt x="460630" y="2163630"/>
                  <a:pt x="497271" y="2192366"/>
                </a:cubicBezTo>
                <a:cubicBezTo>
                  <a:pt x="573698" y="2236760"/>
                  <a:pt x="596198" y="2157903"/>
                  <a:pt x="562952" y="2178581"/>
                </a:cubicBezTo>
                <a:cubicBezTo>
                  <a:pt x="554439" y="2187094"/>
                  <a:pt x="541263" y="2184053"/>
                  <a:pt x="543491" y="2169864"/>
                </a:cubicBezTo>
                <a:cubicBezTo>
                  <a:pt x="543087" y="2157701"/>
                  <a:pt x="531937" y="2177770"/>
                  <a:pt x="529302" y="2180607"/>
                </a:cubicBezTo>
                <a:cubicBezTo>
                  <a:pt x="521395" y="2187501"/>
                  <a:pt x="516936" y="2176960"/>
                  <a:pt x="522408" y="2171079"/>
                </a:cubicBezTo>
                <a:cubicBezTo>
                  <a:pt x="531328" y="2156890"/>
                  <a:pt x="524639" y="2155470"/>
                  <a:pt x="517139" y="2159322"/>
                </a:cubicBezTo>
                <a:cubicBezTo>
                  <a:pt x="513084" y="2161349"/>
                  <a:pt x="508421" y="2168040"/>
                  <a:pt x="502947" y="2161957"/>
                </a:cubicBezTo>
                <a:cubicBezTo>
                  <a:pt x="497476" y="2155672"/>
                  <a:pt x="507001" y="2151822"/>
                  <a:pt x="510449" y="2147970"/>
                </a:cubicBezTo>
                <a:cubicBezTo>
                  <a:pt x="512476" y="2138290"/>
                  <a:pt x="509613" y="2133830"/>
                  <a:pt x="504941" y="2133184"/>
                </a:cubicBezTo>
                <a:close/>
                <a:moveTo>
                  <a:pt x="1143944" y="2133172"/>
                </a:moveTo>
                <a:lnTo>
                  <a:pt x="1142935" y="2134585"/>
                </a:lnTo>
                <a:lnTo>
                  <a:pt x="1143742" y="2133375"/>
                </a:lnTo>
                <a:cubicBezTo>
                  <a:pt x="1143742" y="2133375"/>
                  <a:pt x="1143742" y="2133172"/>
                  <a:pt x="1143944" y="2133172"/>
                </a:cubicBezTo>
                <a:close/>
                <a:moveTo>
                  <a:pt x="787159" y="2102966"/>
                </a:moveTo>
                <a:cubicBezTo>
                  <a:pt x="805403" y="2128307"/>
                  <a:pt x="831351" y="2156079"/>
                  <a:pt x="834595" y="2184053"/>
                </a:cubicBezTo>
                <a:cubicBezTo>
                  <a:pt x="835812" y="2184864"/>
                  <a:pt x="839460" y="2187501"/>
                  <a:pt x="840475" y="2186081"/>
                </a:cubicBezTo>
                <a:cubicBezTo>
                  <a:pt x="858314" y="2161146"/>
                  <a:pt x="803781" y="2114724"/>
                  <a:pt x="796688" y="2109859"/>
                </a:cubicBezTo>
                <a:close/>
                <a:moveTo>
                  <a:pt x="633727" y="2075549"/>
                </a:moveTo>
                <a:cubicBezTo>
                  <a:pt x="629495" y="2073826"/>
                  <a:pt x="624174" y="2074485"/>
                  <a:pt x="621943" y="2079655"/>
                </a:cubicBezTo>
                <a:cubicBezTo>
                  <a:pt x="606943" y="2109859"/>
                  <a:pt x="653568" y="2132157"/>
                  <a:pt x="677285" y="2131144"/>
                </a:cubicBezTo>
                <a:cubicBezTo>
                  <a:pt x="691679" y="2132361"/>
                  <a:pt x="697761" y="2122631"/>
                  <a:pt x="693502" y="2110264"/>
                </a:cubicBezTo>
                <a:cubicBezTo>
                  <a:pt x="686205" y="2097494"/>
                  <a:pt x="675461" y="2130131"/>
                  <a:pt x="667352" y="2102764"/>
                </a:cubicBezTo>
                <a:cubicBezTo>
                  <a:pt x="663096" y="2090803"/>
                  <a:pt x="661878" y="2115535"/>
                  <a:pt x="655798" y="2112696"/>
                </a:cubicBezTo>
                <a:cubicBezTo>
                  <a:pt x="644850" y="2109859"/>
                  <a:pt x="662083" y="2086953"/>
                  <a:pt x="646068" y="2094453"/>
                </a:cubicBezTo>
                <a:cubicBezTo>
                  <a:pt x="643635" y="2096074"/>
                  <a:pt x="641606" y="2101344"/>
                  <a:pt x="636337" y="2096683"/>
                </a:cubicBezTo>
                <a:cubicBezTo>
                  <a:pt x="631065" y="2091818"/>
                  <a:pt x="636945" y="2088777"/>
                  <a:pt x="638972" y="2085735"/>
                </a:cubicBezTo>
                <a:cubicBezTo>
                  <a:pt x="641100" y="2081377"/>
                  <a:pt x="637958" y="2077272"/>
                  <a:pt x="633727" y="2075549"/>
                </a:cubicBezTo>
                <a:close/>
                <a:moveTo>
                  <a:pt x="2521009" y="2063842"/>
                </a:moveTo>
                <a:cubicBezTo>
                  <a:pt x="2520807" y="2064044"/>
                  <a:pt x="2520400" y="2064248"/>
                  <a:pt x="2520198" y="2064450"/>
                </a:cubicBezTo>
                <a:lnTo>
                  <a:pt x="2520645" y="2064090"/>
                </a:lnTo>
                <a:close/>
                <a:moveTo>
                  <a:pt x="832162" y="2054313"/>
                </a:moveTo>
                <a:cubicBezTo>
                  <a:pt x="847366" y="2081276"/>
                  <a:pt x="870071" y="2114318"/>
                  <a:pt x="867234" y="2144727"/>
                </a:cubicBezTo>
                <a:cubicBezTo>
                  <a:pt x="875949" y="2155877"/>
                  <a:pt x="881625" y="2125266"/>
                  <a:pt x="880410" y="2124859"/>
                </a:cubicBezTo>
                <a:cubicBezTo>
                  <a:pt x="872099" y="2093844"/>
                  <a:pt x="853853" y="2072559"/>
                  <a:pt x="832162" y="2054313"/>
                </a:cubicBezTo>
                <a:close/>
                <a:moveTo>
                  <a:pt x="391437" y="2051746"/>
                </a:moveTo>
                <a:cubicBezTo>
                  <a:pt x="381393" y="2053656"/>
                  <a:pt x="367330" y="2089233"/>
                  <a:pt x="397738" y="2105196"/>
                </a:cubicBezTo>
                <a:cubicBezTo>
                  <a:pt x="461188" y="2130535"/>
                  <a:pt x="457945" y="2050665"/>
                  <a:pt x="440308" y="2078235"/>
                </a:cubicBezTo>
                <a:cubicBezTo>
                  <a:pt x="436660" y="2087763"/>
                  <a:pt x="426725" y="2088777"/>
                  <a:pt x="425103" y="2074585"/>
                </a:cubicBezTo>
                <a:cubicBezTo>
                  <a:pt x="424497" y="2069316"/>
                  <a:pt x="422875" y="2070531"/>
                  <a:pt x="421253" y="2074383"/>
                </a:cubicBezTo>
                <a:cubicBezTo>
                  <a:pt x="419632" y="2079046"/>
                  <a:pt x="415981" y="2099722"/>
                  <a:pt x="410305" y="2086953"/>
                </a:cubicBezTo>
                <a:cubicBezTo>
                  <a:pt x="411523" y="2077018"/>
                  <a:pt x="414968" y="2060800"/>
                  <a:pt x="405036" y="2071342"/>
                </a:cubicBezTo>
                <a:cubicBezTo>
                  <a:pt x="402603" y="2074181"/>
                  <a:pt x="400575" y="2081276"/>
                  <a:pt x="395710" y="2077222"/>
                </a:cubicBezTo>
                <a:cubicBezTo>
                  <a:pt x="390642" y="2073168"/>
                  <a:pt x="396521" y="2067492"/>
                  <a:pt x="398344" y="2063031"/>
                </a:cubicBezTo>
                <a:cubicBezTo>
                  <a:pt x="397686" y="2054213"/>
                  <a:pt x="394785" y="2051109"/>
                  <a:pt x="391437" y="2051746"/>
                </a:cubicBezTo>
                <a:close/>
                <a:moveTo>
                  <a:pt x="491653" y="2047396"/>
                </a:moveTo>
                <a:cubicBezTo>
                  <a:pt x="476050" y="2050285"/>
                  <a:pt x="460732" y="2101294"/>
                  <a:pt x="515315" y="2122427"/>
                </a:cubicBezTo>
                <a:cubicBezTo>
                  <a:pt x="625795" y="2153240"/>
                  <a:pt x="590726" y="2047220"/>
                  <a:pt x="574102" y="2084520"/>
                </a:cubicBezTo>
                <a:cubicBezTo>
                  <a:pt x="571265" y="2096683"/>
                  <a:pt x="558086" y="2098507"/>
                  <a:pt x="551195" y="2083303"/>
                </a:cubicBezTo>
                <a:cubicBezTo>
                  <a:pt x="549371" y="2077829"/>
                  <a:pt x="546330" y="2068707"/>
                  <a:pt x="543491" y="2078844"/>
                </a:cubicBezTo>
                <a:cubicBezTo>
                  <a:pt x="540045" y="2085735"/>
                  <a:pt x="545721" y="2099318"/>
                  <a:pt x="536802" y="2101750"/>
                </a:cubicBezTo>
                <a:cubicBezTo>
                  <a:pt x="520180" y="2102561"/>
                  <a:pt x="538019" y="2055329"/>
                  <a:pt x="517139" y="2074790"/>
                </a:cubicBezTo>
                <a:cubicBezTo>
                  <a:pt x="514504" y="2079248"/>
                  <a:pt x="513491" y="2089181"/>
                  <a:pt x="504569" y="2083709"/>
                </a:cubicBezTo>
                <a:cubicBezTo>
                  <a:pt x="495649" y="2078235"/>
                  <a:pt x="502745" y="2070126"/>
                  <a:pt x="504773" y="2063437"/>
                </a:cubicBezTo>
                <a:cubicBezTo>
                  <a:pt x="502087" y="2050818"/>
                  <a:pt x="496854" y="2046434"/>
                  <a:pt x="491653" y="2047396"/>
                </a:cubicBezTo>
                <a:close/>
                <a:moveTo>
                  <a:pt x="2546553" y="2042150"/>
                </a:moveTo>
                <a:cubicBezTo>
                  <a:pt x="2546146" y="2042557"/>
                  <a:pt x="2545944" y="2042759"/>
                  <a:pt x="2545540" y="2043165"/>
                </a:cubicBezTo>
                <a:lnTo>
                  <a:pt x="2545981" y="2042707"/>
                </a:lnTo>
                <a:close/>
                <a:moveTo>
                  <a:pt x="1285713" y="2039364"/>
                </a:moveTo>
                <a:cubicBezTo>
                  <a:pt x="1279739" y="2039465"/>
                  <a:pt x="1273886" y="2040276"/>
                  <a:pt x="1268210" y="2042355"/>
                </a:cubicBezTo>
                <a:cubicBezTo>
                  <a:pt x="1268616" y="2042150"/>
                  <a:pt x="1269020" y="2042150"/>
                  <a:pt x="1269223" y="2041948"/>
                </a:cubicBezTo>
                <a:cubicBezTo>
                  <a:pt x="1268818" y="2042150"/>
                  <a:pt x="1268210" y="2042355"/>
                  <a:pt x="1267601" y="2042557"/>
                </a:cubicBezTo>
                <a:cubicBezTo>
                  <a:pt x="1267805" y="2042557"/>
                  <a:pt x="1267805" y="2042557"/>
                  <a:pt x="1268007" y="2042355"/>
                </a:cubicBezTo>
                <a:cubicBezTo>
                  <a:pt x="1266183" y="2043165"/>
                  <a:pt x="1264155" y="2043976"/>
                  <a:pt x="1262331" y="2044787"/>
                </a:cubicBezTo>
                <a:cubicBezTo>
                  <a:pt x="1262736" y="2044583"/>
                  <a:pt x="1263142" y="2044381"/>
                  <a:pt x="1263549" y="2044179"/>
                </a:cubicBezTo>
                <a:lnTo>
                  <a:pt x="1261531" y="2045010"/>
                </a:lnTo>
                <a:lnTo>
                  <a:pt x="1262331" y="2044583"/>
                </a:lnTo>
                <a:cubicBezTo>
                  <a:pt x="1261520" y="2044989"/>
                  <a:pt x="1260912" y="2045192"/>
                  <a:pt x="1260101" y="2045598"/>
                </a:cubicBezTo>
                <a:lnTo>
                  <a:pt x="1261531" y="2045010"/>
                </a:lnTo>
                <a:lnTo>
                  <a:pt x="1201288" y="2077120"/>
                </a:lnTo>
                <a:cubicBezTo>
                  <a:pt x="1183018" y="2089942"/>
                  <a:pt x="1165331" y="2106717"/>
                  <a:pt x="1143742" y="2133375"/>
                </a:cubicBezTo>
                <a:cubicBezTo>
                  <a:pt x="1143133" y="2134185"/>
                  <a:pt x="1142524" y="2134996"/>
                  <a:pt x="1141918" y="2136009"/>
                </a:cubicBezTo>
                <a:lnTo>
                  <a:pt x="1142935" y="2134585"/>
                </a:lnTo>
                <a:lnTo>
                  <a:pt x="1139014" y="2140465"/>
                </a:lnTo>
                <a:lnTo>
                  <a:pt x="1140498" y="2138038"/>
                </a:lnTo>
                <a:cubicBezTo>
                  <a:pt x="1139889" y="2139253"/>
                  <a:pt x="1139078" y="2140266"/>
                  <a:pt x="1138470" y="2141281"/>
                </a:cubicBezTo>
                <a:lnTo>
                  <a:pt x="1139014" y="2140465"/>
                </a:lnTo>
                <a:lnTo>
                  <a:pt x="1138268" y="2141685"/>
                </a:lnTo>
                <a:cubicBezTo>
                  <a:pt x="1138470" y="2141483"/>
                  <a:pt x="1138470" y="2141281"/>
                  <a:pt x="1138672" y="2141281"/>
                </a:cubicBezTo>
                <a:cubicBezTo>
                  <a:pt x="1136444" y="2144727"/>
                  <a:pt x="1134415" y="2148579"/>
                  <a:pt x="1132592" y="2152227"/>
                </a:cubicBezTo>
                <a:cubicBezTo>
                  <a:pt x="1132794" y="2151618"/>
                  <a:pt x="1133200" y="2151214"/>
                  <a:pt x="1133402" y="2150605"/>
                </a:cubicBezTo>
                <a:cubicBezTo>
                  <a:pt x="1132996" y="2151618"/>
                  <a:pt x="1132389" y="2152429"/>
                  <a:pt x="1131983" y="2153444"/>
                </a:cubicBezTo>
                <a:cubicBezTo>
                  <a:pt x="1132185" y="2153038"/>
                  <a:pt x="1132389" y="2152633"/>
                  <a:pt x="1132592" y="2152227"/>
                </a:cubicBezTo>
                <a:cubicBezTo>
                  <a:pt x="1130563" y="2156281"/>
                  <a:pt x="1128537" y="2160336"/>
                  <a:pt x="1126713" y="2164390"/>
                </a:cubicBezTo>
                <a:cubicBezTo>
                  <a:pt x="1126713" y="2164188"/>
                  <a:pt x="1126915" y="2163986"/>
                  <a:pt x="1126915" y="2163781"/>
                </a:cubicBezTo>
                <a:cubicBezTo>
                  <a:pt x="1126713" y="2164390"/>
                  <a:pt x="1126509" y="2164796"/>
                  <a:pt x="1126105" y="2165403"/>
                </a:cubicBezTo>
                <a:cubicBezTo>
                  <a:pt x="1126307" y="2164999"/>
                  <a:pt x="1126509" y="2164796"/>
                  <a:pt x="1126509" y="2164390"/>
                </a:cubicBezTo>
                <a:cubicBezTo>
                  <a:pt x="1125902" y="2165809"/>
                  <a:pt x="1125496" y="2167025"/>
                  <a:pt x="1124887" y="2168444"/>
                </a:cubicBezTo>
                <a:cubicBezTo>
                  <a:pt x="1125091" y="2168242"/>
                  <a:pt x="1125091" y="2167836"/>
                  <a:pt x="1125294" y="2167633"/>
                </a:cubicBezTo>
                <a:cubicBezTo>
                  <a:pt x="1103602" y="2212840"/>
                  <a:pt x="1133200" y="2275277"/>
                  <a:pt x="1126307" y="2321497"/>
                </a:cubicBezTo>
                <a:cubicBezTo>
                  <a:pt x="1113941" y="2400152"/>
                  <a:pt x="1026771" y="2437452"/>
                  <a:pt x="956225" y="2411909"/>
                </a:cubicBezTo>
                <a:cubicBezTo>
                  <a:pt x="1033867" y="2447385"/>
                  <a:pt x="1131172" y="2397517"/>
                  <a:pt x="1140294" y="2310347"/>
                </a:cubicBezTo>
                <a:cubicBezTo>
                  <a:pt x="1144552" y="2276899"/>
                  <a:pt x="1132389" y="2245682"/>
                  <a:pt x="1134415" y="2212638"/>
                </a:cubicBezTo>
                <a:cubicBezTo>
                  <a:pt x="1143742" y="2119590"/>
                  <a:pt x="1245303" y="2072153"/>
                  <a:pt x="1326999" y="2055733"/>
                </a:cubicBezTo>
                <a:cubicBezTo>
                  <a:pt x="1331662" y="2051274"/>
                  <a:pt x="1336525" y="2046813"/>
                  <a:pt x="1341188" y="2042557"/>
                </a:cubicBezTo>
                <a:cubicBezTo>
                  <a:pt x="1322640" y="2045141"/>
                  <a:pt x="1303635" y="2039059"/>
                  <a:pt x="1285713" y="2039364"/>
                </a:cubicBezTo>
                <a:close/>
                <a:moveTo>
                  <a:pt x="2345254" y="2034246"/>
                </a:moveTo>
                <a:cubicBezTo>
                  <a:pt x="1991104" y="2532729"/>
                  <a:pt x="1665742" y="2086142"/>
                  <a:pt x="1544515" y="2368121"/>
                </a:cubicBezTo>
                <a:cubicBezTo>
                  <a:pt x="1544515" y="2368121"/>
                  <a:pt x="1465658" y="2088574"/>
                  <a:pt x="1751086" y="2060598"/>
                </a:cubicBezTo>
                <a:cubicBezTo>
                  <a:pt x="1823456" y="2053909"/>
                  <a:pt x="1880217" y="2082492"/>
                  <a:pt x="1934139" y="2134996"/>
                </a:cubicBezTo>
                <a:cubicBezTo>
                  <a:pt x="1996983" y="2198244"/>
                  <a:pt x="2183484" y="2101548"/>
                  <a:pt x="2227271" y="2043368"/>
                </a:cubicBezTo>
                <a:cubicBezTo>
                  <a:pt x="2227271" y="2043368"/>
                  <a:pt x="2235582" y="2044989"/>
                  <a:pt x="2249571" y="2045598"/>
                </a:cubicBezTo>
                <a:cubicBezTo>
                  <a:pt x="2179023" y="2134185"/>
                  <a:pt x="2075637" y="2214462"/>
                  <a:pt x="1959276" y="2200068"/>
                </a:cubicBezTo>
                <a:cubicBezTo>
                  <a:pt x="1901908" y="2190540"/>
                  <a:pt x="1864202" y="2140064"/>
                  <a:pt x="1812914" y="2117359"/>
                </a:cubicBezTo>
                <a:cubicBezTo>
                  <a:pt x="1724580" y="2077373"/>
                  <a:pt x="1629632" y="2121426"/>
                  <a:pt x="1586823" y="2198377"/>
                </a:cubicBezTo>
                <a:lnTo>
                  <a:pt x="1580225" y="2222786"/>
                </a:lnTo>
                <a:lnTo>
                  <a:pt x="1573563" y="2235781"/>
                </a:lnTo>
                <a:cubicBezTo>
                  <a:pt x="1568147" y="2251030"/>
                  <a:pt x="1564685" y="2267320"/>
                  <a:pt x="1563570" y="2284399"/>
                </a:cubicBezTo>
                <a:lnTo>
                  <a:pt x="1580225" y="2222786"/>
                </a:lnTo>
                <a:lnTo>
                  <a:pt x="1595283" y="2193411"/>
                </a:lnTo>
                <a:cubicBezTo>
                  <a:pt x="1648877" y="2115928"/>
                  <a:pt x="1758687" y="2085025"/>
                  <a:pt x="1839875" y="2155268"/>
                </a:cubicBezTo>
                <a:cubicBezTo>
                  <a:pt x="1986846" y="2314808"/>
                  <a:pt x="2203958" y="2184662"/>
                  <a:pt x="2308156" y="2042150"/>
                </a:cubicBezTo>
                <a:cubicBezTo>
                  <a:pt x="2319710" y="2040326"/>
                  <a:pt x="2332076" y="2037894"/>
                  <a:pt x="2345254" y="2034246"/>
                </a:cubicBezTo>
                <a:close/>
                <a:moveTo>
                  <a:pt x="1470726" y="2018433"/>
                </a:moveTo>
                <a:cubicBezTo>
                  <a:pt x="1445386" y="2026948"/>
                  <a:pt x="1419439" y="2033435"/>
                  <a:pt x="1393491" y="2037489"/>
                </a:cubicBezTo>
                <a:cubicBezTo>
                  <a:pt x="1263142" y="2166823"/>
                  <a:pt x="1273277" y="2240003"/>
                  <a:pt x="1342810" y="2395489"/>
                </a:cubicBezTo>
                <a:cubicBezTo>
                  <a:pt x="1368149" y="2510431"/>
                  <a:pt x="1264764" y="2602059"/>
                  <a:pt x="1154889" y="2592329"/>
                </a:cubicBezTo>
                <a:cubicBezTo>
                  <a:pt x="1173540" y="2594255"/>
                  <a:pt x="1192494" y="2594205"/>
                  <a:pt x="1211068" y="2591696"/>
                </a:cubicBezTo>
                <a:lnTo>
                  <a:pt x="1264545" y="2576434"/>
                </a:lnTo>
                <a:lnTo>
                  <a:pt x="1263953" y="2576720"/>
                </a:lnTo>
                <a:cubicBezTo>
                  <a:pt x="1264357" y="2576720"/>
                  <a:pt x="1264562" y="2576518"/>
                  <a:pt x="1264966" y="2576314"/>
                </a:cubicBezTo>
                <a:lnTo>
                  <a:pt x="1264545" y="2576434"/>
                </a:lnTo>
                <a:lnTo>
                  <a:pt x="1270238" y="2573679"/>
                </a:lnTo>
                <a:cubicBezTo>
                  <a:pt x="1269427" y="2574083"/>
                  <a:pt x="1268412" y="2574490"/>
                  <a:pt x="1267601" y="2574896"/>
                </a:cubicBezTo>
                <a:cubicBezTo>
                  <a:pt x="1524852" y="2407248"/>
                  <a:pt x="1126105" y="2246897"/>
                  <a:pt x="1465454" y="2029176"/>
                </a:cubicBezTo>
                <a:cubicBezTo>
                  <a:pt x="1467482" y="2025122"/>
                  <a:pt x="1469104" y="2021676"/>
                  <a:pt x="1470726" y="2018433"/>
                </a:cubicBezTo>
                <a:close/>
                <a:moveTo>
                  <a:pt x="894599" y="2006067"/>
                </a:moveTo>
                <a:cubicBezTo>
                  <a:pt x="904329" y="2036881"/>
                  <a:pt x="919332" y="2077627"/>
                  <a:pt x="907777" y="2104792"/>
                </a:cubicBezTo>
                <a:cubicBezTo>
                  <a:pt x="914466" y="2115129"/>
                  <a:pt x="923588" y="2093844"/>
                  <a:pt x="925412" y="2092222"/>
                </a:cubicBezTo>
                <a:cubicBezTo>
                  <a:pt x="929264" y="2083303"/>
                  <a:pt x="926832" y="2080668"/>
                  <a:pt x="926427" y="2072559"/>
                </a:cubicBezTo>
                <a:cubicBezTo>
                  <a:pt x="923995" y="2048637"/>
                  <a:pt x="906762" y="2019650"/>
                  <a:pt x="894599" y="2006067"/>
                </a:cubicBezTo>
                <a:close/>
                <a:moveTo>
                  <a:pt x="671983" y="1987722"/>
                </a:moveTo>
                <a:cubicBezTo>
                  <a:pt x="669494" y="1988102"/>
                  <a:pt x="667100" y="1989445"/>
                  <a:pt x="665326" y="1992080"/>
                </a:cubicBezTo>
                <a:cubicBezTo>
                  <a:pt x="642013" y="2022083"/>
                  <a:pt x="685800" y="2056746"/>
                  <a:pt x="713774" y="2058572"/>
                </a:cubicBezTo>
                <a:cubicBezTo>
                  <a:pt x="729587" y="2061816"/>
                  <a:pt x="738709" y="2050868"/>
                  <a:pt x="737088" y="2036474"/>
                </a:cubicBezTo>
                <a:cubicBezTo>
                  <a:pt x="732629" y="2020663"/>
                  <a:pt x="712357" y="2057355"/>
                  <a:pt x="709924" y="2024718"/>
                </a:cubicBezTo>
                <a:cubicBezTo>
                  <a:pt x="709315" y="2013163"/>
                  <a:pt x="701207" y="2030798"/>
                  <a:pt x="698976" y="2033435"/>
                </a:cubicBezTo>
                <a:cubicBezTo>
                  <a:pt x="697963" y="2034650"/>
                  <a:pt x="697153" y="2035461"/>
                  <a:pt x="694720" y="2034650"/>
                </a:cubicBezTo>
                <a:cubicBezTo>
                  <a:pt x="683367" y="2029785"/>
                  <a:pt x="708098" y="2006067"/>
                  <a:pt x="688435" y="2012352"/>
                </a:cubicBezTo>
                <a:cubicBezTo>
                  <a:pt x="685192" y="2013974"/>
                  <a:pt x="681948" y="2019650"/>
                  <a:pt x="677285" y="2013567"/>
                </a:cubicBezTo>
                <a:cubicBezTo>
                  <a:pt x="672624" y="2007487"/>
                  <a:pt x="679922" y="2004648"/>
                  <a:pt x="682759" y="2001404"/>
                </a:cubicBezTo>
                <a:cubicBezTo>
                  <a:pt x="687776" y="1994107"/>
                  <a:pt x="679452" y="1986581"/>
                  <a:pt x="671983" y="1987722"/>
                </a:cubicBezTo>
                <a:close/>
                <a:moveTo>
                  <a:pt x="565791" y="1985389"/>
                </a:moveTo>
                <a:cubicBezTo>
                  <a:pt x="557682" y="1987011"/>
                  <a:pt x="552615" y="1997148"/>
                  <a:pt x="549978" y="2004039"/>
                </a:cubicBezTo>
                <a:cubicBezTo>
                  <a:pt x="531734" y="2052085"/>
                  <a:pt x="646269" y="2098709"/>
                  <a:pt x="642419" y="2034650"/>
                </a:cubicBezTo>
                <a:cubicBezTo>
                  <a:pt x="639985" y="2026541"/>
                  <a:pt x="631472" y="2031407"/>
                  <a:pt x="629241" y="2035057"/>
                </a:cubicBezTo>
                <a:cubicBezTo>
                  <a:pt x="622957" y="2044583"/>
                  <a:pt x="609780" y="2041948"/>
                  <a:pt x="609982" y="2024920"/>
                </a:cubicBezTo>
                <a:cubicBezTo>
                  <a:pt x="608361" y="2010933"/>
                  <a:pt x="600050" y="2034042"/>
                  <a:pt x="597617" y="2037285"/>
                </a:cubicBezTo>
                <a:cubicBezTo>
                  <a:pt x="596604" y="2039111"/>
                  <a:pt x="595793" y="2040124"/>
                  <a:pt x="592954" y="2039515"/>
                </a:cubicBezTo>
                <a:cubicBezTo>
                  <a:pt x="586063" y="2037285"/>
                  <a:pt x="588900" y="2029381"/>
                  <a:pt x="590521" y="2026137"/>
                </a:cubicBezTo>
                <a:cubicBezTo>
                  <a:pt x="597617" y="2010122"/>
                  <a:pt x="591130" y="2008500"/>
                  <a:pt x="584239" y="2013163"/>
                </a:cubicBezTo>
                <a:cubicBezTo>
                  <a:pt x="580589" y="2015596"/>
                  <a:pt x="576737" y="2023096"/>
                  <a:pt x="570858" y="2016609"/>
                </a:cubicBezTo>
                <a:cubicBezTo>
                  <a:pt x="564980" y="2009920"/>
                  <a:pt x="573698" y="2005459"/>
                  <a:pt x="576737" y="2001000"/>
                </a:cubicBezTo>
                <a:cubicBezTo>
                  <a:pt x="580791" y="1994715"/>
                  <a:pt x="574913" y="1983767"/>
                  <a:pt x="565791" y="1985389"/>
                </a:cubicBezTo>
                <a:close/>
                <a:moveTo>
                  <a:pt x="1149620" y="1971809"/>
                </a:moveTo>
                <a:cubicBezTo>
                  <a:pt x="1098737" y="1998161"/>
                  <a:pt x="1051504" y="2025731"/>
                  <a:pt x="1009743" y="2054111"/>
                </a:cubicBezTo>
                <a:cubicBezTo>
                  <a:pt x="910006" y="2125874"/>
                  <a:pt x="769118" y="2234327"/>
                  <a:pt x="840677" y="2365893"/>
                </a:cubicBezTo>
                <a:cubicBezTo>
                  <a:pt x="886897" y="2458333"/>
                  <a:pt x="975484" y="2529283"/>
                  <a:pt x="1070154" y="2569220"/>
                </a:cubicBezTo>
                <a:cubicBezTo>
                  <a:pt x="1069748" y="2570031"/>
                  <a:pt x="1069952" y="2569422"/>
                  <a:pt x="1069952" y="2569625"/>
                </a:cubicBezTo>
                <a:cubicBezTo>
                  <a:pt x="1077046" y="2573070"/>
                  <a:pt x="1084343" y="2576720"/>
                  <a:pt x="1091237" y="2580368"/>
                </a:cubicBezTo>
                <a:cubicBezTo>
                  <a:pt x="1236510" y="2543829"/>
                  <a:pt x="1247841" y="2469418"/>
                  <a:pt x="1230477" y="2324545"/>
                </a:cubicBezTo>
                <a:lnTo>
                  <a:pt x="1221620" y="2258306"/>
                </a:lnTo>
                <a:lnTo>
                  <a:pt x="1224767" y="2226439"/>
                </a:lnTo>
                <a:lnTo>
                  <a:pt x="1254400" y="2145613"/>
                </a:lnTo>
                <a:cubicBezTo>
                  <a:pt x="1268768" y="2120350"/>
                  <a:pt x="1286861" y="2096987"/>
                  <a:pt x="1306525" y="2075803"/>
                </a:cubicBezTo>
                <a:cubicBezTo>
                  <a:pt x="1252803" y="2100737"/>
                  <a:pt x="1185703" y="2141888"/>
                  <a:pt x="1171107" y="2203312"/>
                </a:cubicBezTo>
                <a:cubicBezTo>
                  <a:pt x="1170703" y="2231288"/>
                  <a:pt x="1183879" y="2258249"/>
                  <a:pt x="1181042" y="2286832"/>
                </a:cubicBezTo>
                <a:cubicBezTo>
                  <a:pt x="1165837" y="2445965"/>
                  <a:pt x="991499" y="2499281"/>
                  <a:pt x="885073" y="2389408"/>
                </a:cubicBezTo>
                <a:cubicBezTo>
                  <a:pt x="949943" y="2414950"/>
                  <a:pt x="1049680" y="2310956"/>
                  <a:pt x="1051909" y="2257236"/>
                </a:cubicBezTo>
                <a:cubicBezTo>
                  <a:pt x="1050895" y="2133172"/>
                  <a:pt x="1144146" y="2071140"/>
                  <a:pt x="1244492" y="2030394"/>
                </a:cubicBezTo>
                <a:cubicBezTo>
                  <a:pt x="1210031" y="2016000"/>
                  <a:pt x="1178609" y="1995930"/>
                  <a:pt x="1149620" y="1971809"/>
                </a:cubicBezTo>
                <a:close/>
                <a:moveTo>
                  <a:pt x="2187942" y="1963293"/>
                </a:moveTo>
                <a:cubicBezTo>
                  <a:pt x="2187942" y="1963496"/>
                  <a:pt x="2187740" y="1963496"/>
                  <a:pt x="2187740" y="1963700"/>
                </a:cubicBezTo>
                <a:lnTo>
                  <a:pt x="2187747" y="1963684"/>
                </a:lnTo>
                <a:close/>
                <a:moveTo>
                  <a:pt x="952171" y="1957617"/>
                </a:moveTo>
                <a:cubicBezTo>
                  <a:pt x="961902" y="1990254"/>
                  <a:pt x="975282" y="2030394"/>
                  <a:pt x="960888" y="2059179"/>
                </a:cubicBezTo>
                <a:cubicBezTo>
                  <a:pt x="967173" y="2069924"/>
                  <a:pt x="976701" y="2049246"/>
                  <a:pt x="980350" y="2045394"/>
                </a:cubicBezTo>
                <a:cubicBezTo>
                  <a:pt x="986432" y="2032420"/>
                  <a:pt x="982378" y="2023096"/>
                  <a:pt x="979945" y="2009109"/>
                </a:cubicBezTo>
                <a:cubicBezTo>
                  <a:pt x="968997" y="1974241"/>
                  <a:pt x="962510" y="1971604"/>
                  <a:pt x="952171" y="1957617"/>
                </a:cubicBezTo>
                <a:close/>
                <a:moveTo>
                  <a:pt x="1647294" y="1956806"/>
                </a:moveTo>
                <a:lnTo>
                  <a:pt x="1646714" y="1957206"/>
                </a:lnTo>
                <a:lnTo>
                  <a:pt x="1645672" y="1957617"/>
                </a:lnTo>
                <a:cubicBezTo>
                  <a:pt x="1646077" y="1957415"/>
                  <a:pt x="1646685" y="1957009"/>
                  <a:pt x="1647294" y="1956806"/>
                </a:cubicBezTo>
                <a:close/>
                <a:moveTo>
                  <a:pt x="2988742" y="1953977"/>
                </a:moveTo>
                <a:lnTo>
                  <a:pt x="2988681" y="1954172"/>
                </a:lnTo>
                <a:cubicBezTo>
                  <a:pt x="2988681" y="1954172"/>
                  <a:pt x="2988681" y="1954374"/>
                  <a:pt x="2988479" y="1954374"/>
                </a:cubicBezTo>
                <a:close/>
                <a:moveTo>
                  <a:pt x="3150045" y="1950928"/>
                </a:moveTo>
                <a:cubicBezTo>
                  <a:pt x="3133827" y="2021068"/>
                  <a:pt x="3072607" y="2097696"/>
                  <a:pt x="3124097" y="2167229"/>
                </a:cubicBezTo>
                <a:cubicBezTo>
                  <a:pt x="3136869" y="2185879"/>
                  <a:pt x="3155721" y="2200677"/>
                  <a:pt x="3177412" y="2207164"/>
                </a:cubicBezTo>
                <a:cubicBezTo>
                  <a:pt x="3065105" y="2135807"/>
                  <a:pt x="3142949" y="2047015"/>
                  <a:pt x="3150045" y="1950928"/>
                </a:cubicBezTo>
                <a:close/>
                <a:moveTo>
                  <a:pt x="443958" y="1942617"/>
                </a:moveTo>
                <a:cubicBezTo>
                  <a:pt x="383749" y="1992891"/>
                  <a:pt x="508219" y="2051679"/>
                  <a:pt x="508017" y="1978902"/>
                </a:cubicBezTo>
                <a:cubicBezTo>
                  <a:pt x="505989" y="1971402"/>
                  <a:pt x="498691" y="1977485"/>
                  <a:pt x="496665" y="1980930"/>
                </a:cubicBezTo>
                <a:cubicBezTo>
                  <a:pt x="490784" y="1990863"/>
                  <a:pt x="479636" y="1989850"/>
                  <a:pt x="480447" y="1973835"/>
                </a:cubicBezTo>
                <a:cubicBezTo>
                  <a:pt x="480852" y="1967956"/>
                  <a:pt x="478621" y="1968969"/>
                  <a:pt x="476188" y="1972822"/>
                </a:cubicBezTo>
                <a:cubicBezTo>
                  <a:pt x="472134" y="1977687"/>
                  <a:pt x="472134" y="1988430"/>
                  <a:pt x="465041" y="1989443"/>
                </a:cubicBezTo>
                <a:cubicBezTo>
                  <a:pt x="459160" y="1988633"/>
                  <a:pt x="461999" y="1980930"/>
                  <a:pt x="463621" y="1977687"/>
                </a:cubicBezTo>
                <a:cubicBezTo>
                  <a:pt x="470310" y="1961874"/>
                  <a:pt x="464836" y="1961267"/>
                  <a:pt x="458756" y="1966335"/>
                </a:cubicBezTo>
                <a:cubicBezTo>
                  <a:pt x="455512" y="1969172"/>
                  <a:pt x="452066" y="1976469"/>
                  <a:pt x="447201" y="1970998"/>
                </a:cubicBezTo>
                <a:cubicBezTo>
                  <a:pt x="442336" y="1965524"/>
                  <a:pt x="450038" y="1960252"/>
                  <a:pt x="452675" y="1955793"/>
                </a:cubicBezTo>
                <a:cubicBezTo>
                  <a:pt x="456525" y="1949508"/>
                  <a:pt x="451660" y="1939980"/>
                  <a:pt x="443958" y="1942617"/>
                </a:cubicBezTo>
                <a:close/>
                <a:moveTo>
                  <a:pt x="2872322" y="1931871"/>
                </a:moveTo>
                <a:cubicBezTo>
                  <a:pt x="2871509" y="1932278"/>
                  <a:pt x="2870698" y="1932480"/>
                  <a:pt x="2869889" y="1932682"/>
                </a:cubicBezTo>
                <a:lnTo>
                  <a:pt x="2870343" y="1932371"/>
                </a:lnTo>
                <a:close/>
                <a:moveTo>
                  <a:pt x="754243" y="1918847"/>
                </a:moveTo>
                <a:cubicBezTo>
                  <a:pt x="750822" y="1919708"/>
                  <a:pt x="747528" y="1921330"/>
                  <a:pt x="744994" y="1922952"/>
                </a:cubicBezTo>
                <a:cubicBezTo>
                  <a:pt x="721072" y="1940995"/>
                  <a:pt x="742966" y="1978700"/>
                  <a:pt x="765670" y="1989648"/>
                </a:cubicBezTo>
                <a:cubicBezTo>
                  <a:pt x="777833" y="1997552"/>
                  <a:pt x="793444" y="1995728"/>
                  <a:pt x="799525" y="1983161"/>
                </a:cubicBezTo>
                <a:cubicBezTo>
                  <a:pt x="801146" y="1977078"/>
                  <a:pt x="792633" y="1976469"/>
                  <a:pt x="789186" y="1977485"/>
                </a:cubicBezTo>
                <a:cubicBezTo>
                  <a:pt x="779861" y="1980119"/>
                  <a:pt x="771346" y="1972822"/>
                  <a:pt x="779253" y="1962889"/>
                </a:cubicBezTo>
                <a:cubicBezTo>
                  <a:pt x="784323" y="1951537"/>
                  <a:pt x="763238" y="1969376"/>
                  <a:pt x="759792" y="1963496"/>
                </a:cubicBezTo>
                <a:cubicBezTo>
                  <a:pt x="755535" y="1959239"/>
                  <a:pt x="761414" y="1956198"/>
                  <a:pt x="764051" y="1954780"/>
                </a:cubicBezTo>
                <a:cubicBezTo>
                  <a:pt x="776416" y="1948495"/>
                  <a:pt x="772157" y="1944643"/>
                  <a:pt x="765266" y="1944239"/>
                </a:cubicBezTo>
                <a:cubicBezTo>
                  <a:pt x="761414" y="1944035"/>
                  <a:pt x="755535" y="1946671"/>
                  <a:pt x="754116" y="1940184"/>
                </a:cubicBezTo>
                <a:cubicBezTo>
                  <a:pt x="752901" y="1933493"/>
                  <a:pt x="761009" y="1934913"/>
                  <a:pt x="765064" y="1933493"/>
                </a:cubicBezTo>
                <a:cubicBezTo>
                  <a:pt x="770942" y="1931669"/>
                  <a:pt x="771346" y="1922547"/>
                  <a:pt x="764253" y="1919304"/>
                </a:cubicBezTo>
                <a:cubicBezTo>
                  <a:pt x="761212" y="1917885"/>
                  <a:pt x="757664" y="1917986"/>
                  <a:pt x="754243" y="1918847"/>
                </a:cubicBezTo>
                <a:close/>
                <a:moveTo>
                  <a:pt x="2893200" y="1916669"/>
                </a:moveTo>
                <a:cubicBezTo>
                  <a:pt x="2893200" y="1916669"/>
                  <a:pt x="2892998" y="1916871"/>
                  <a:pt x="2892998" y="1916871"/>
                </a:cubicBezTo>
                <a:lnTo>
                  <a:pt x="2893087" y="1916747"/>
                </a:lnTo>
                <a:close/>
                <a:moveTo>
                  <a:pt x="1090628" y="1913830"/>
                </a:moveTo>
                <a:cubicBezTo>
                  <a:pt x="1094480" y="1935319"/>
                  <a:pt x="1086372" y="1977687"/>
                  <a:pt x="1078667" y="1981335"/>
                </a:cubicBezTo>
                <a:lnTo>
                  <a:pt x="1077452" y="1982956"/>
                </a:lnTo>
                <a:cubicBezTo>
                  <a:pt x="1078465" y="1984783"/>
                  <a:pt x="1080696" y="1988430"/>
                  <a:pt x="1082926" y="1986606"/>
                </a:cubicBezTo>
                <a:cubicBezTo>
                  <a:pt x="1106644" y="1971604"/>
                  <a:pt x="1109685" y="1956402"/>
                  <a:pt x="1106846" y="1931871"/>
                </a:cubicBezTo>
                <a:cubicBezTo>
                  <a:pt x="1101374" y="1925993"/>
                  <a:pt x="1095900" y="1919913"/>
                  <a:pt x="1090628" y="1913830"/>
                </a:cubicBezTo>
                <a:close/>
                <a:moveTo>
                  <a:pt x="1022111" y="1913628"/>
                </a:moveTo>
                <a:cubicBezTo>
                  <a:pt x="1031637" y="1947887"/>
                  <a:pt x="1039139" y="1996337"/>
                  <a:pt x="1022921" y="2017217"/>
                </a:cubicBezTo>
                <a:cubicBezTo>
                  <a:pt x="1023934" y="2019041"/>
                  <a:pt x="1026367" y="2022487"/>
                  <a:pt x="1028598" y="2020663"/>
                </a:cubicBezTo>
                <a:cubicBezTo>
                  <a:pt x="1059206" y="2001607"/>
                  <a:pt x="1049072" y="1963700"/>
                  <a:pt x="1039341" y="1941806"/>
                </a:cubicBezTo>
                <a:cubicBezTo>
                  <a:pt x="1034274" y="1930048"/>
                  <a:pt x="1028598" y="1922547"/>
                  <a:pt x="1022111" y="1913628"/>
                </a:cubicBezTo>
                <a:close/>
                <a:moveTo>
                  <a:pt x="2897052" y="1911397"/>
                </a:moveTo>
                <a:cubicBezTo>
                  <a:pt x="2897052" y="1911600"/>
                  <a:pt x="2896850" y="1911804"/>
                  <a:pt x="2896850" y="1911804"/>
                </a:cubicBezTo>
                <a:lnTo>
                  <a:pt x="2896929" y="1911562"/>
                </a:lnTo>
                <a:close/>
                <a:moveTo>
                  <a:pt x="1775890" y="1902614"/>
                </a:moveTo>
                <a:cubicBezTo>
                  <a:pt x="1583320" y="1916472"/>
                  <a:pt x="1457625" y="2040681"/>
                  <a:pt x="1445386" y="2254599"/>
                </a:cubicBezTo>
                <a:cubicBezTo>
                  <a:pt x="1467888" y="2167025"/>
                  <a:pt x="1504986" y="2073293"/>
                  <a:pt x="1571046" y="2009409"/>
                </a:cubicBezTo>
                <a:lnTo>
                  <a:pt x="1646714" y="1957206"/>
                </a:lnTo>
                <a:lnTo>
                  <a:pt x="1697948" y="1936988"/>
                </a:lnTo>
                <a:cubicBezTo>
                  <a:pt x="1751618" y="1919836"/>
                  <a:pt x="1808709" y="1912005"/>
                  <a:pt x="1862378" y="1903491"/>
                </a:cubicBezTo>
                <a:cubicBezTo>
                  <a:pt x="1832274" y="1900906"/>
                  <a:pt x="1803399" y="1900634"/>
                  <a:pt x="1775890" y="1902614"/>
                </a:cubicBezTo>
                <a:close/>
                <a:moveTo>
                  <a:pt x="631545" y="1893755"/>
                </a:moveTo>
                <a:cubicBezTo>
                  <a:pt x="618270" y="1893811"/>
                  <a:pt x="599036" y="1935318"/>
                  <a:pt x="639783" y="1962685"/>
                </a:cubicBezTo>
                <a:cubicBezTo>
                  <a:pt x="724520" y="2010324"/>
                  <a:pt x="717222" y="1905721"/>
                  <a:pt x="695329" y="1937954"/>
                </a:cubicBezTo>
                <a:cubicBezTo>
                  <a:pt x="688233" y="1951941"/>
                  <a:pt x="677083" y="1945454"/>
                  <a:pt x="675665" y="1929643"/>
                </a:cubicBezTo>
                <a:cubicBezTo>
                  <a:pt x="674852" y="1922750"/>
                  <a:pt x="672624" y="1923967"/>
                  <a:pt x="670596" y="1928628"/>
                </a:cubicBezTo>
                <a:cubicBezTo>
                  <a:pt x="666948" y="1934304"/>
                  <a:pt x="669381" y="1947076"/>
                  <a:pt x="661272" y="1948089"/>
                </a:cubicBezTo>
                <a:cubicBezTo>
                  <a:pt x="647689" y="1946467"/>
                  <a:pt x="669583" y="1906330"/>
                  <a:pt x="649513" y="1921534"/>
                </a:cubicBezTo>
                <a:cubicBezTo>
                  <a:pt x="646269" y="1924778"/>
                  <a:pt x="643837" y="1933291"/>
                  <a:pt x="637148" y="1927211"/>
                </a:cubicBezTo>
                <a:cubicBezTo>
                  <a:pt x="630459" y="1920926"/>
                  <a:pt x="638363" y="1914843"/>
                  <a:pt x="640391" y="1909573"/>
                </a:cubicBezTo>
                <a:cubicBezTo>
                  <a:pt x="639733" y="1898322"/>
                  <a:pt x="635970" y="1893736"/>
                  <a:pt x="631545" y="1893755"/>
                </a:cubicBezTo>
                <a:close/>
                <a:moveTo>
                  <a:pt x="544708" y="1883017"/>
                </a:moveTo>
                <a:cubicBezTo>
                  <a:pt x="520180" y="1882408"/>
                  <a:pt x="507610" y="1913426"/>
                  <a:pt x="517950" y="1933291"/>
                </a:cubicBezTo>
                <a:cubicBezTo>
                  <a:pt x="528693" y="1958630"/>
                  <a:pt x="574102" y="1976065"/>
                  <a:pt x="586265" y="1943428"/>
                </a:cubicBezTo>
                <a:cubicBezTo>
                  <a:pt x="587685" y="1936332"/>
                  <a:pt x="578563" y="1937954"/>
                  <a:pt x="574913" y="1939980"/>
                </a:cubicBezTo>
                <a:cubicBezTo>
                  <a:pt x="564980" y="1945454"/>
                  <a:pt x="555452" y="1939576"/>
                  <a:pt x="563358" y="1926602"/>
                </a:cubicBezTo>
                <a:cubicBezTo>
                  <a:pt x="566195" y="1921939"/>
                  <a:pt x="563967" y="1921737"/>
                  <a:pt x="559913" y="1923763"/>
                </a:cubicBezTo>
                <a:cubicBezTo>
                  <a:pt x="554034" y="1925993"/>
                  <a:pt x="549167" y="1935115"/>
                  <a:pt x="542478" y="1932480"/>
                </a:cubicBezTo>
                <a:cubicBezTo>
                  <a:pt x="537410" y="1929034"/>
                  <a:pt x="543695" y="1923967"/>
                  <a:pt x="546532" y="1921737"/>
                </a:cubicBezTo>
                <a:cubicBezTo>
                  <a:pt x="559506" y="1911600"/>
                  <a:pt x="554641" y="1908356"/>
                  <a:pt x="547343" y="1909776"/>
                </a:cubicBezTo>
                <a:cubicBezTo>
                  <a:pt x="543289" y="1910587"/>
                  <a:pt x="537004" y="1915047"/>
                  <a:pt x="535180" y="1908154"/>
                </a:cubicBezTo>
                <a:cubicBezTo>
                  <a:pt x="533356" y="1901058"/>
                  <a:pt x="542276" y="1900452"/>
                  <a:pt x="546734" y="1898019"/>
                </a:cubicBezTo>
                <a:cubicBezTo>
                  <a:pt x="552615" y="1894776"/>
                  <a:pt x="552615" y="1884841"/>
                  <a:pt x="544708" y="1883017"/>
                </a:cubicBezTo>
                <a:close/>
                <a:moveTo>
                  <a:pt x="2998005" y="1882612"/>
                </a:moveTo>
                <a:cubicBezTo>
                  <a:pt x="2991924" y="1902276"/>
                  <a:pt x="2989290" y="1922750"/>
                  <a:pt x="2980977" y="1941602"/>
                </a:cubicBezTo>
                <a:cubicBezTo>
                  <a:pt x="2973274" y="1960456"/>
                  <a:pt x="2959692" y="1975659"/>
                  <a:pt x="2946718" y="1991674"/>
                </a:cubicBezTo>
                <a:cubicBezTo>
                  <a:pt x="2964761" y="1983972"/>
                  <a:pt x="2979357" y="1971200"/>
                  <a:pt x="2988681" y="1954172"/>
                </a:cubicBezTo>
                <a:cubicBezTo>
                  <a:pt x="2988681" y="1953969"/>
                  <a:pt x="2988883" y="1953969"/>
                  <a:pt x="2988883" y="1953765"/>
                </a:cubicBezTo>
                <a:lnTo>
                  <a:pt x="2988742" y="1953977"/>
                </a:lnTo>
                <a:lnTo>
                  <a:pt x="2999654" y="1919456"/>
                </a:lnTo>
                <a:cubicBezTo>
                  <a:pt x="3001148" y="1907293"/>
                  <a:pt x="3000540" y="1894776"/>
                  <a:pt x="2998005" y="1882612"/>
                </a:cubicBezTo>
                <a:close/>
                <a:moveTo>
                  <a:pt x="1942654" y="1867610"/>
                </a:moveTo>
                <a:cubicBezTo>
                  <a:pt x="1930693" y="1875719"/>
                  <a:pt x="1920761" y="1924371"/>
                  <a:pt x="1901706" y="1915452"/>
                </a:cubicBezTo>
                <a:cubicBezTo>
                  <a:pt x="1894610" y="1907952"/>
                  <a:pt x="1891976" y="1893558"/>
                  <a:pt x="1883663" y="1892747"/>
                </a:cubicBezTo>
                <a:cubicBezTo>
                  <a:pt x="1883258" y="1892747"/>
                  <a:pt x="1882447" y="1893356"/>
                  <a:pt x="1881230" y="1895382"/>
                </a:cubicBezTo>
                <a:cubicBezTo>
                  <a:pt x="1882852" y="1922750"/>
                  <a:pt x="1897043" y="1947887"/>
                  <a:pt x="1916504" y="1967754"/>
                </a:cubicBezTo>
                <a:cubicBezTo>
                  <a:pt x="1990496" y="2047220"/>
                  <a:pt x="2128142" y="2013365"/>
                  <a:pt x="2210445" y="1976469"/>
                </a:cubicBezTo>
                <a:cubicBezTo>
                  <a:pt x="2210040" y="1975863"/>
                  <a:pt x="2198890" y="1957415"/>
                  <a:pt x="2191390" y="1959441"/>
                </a:cubicBezTo>
                <a:cubicBezTo>
                  <a:pt x="2191592" y="1959441"/>
                  <a:pt x="2191592" y="1959239"/>
                  <a:pt x="2191794" y="1959239"/>
                </a:cubicBezTo>
                <a:cubicBezTo>
                  <a:pt x="2191592" y="1959239"/>
                  <a:pt x="2191188" y="1959441"/>
                  <a:pt x="2190984" y="1959441"/>
                </a:cubicBezTo>
                <a:cubicBezTo>
                  <a:pt x="2191188" y="1959441"/>
                  <a:pt x="2191188" y="1959441"/>
                  <a:pt x="2191390" y="1959441"/>
                </a:cubicBezTo>
                <a:cubicBezTo>
                  <a:pt x="2191188" y="1959441"/>
                  <a:pt x="2190984" y="1959441"/>
                  <a:pt x="2190984" y="1959645"/>
                </a:cubicBezTo>
                <a:cubicBezTo>
                  <a:pt x="2190781" y="1959848"/>
                  <a:pt x="2190375" y="1959848"/>
                  <a:pt x="2190173" y="1960050"/>
                </a:cubicBezTo>
                <a:cubicBezTo>
                  <a:pt x="2190173" y="1960050"/>
                  <a:pt x="2190375" y="1960050"/>
                  <a:pt x="2190375" y="1959848"/>
                </a:cubicBezTo>
                <a:cubicBezTo>
                  <a:pt x="2189971" y="1960050"/>
                  <a:pt x="2189768" y="1960252"/>
                  <a:pt x="2189566" y="1960456"/>
                </a:cubicBezTo>
                <a:cubicBezTo>
                  <a:pt x="2189768" y="1960456"/>
                  <a:pt x="2189768" y="1960252"/>
                  <a:pt x="2189971" y="1960252"/>
                </a:cubicBezTo>
                <a:cubicBezTo>
                  <a:pt x="2189362" y="1960659"/>
                  <a:pt x="2188957" y="1961267"/>
                  <a:pt x="2188551" y="1961874"/>
                </a:cubicBezTo>
                <a:lnTo>
                  <a:pt x="2187747" y="1963684"/>
                </a:lnTo>
                <a:lnTo>
                  <a:pt x="2187538" y="1964104"/>
                </a:lnTo>
                <a:cubicBezTo>
                  <a:pt x="2187538" y="1964104"/>
                  <a:pt x="2187538" y="1963902"/>
                  <a:pt x="2187740" y="1963902"/>
                </a:cubicBezTo>
                <a:cubicBezTo>
                  <a:pt x="2177199" y="1991876"/>
                  <a:pt x="2169497" y="1952954"/>
                  <a:pt x="2163414" y="1953158"/>
                </a:cubicBezTo>
                <a:cubicBezTo>
                  <a:pt x="2155507" y="1955387"/>
                  <a:pt x="2153279" y="1971809"/>
                  <a:pt x="2144562" y="1974848"/>
                </a:cubicBezTo>
                <a:cubicBezTo>
                  <a:pt x="2131942" y="1975456"/>
                  <a:pt x="2129813" y="1959416"/>
                  <a:pt x="2124920" y="1948793"/>
                </a:cubicBezTo>
                <a:lnTo>
                  <a:pt x="2118671" y="1940864"/>
                </a:lnTo>
                <a:lnTo>
                  <a:pt x="2118816" y="1940791"/>
                </a:lnTo>
                <a:cubicBezTo>
                  <a:pt x="2118816" y="1940791"/>
                  <a:pt x="2118614" y="1940791"/>
                  <a:pt x="2118614" y="1940791"/>
                </a:cubicBezTo>
                <a:lnTo>
                  <a:pt x="2118671" y="1940864"/>
                </a:lnTo>
                <a:lnTo>
                  <a:pt x="2117324" y="1941538"/>
                </a:lnTo>
                <a:lnTo>
                  <a:pt x="2117396" y="1941400"/>
                </a:lnTo>
                <a:cubicBezTo>
                  <a:pt x="2117194" y="1941400"/>
                  <a:pt x="2117194" y="1941602"/>
                  <a:pt x="2117194" y="1941602"/>
                </a:cubicBezTo>
                <a:lnTo>
                  <a:pt x="2117324" y="1941538"/>
                </a:lnTo>
                <a:lnTo>
                  <a:pt x="2102067" y="1970464"/>
                </a:lnTo>
                <a:cubicBezTo>
                  <a:pt x="2096315" y="1980778"/>
                  <a:pt x="2089321" y="1990052"/>
                  <a:pt x="2079287" y="1993296"/>
                </a:cubicBezTo>
                <a:cubicBezTo>
                  <a:pt x="2063474" y="1993702"/>
                  <a:pt x="2086179" y="1887071"/>
                  <a:pt x="2064692" y="1939169"/>
                </a:cubicBezTo>
                <a:cubicBezTo>
                  <a:pt x="2056987" y="1957213"/>
                  <a:pt x="2040972" y="2002622"/>
                  <a:pt x="2017457" y="1983767"/>
                </a:cubicBezTo>
                <a:cubicBezTo>
                  <a:pt x="2006915" y="1968969"/>
                  <a:pt x="2026581" y="1905113"/>
                  <a:pt x="2010970" y="1895382"/>
                </a:cubicBezTo>
                <a:cubicBezTo>
                  <a:pt x="1999213" y="1915047"/>
                  <a:pt x="1995361" y="1956198"/>
                  <a:pt x="1966169" y="1959441"/>
                </a:cubicBezTo>
                <a:cubicBezTo>
                  <a:pt x="1957250" y="1958428"/>
                  <a:pt x="1946506" y="1954780"/>
                  <a:pt x="1943871" y="1945454"/>
                </a:cubicBezTo>
                <a:cubicBezTo>
                  <a:pt x="1938802" y="1929643"/>
                  <a:pt x="1960089" y="1875719"/>
                  <a:pt x="1942654" y="1867610"/>
                </a:cubicBezTo>
                <a:close/>
                <a:moveTo>
                  <a:pt x="2912661" y="1862947"/>
                </a:moveTo>
                <a:lnTo>
                  <a:pt x="2896929" y="1911562"/>
                </a:lnTo>
                <a:lnTo>
                  <a:pt x="2896444" y="1912208"/>
                </a:lnTo>
                <a:cubicBezTo>
                  <a:pt x="2896444" y="1912006"/>
                  <a:pt x="2896646" y="1912006"/>
                  <a:pt x="2896646" y="1911804"/>
                </a:cubicBezTo>
                <a:lnTo>
                  <a:pt x="2893087" y="1916747"/>
                </a:lnTo>
                <a:lnTo>
                  <a:pt x="2870343" y="1932371"/>
                </a:lnTo>
                <a:lnTo>
                  <a:pt x="2823719" y="1944137"/>
                </a:lnTo>
                <a:cubicBezTo>
                  <a:pt x="2807603" y="1948597"/>
                  <a:pt x="2792956" y="1955489"/>
                  <a:pt x="2783934" y="1970998"/>
                </a:cubicBezTo>
                <a:cubicBezTo>
                  <a:pt x="2813330" y="1944643"/>
                  <a:pt x="2858941" y="1959239"/>
                  <a:pt x="2889957" y="1936130"/>
                </a:cubicBezTo>
                <a:cubicBezTo>
                  <a:pt x="2889957" y="1936130"/>
                  <a:pt x="2889754" y="1936332"/>
                  <a:pt x="2889754" y="1936332"/>
                </a:cubicBezTo>
                <a:cubicBezTo>
                  <a:pt x="2889957" y="1936332"/>
                  <a:pt x="2889957" y="1936130"/>
                  <a:pt x="2890161" y="1936130"/>
                </a:cubicBezTo>
                <a:cubicBezTo>
                  <a:pt x="2901513" y="1927413"/>
                  <a:pt x="2908607" y="1914032"/>
                  <a:pt x="2911648" y="1900247"/>
                </a:cubicBezTo>
                <a:cubicBezTo>
                  <a:pt x="2912052" y="1898221"/>
                  <a:pt x="2912459" y="1896193"/>
                  <a:pt x="2912865" y="1894167"/>
                </a:cubicBezTo>
                <a:cubicBezTo>
                  <a:pt x="2912865" y="1894369"/>
                  <a:pt x="2912865" y="1894571"/>
                  <a:pt x="2912865" y="1894776"/>
                </a:cubicBezTo>
                <a:cubicBezTo>
                  <a:pt x="2913067" y="1893965"/>
                  <a:pt x="2913067" y="1893356"/>
                  <a:pt x="2913067" y="1892545"/>
                </a:cubicBezTo>
                <a:cubicBezTo>
                  <a:pt x="2913067" y="1892950"/>
                  <a:pt x="2913067" y="1893154"/>
                  <a:pt x="2912865" y="1893558"/>
                </a:cubicBezTo>
                <a:cubicBezTo>
                  <a:pt x="2913067" y="1891734"/>
                  <a:pt x="2913270" y="1889910"/>
                  <a:pt x="2913472" y="1888084"/>
                </a:cubicBezTo>
                <a:cubicBezTo>
                  <a:pt x="2913472" y="1888289"/>
                  <a:pt x="2913472" y="1888491"/>
                  <a:pt x="2913472" y="1888693"/>
                </a:cubicBezTo>
                <a:lnTo>
                  <a:pt x="2913640" y="1886841"/>
                </a:lnTo>
                <a:lnTo>
                  <a:pt x="2913674" y="1887680"/>
                </a:lnTo>
                <a:cubicBezTo>
                  <a:pt x="2913674" y="1887273"/>
                  <a:pt x="2913674" y="1886869"/>
                  <a:pt x="2913674" y="1886463"/>
                </a:cubicBezTo>
                <a:lnTo>
                  <a:pt x="2913640" y="1886841"/>
                </a:lnTo>
                <a:close/>
                <a:moveTo>
                  <a:pt x="816149" y="1860921"/>
                </a:moveTo>
                <a:cubicBezTo>
                  <a:pt x="808444" y="1859097"/>
                  <a:pt x="799931" y="1865380"/>
                  <a:pt x="795268" y="1870043"/>
                </a:cubicBezTo>
                <a:cubicBezTo>
                  <a:pt x="773172" y="1898019"/>
                  <a:pt x="802160" y="1938156"/>
                  <a:pt x="830540" y="1948293"/>
                </a:cubicBezTo>
                <a:cubicBezTo>
                  <a:pt x="846555" y="1956198"/>
                  <a:pt x="862571" y="1947887"/>
                  <a:pt x="866625" y="1931871"/>
                </a:cubicBezTo>
                <a:cubicBezTo>
                  <a:pt x="867029" y="1913830"/>
                  <a:pt x="833784" y="1945050"/>
                  <a:pt x="839460" y="1914439"/>
                </a:cubicBezTo>
                <a:cubicBezTo>
                  <a:pt x="848583" y="1892545"/>
                  <a:pt x="825068" y="1922547"/>
                  <a:pt x="819594" y="1916871"/>
                </a:cubicBezTo>
                <a:cubicBezTo>
                  <a:pt x="808647" y="1908154"/>
                  <a:pt x="846757" y="1891532"/>
                  <a:pt x="822027" y="1891532"/>
                </a:cubicBezTo>
                <a:cubicBezTo>
                  <a:pt x="817568" y="1892139"/>
                  <a:pt x="811485" y="1897004"/>
                  <a:pt x="808851" y="1889099"/>
                </a:cubicBezTo>
                <a:cubicBezTo>
                  <a:pt x="806012" y="1880991"/>
                  <a:pt x="815742" y="1880991"/>
                  <a:pt x="819999" y="1878354"/>
                </a:cubicBezTo>
                <a:cubicBezTo>
                  <a:pt x="826081" y="1874706"/>
                  <a:pt x="824866" y="1863151"/>
                  <a:pt x="816149" y="1860921"/>
                </a:cubicBezTo>
                <a:close/>
                <a:moveTo>
                  <a:pt x="904406" y="1819743"/>
                </a:moveTo>
                <a:cubicBezTo>
                  <a:pt x="892319" y="1823012"/>
                  <a:pt x="878990" y="1835480"/>
                  <a:pt x="885477" y="1860110"/>
                </a:cubicBezTo>
                <a:cubicBezTo>
                  <a:pt x="890951" y="1884234"/>
                  <a:pt x="928252" y="1917074"/>
                  <a:pt x="946293" y="1887071"/>
                </a:cubicBezTo>
                <a:cubicBezTo>
                  <a:pt x="948726" y="1880584"/>
                  <a:pt x="940008" y="1879976"/>
                  <a:pt x="936360" y="1880991"/>
                </a:cubicBezTo>
                <a:cubicBezTo>
                  <a:pt x="925412" y="1883828"/>
                  <a:pt x="919129" y="1874706"/>
                  <a:pt x="927643" y="1865380"/>
                </a:cubicBezTo>
                <a:cubicBezTo>
                  <a:pt x="930886" y="1861732"/>
                  <a:pt x="928860" y="1860921"/>
                  <a:pt x="924806" y="1861934"/>
                </a:cubicBezTo>
                <a:cubicBezTo>
                  <a:pt x="918928" y="1862543"/>
                  <a:pt x="913249" y="1870245"/>
                  <a:pt x="907980" y="1865988"/>
                </a:cubicBezTo>
                <a:cubicBezTo>
                  <a:pt x="903925" y="1861530"/>
                  <a:pt x="910210" y="1858082"/>
                  <a:pt x="912845" y="1856867"/>
                </a:cubicBezTo>
                <a:cubicBezTo>
                  <a:pt x="926021" y="1850380"/>
                  <a:pt x="922169" y="1846325"/>
                  <a:pt x="915075" y="1845717"/>
                </a:cubicBezTo>
                <a:cubicBezTo>
                  <a:pt x="911223" y="1845312"/>
                  <a:pt x="904938" y="1848149"/>
                  <a:pt x="904127" y="1841258"/>
                </a:cubicBezTo>
                <a:cubicBezTo>
                  <a:pt x="903316" y="1834162"/>
                  <a:pt x="911628" y="1835784"/>
                  <a:pt x="915886" y="1834567"/>
                </a:cubicBezTo>
                <a:cubicBezTo>
                  <a:pt x="927339" y="1822404"/>
                  <a:pt x="916494" y="1816474"/>
                  <a:pt x="904406" y="1819743"/>
                </a:cubicBezTo>
                <a:close/>
                <a:moveTo>
                  <a:pt x="683772" y="1781253"/>
                </a:moveTo>
                <a:cubicBezTo>
                  <a:pt x="673637" y="1782469"/>
                  <a:pt x="665933" y="1795240"/>
                  <a:pt x="661878" y="1803349"/>
                </a:cubicBezTo>
                <a:cubicBezTo>
                  <a:pt x="632080" y="1865584"/>
                  <a:pt x="762022" y="1932076"/>
                  <a:pt x="767090" y="1848960"/>
                </a:cubicBezTo>
                <a:cubicBezTo>
                  <a:pt x="765670" y="1838014"/>
                  <a:pt x="754724" y="1844297"/>
                  <a:pt x="751075" y="1848758"/>
                </a:cubicBezTo>
                <a:cubicBezTo>
                  <a:pt x="741953" y="1859908"/>
                  <a:pt x="728574" y="1857069"/>
                  <a:pt x="729385" y="1839027"/>
                </a:cubicBezTo>
                <a:cubicBezTo>
                  <a:pt x="730398" y="1832945"/>
                  <a:pt x="731614" y="1822810"/>
                  <a:pt x="724113" y="1831730"/>
                </a:cubicBezTo>
                <a:cubicBezTo>
                  <a:pt x="717627" y="1837204"/>
                  <a:pt x="716411" y="1852812"/>
                  <a:pt x="706681" y="1851799"/>
                </a:cubicBezTo>
                <a:cubicBezTo>
                  <a:pt x="693502" y="1846325"/>
                  <a:pt x="717424" y="1821390"/>
                  <a:pt x="711140" y="1816727"/>
                </a:cubicBezTo>
                <a:cubicBezTo>
                  <a:pt x="703031" y="1808619"/>
                  <a:pt x="692691" y="1833756"/>
                  <a:pt x="684583" y="1821188"/>
                </a:cubicBezTo>
                <a:cubicBezTo>
                  <a:pt x="678704" y="1812269"/>
                  <a:pt x="689855" y="1807201"/>
                  <a:pt x="694111" y="1801525"/>
                </a:cubicBezTo>
                <a:cubicBezTo>
                  <a:pt x="700396" y="1793821"/>
                  <a:pt x="695124" y="1779834"/>
                  <a:pt x="683772" y="1781253"/>
                </a:cubicBezTo>
                <a:close/>
                <a:moveTo>
                  <a:pt x="3347087" y="1780036"/>
                </a:moveTo>
                <a:cubicBezTo>
                  <a:pt x="3347087" y="1780238"/>
                  <a:pt x="3347087" y="1780645"/>
                  <a:pt x="3347087" y="1780847"/>
                </a:cubicBezTo>
                <a:lnTo>
                  <a:pt x="3347023" y="1780641"/>
                </a:lnTo>
                <a:close/>
                <a:moveTo>
                  <a:pt x="2840799" y="1779733"/>
                </a:moveTo>
                <a:cubicBezTo>
                  <a:pt x="2718790" y="1777695"/>
                  <a:pt x="2602908" y="1834821"/>
                  <a:pt x="2584664" y="1973430"/>
                </a:cubicBezTo>
                <a:cubicBezTo>
                  <a:pt x="2579798" y="1997552"/>
                  <a:pt x="2567027" y="2019852"/>
                  <a:pt x="2550201" y="2038300"/>
                </a:cubicBezTo>
                <a:cubicBezTo>
                  <a:pt x="2550405" y="2038096"/>
                  <a:pt x="2550405" y="2038096"/>
                  <a:pt x="2550607" y="2037894"/>
                </a:cubicBezTo>
                <a:lnTo>
                  <a:pt x="2545981" y="2042707"/>
                </a:lnTo>
                <a:lnTo>
                  <a:pt x="2539255" y="2049246"/>
                </a:lnTo>
                <a:cubicBezTo>
                  <a:pt x="2539659" y="2048842"/>
                  <a:pt x="2539863" y="2048637"/>
                  <a:pt x="2540268" y="2048233"/>
                </a:cubicBezTo>
                <a:lnTo>
                  <a:pt x="2520645" y="2064090"/>
                </a:lnTo>
                <a:lnTo>
                  <a:pt x="2515942" y="2067287"/>
                </a:lnTo>
                <a:cubicBezTo>
                  <a:pt x="2516753" y="2066883"/>
                  <a:pt x="2517361" y="2066274"/>
                  <a:pt x="2517968" y="2065870"/>
                </a:cubicBezTo>
                <a:cubicBezTo>
                  <a:pt x="2486548" y="2087559"/>
                  <a:pt x="2448437" y="2097494"/>
                  <a:pt x="2410730" y="2101548"/>
                </a:cubicBezTo>
                <a:cubicBezTo>
                  <a:pt x="2476613" y="2101750"/>
                  <a:pt x="2546755" y="2071748"/>
                  <a:pt x="2581014" y="2013974"/>
                </a:cubicBezTo>
                <a:cubicBezTo>
                  <a:pt x="2607975" y="1961267"/>
                  <a:pt x="2608583" y="1899436"/>
                  <a:pt x="2656425" y="1858691"/>
                </a:cubicBezTo>
                <a:cubicBezTo>
                  <a:pt x="2747851" y="1776995"/>
                  <a:pt x="2889350" y="1785308"/>
                  <a:pt x="2994966" y="1834973"/>
                </a:cubicBezTo>
                <a:cubicBezTo>
                  <a:pt x="3027196" y="1849162"/>
                  <a:pt x="3061862" y="1871260"/>
                  <a:pt x="3093081" y="1891936"/>
                </a:cubicBezTo>
                <a:cubicBezTo>
                  <a:pt x="3214712" y="1972213"/>
                  <a:pt x="3372833" y="1919304"/>
                  <a:pt x="3455135" y="1808214"/>
                </a:cubicBezTo>
                <a:cubicBezTo>
                  <a:pt x="3335330" y="1939980"/>
                  <a:pt x="3185925" y="1953969"/>
                  <a:pt x="3047266" y="1842473"/>
                </a:cubicBezTo>
                <a:cubicBezTo>
                  <a:pt x="2989415" y="1803475"/>
                  <a:pt x="2914004" y="1780955"/>
                  <a:pt x="2840799" y="1779733"/>
                </a:cubicBezTo>
                <a:close/>
                <a:moveTo>
                  <a:pt x="585050" y="1777805"/>
                </a:moveTo>
                <a:cubicBezTo>
                  <a:pt x="576332" y="1777401"/>
                  <a:pt x="567413" y="1786321"/>
                  <a:pt x="562548" y="1792605"/>
                </a:cubicBezTo>
                <a:cubicBezTo>
                  <a:pt x="531937" y="1831323"/>
                  <a:pt x="590726" y="1890113"/>
                  <a:pt x="629648" y="1863758"/>
                </a:cubicBezTo>
                <a:cubicBezTo>
                  <a:pt x="639581" y="1856867"/>
                  <a:pt x="651135" y="1827473"/>
                  <a:pt x="628228" y="1840649"/>
                </a:cubicBezTo>
                <a:cubicBezTo>
                  <a:pt x="618498" y="1848556"/>
                  <a:pt x="607550" y="1844501"/>
                  <a:pt x="611808" y="1830310"/>
                </a:cubicBezTo>
                <a:cubicBezTo>
                  <a:pt x="613835" y="1825445"/>
                  <a:pt x="616674" y="1817538"/>
                  <a:pt x="608767" y="1823823"/>
                </a:cubicBezTo>
                <a:cubicBezTo>
                  <a:pt x="602280" y="1827473"/>
                  <a:pt x="598226" y="1839636"/>
                  <a:pt x="589915" y="1837608"/>
                </a:cubicBezTo>
                <a:cubicBezTo>
                  <a:pt x="577752" y="1831323"/>
                  <a:pt x="618902" y="1803551"/>
                  <a:pt x="591941" y="1809634"/>
                </a:cubicBezTo>
                <a:cubicBezTo>
                  <a:pt x="587278" y="1811256"/>
                  <a:pt x="580589" y="1817945"/>
                  <a:pt x="577548" y="1810038"/>
                </a:cubicBezTo>
                <a:cubicBezTo>
                  <a:pt x="574306" y="1801929"/>
                  <a:pt x="584845" y="1799497"/>
                  <a:pt x="589508" y="1795645"/>
                </a:cubicBezTo>
                <a:cubicBezTo>
                  <a:pt x="596198" y="1790375"/>
                  <a:pt x="594578" y="1778212"/>
                  <a:pt x="585050" y="1777805"/>
                </a:cubicBezTo>
                <a:close/>
                <a:moveTo>
                  <a:pt x="972770" y="1777382"/>
                </a:moveTo>
                <a:cubicBezTo>
                  <a:pt x="962575" y="1777326"/>
                  <a:pt x="947561" y="1812218"/>
                  <a:pt x="976904" y="1836393"/>
                </a:cubicBezTo>
                <a:cubicBezTo>
                  <a:pt x="992310" y="1849973"/>
                  <a:pt x="1024339" y="1855854"/>
                  <a:pt x="1030624" y="1832134"/>
                </a:cubicBezTo>
                <a:cubicBezTo>
                  <a:pt x="1027380" y="1827067"/>
                  <a:pt x="1024339" y="1821999"/>
                  <a:pt x="1021300" y="1816932"/>
                </a:cubicBezTo>
                <a:cubicBezTo>
                  <a:pt x="1016839" y="1826458"/>
                  <a:pt x="1007312" y="1825040"/>
                  <a:pt x="1006499" y="1809025"/>
                </a:cubicBezTo>
                <a:cubicBezTo>
                  <a:pt x="1006298" y="1803147"/>
                  <a:pt x="1004474" y="1804160"/>
                  <a:pt x="1002649" y="1808012"/>
                </a:cubicBezTo>
                <a:cubicBezTo>
                  <a:pt x="999406" y="1812673"/>
                  <a:pt x="1001028" y="1823621"/>
                  <a:pt x="994541" y="1824432"/>
                </a:cubicBezTo>
                <a:cubicBezTo>
                  <a:pt x="989269" y="1823419"/>
                  <a:pt x="991093" y="1815917"/>
                  <a:pt x="991904" y="1812471"/>
                </a:cubicBezTo>
                <a:cubicBezTo>
                  <a:pt x="995958" y="1796862"/>
                  <a:pt x="991093" y="1796253"/>
                  <a:pt x="986228" y="1801119"/>
                </a:cubicBezTo>
                <a:cubicBezTo>
                  <a:pt x="983593" y="1803753"/>
                  <a:pt x="981362" y="1810849"/>
                  <a:pt x="976497" y="1805375"/>
                </a:cubicBezTo>
                <a:cubicBezTo>
                  <a:pt x="971430" y="1799903"/>
                  <a:pt x="977715" y="1795038"/>
                  <a:pt x="979539" y="1790779"/>
                </a:cubicBezTo>
                <a:cubicBezTo>
                  <a:pt x="979032" y="1781303"/>
                  <a:pt x="976169" y="1777401"/>
                  <a:pt x="972770" y="1777382"/>
                </a:cubicBezTo>
                <a:close/>
                <a:moveTo>
                  <a:pt x="2292141" y="1757331"/>
                </a:moveTo>
                <a:cubicBezTo>
                  <a:pt x="2274504" y="1752466"/>
                  <a:pt x="2289099" y="1793821"/>
                  <a:pt x="2267410" y="1786929"/>
                </a:cubicBezTo>
                <a:cubicBezTo>
                  <a:pt x="2260517" y="1785712"/>
                  <a:pt x="2258286" y="1773955"/>
                  <a:pt x="2252003" y="1771725"/>
                </a:cubicBezTo>
                <a:cubicBezTo>
                  <a:pt x="2247746" y="1776742"/>
                  <a:pt x="2255803" y="1800003"/>
                  <a:pt x="2251632" y="1805933"/>
                </a:cubicBezTo>
                <a:lnTo>
                  <a:pt x="2251242" y="1805884"/>
                </a:lnTo>
                <a:lnTo>
                  <a:pt x="2242475" y="1804769"/>
                </a:lnTo>
                <a:cubicBezTo>
                  <a:pt x="2237001" y="1796456"/>
                  <a:pt x="2238825" y="1774158"/>
                  <a:pt x="2229095" y="1776792"/>
                </a:cubicBezTo>
                <a:cubicBezTo>
                  <a:pt x="2221392" y="1781658"/>
                  <a:pt x="2225242" y="1808214"/>
                  <a:pt x="2209838" y="1796660"/>
                </a:cubicBezTo>
                <a:cubicBezTo>
                  <a:pt x="2203553" y="1788551"/>
                  <a:pt x="2213688" y="1776184"/>
                  <a:pt x="2205175" y="1768886"/>
                </a:cubicBezTo>
                <a:cubicBezTo>
                  <a:pt x="2199092" y="1762399"/>
                  <a:pt x="2188349" y="1765238"/>
                  <a:pt x="2185512" y="1773549"/>
                </a:cubicBezTo>
                <a:cubicBezTo>
                  <a:pt x="2164023" y="1876328"/>
                  <a:pt x="2353767" y="1842473"/>
                  <a:pt x="2292141" y="1757331"/>
                </a:cubicBezTo>
                <a:close/>
                <a:moveTo>
                  <a:pt x="813206" y="1752419"/>
                </a:moveTo>
                <a:cubicBezTo>
                  <a:pt x="800806" y="1746119"/>
                  <a:pt x="761465" y="1772232"/>
                  <a:pt x="784727" y="1815106"/>
                </a:cubicBezTo>
                <a:cubicBezTo>
                  <a:pt x="841082" y="1896802"/>
                  <a:pt x="889734" y="1803753"/>
                  <a:pt x="851219" y="1820782"/>
                </a:cubicBezTo>
                <a:cubicBezTo>
                  <a:pt x="840677" y="1828080"/>
                  <a:pt x="828918" y="1821188"/>
                  <a:pt x="836421" y="1804160"/>
                </a:cubicBezTo>
                <a:cubicBezTo>
                  <a:pt x="840677" y="1789969"/>
                  <a:pt x="822431" y="1810240"/>
                  <a:pt x="818986" y="1812471"/>
                </a:cubicBezTo>
                <a:cubicBezTo>
                  <a:pt x="817162" y="1813890"/>
                  <a:pt x="815742" y="1814701"/>
                  <a:pt x="813310" y="1813080"/>
                </a:cubicBezTo>
                <a:cubicBezTo>
                  <a:pt x="807229" y="1809025"/>
                  <a:pt x="813716" y="1802336"/>
                  <a:pt x="816553" y="1799497"/>
                </a:cubicBezTo>
                <a:cubicBezTo>
                  <a:pt x="830136" y="1785712"/>
                  <a:pt x="824258" y="1782266"/>
                  <a:pt x="815742" y="1784497"/>
                </a:cubicBezTo>
                <a:cubicBezTo>
                  <a:pt x="811079" y="1785712"/>
                  <a:pt x="804390" y="1791795"/>
                  <a:pt x="801348" y="1783482"/>
                </a:cubicBezTo>
                <a:cubicBezTo>
                  <a:pt x="798310" y="1774968"/>
                  <a:pt x="808647" y="1773347"/>
                  <a:pt x="813310" y="1770103"/>
                </a:cubicBezTo>
                <a:cubicBezTo>
                  <a:pt x="818479" y="1760221"/>
                  <a:pt x="817339" y="1754519"/>
                  <a:pt x="813206" y="1752419"/>
                </a:cubicBezTo>
                <a:close/>
                <a:moveTo>
                  <a:pt x="3436485" y="1717396"/>
                </a:moveTo>
                <a:cubicBezTo>
                  <a:pt x="3436690" y="1717599"/>
                  <a:pt x="3436892" y="1717801"/>
                  <a:pt x="3437094" y="1718005"/>
                </a:cubicBezTo>
                <a:lnTo>
                  <a:pt x="3436676" y="1717656"/>
                </a:lnTo>
                <a:close/>
                <a:moveTo>
                  <a:pt x="890545" y="1698138"/>
                </a:moveTo>
                <a:cubicBezTo>
                  <a:pt x="835001" y="1704422"/>
                  <a:pt x="856286" y="1785712"/>
                  <a:pt x="900073" y="1795849"/>
                </a:cubicBezTo>
                <a:cubicBezTo>
                  <a:pt x="925210" y="1812877"/>
                  <a:pt x="962713" y="1759155"/>
                  <a:pt x="928453" y="1770712"/>
                </a:cubicBezTo>
                <a:cubicBezTo>
                  <a:pt x="916899" y="1777603"/>
                  <a:pt x="905547" y="1769901"/>
                  <a:pt x="914669" y="1753479"/>
                </a:cubicBezTo>
                <a:cubicBezTo>
                  <a:pt x="920143" y="1739492"/>
                  <a:pt x="899871" y="1758549"/>
                  <a:pt x="896221" y="1760575"/>
                </a:cubicBezTo>
                <a:cubicBezTo>
                  <a:pt x="894195" y="1761792"/>
                  <a:pt x="892775" y="1762603"/>
                  <a:pt x="890343" y="1760777"/>
                </a:cubicBezTo>
                <a:cubicBezTo>
                  <a:pt x="884464" y="1756318"/>
                  <a:pt x="891356" y="1749831"/>
                  <a:pt x="894599" y="1747197"/>
                </a:cubicBezTo>
                <a:cubicBezTo>
                  <a:pt x="909399" y="1734425"/>
                  <a:pt x="903925" y="1730573"/>
                  <a:pt x="895005" y="1732194"/>
                </a:cubicBezTo>
                <a:cubicBezTo>
                  <a:pt x="890140" y="1733005"/>
                  <a:pt x="882843" y="1738681"/>
                  <a:pt x="880410" y="1729964"/>
                </a:cubicBezTo>
                <a:cubicBezTo>
                  <a:pt x="877977" y="1721249"/>
                  <a:pt x="888518" y="1720438"/>
                  <a:pt x="893586" y="1717396"/>
                </a:cubicBezTo>
                <a:cubicBezTo>
                  <a:pt x="900682" y="1712936"/>
                  <a:pt x="899871" y="1700166"/>
                  <a:pt x="890545" y="1698138"/>
                </a:cubicBezTo>
                <a:close/>
                <a:moveTo>
                  <a:pt x="2113343" y="1683821"/>
                </a:moveTo>
                <a:cubicBezTo>
                  <a:pt x="2104119" y="1682579"/>
                  <a:pt x="2088408" y="1690537"/>
                  <a:pt x="2080096" y="1713951"/>
                </a:cubicBezTo>
                <a:cubicBezTo>
                  <a:pt x="2059622" y="1779023"/>
                  <a:pt x="2174970" y="1808416"/>
                  <a:pt x="2184699" y="1739694"/>
                </a:cubicBezTo>
                <a:cubicBezTo>
                  <a:pt x="2179429" y="1722870"/>
                  <a:pt x="2162401" y="1752668"/>
                  <a:pt x="2152873" y="1748007"/>
                </a:cubicBezTo>
                <a:cubicBezTo>
                  <a:pt x="2141520" y="1744764"/>
                  <a:pt x="2149831" y="1731383"/>
                  <a:pt x="2149022" y="1723883"/>
                </a:cubicBezTo>
                <a:cubicBezTo>
                  <a:pt x="2137466" y="1725707"/>
                  <a:pt x="2134629" y="1747197"/>
                  <a:pt x="2122264" y="1746992"/>
                </a:cubicBezTo>
                <a:cubicBezTo>
                  <a:pt x="2109896" y="1738884"/>
                  <a:pt x="2137062" y="1723275"/>
                  <a:pt x="2131588" y="1713746"/>
                </a:cubicBezTo>
                <a:cubicBezTo>
                  <a:pt x="2124492" y="1708275"/>
                  <a:pt x="2111316" y="1730168"/>
                  <a:pt x="2104829" y="1719423"/>
                </a:cubicBezTo>
                <a:cubicBezTo>
                  <a:pt x="2102396" y="1715573"/>
                  <a:pt x="2104627" y="1711314"/>
                  <a:pt x="2107668" y="1708881"/>
                </a:cubicBezTo>
                <a:cubicBezTo>
                  <a:pt x="2125304" y="1695502"/>
                  <a:pt x="2122567" y="1685062"/>
                  <a:pt x="2113343" y="1683821"/>
                </a:cubicBezTo>
                <a:close/>
                <a:moveTo>
                  <a:pt x="2192403" y="1679285"/>
                </a:moveTo>
                <a:cubicBezTo>
                  <a:pt x="2157940" y="1712936"/>
                  <a:pt x="2223825" y="1768279"/>
                  <a:pt x="2268017" y="1723681"/>
                </a:cubicBezTo>
                <a:cubicBezTo>
                  <a:pt x="2279571" y="1716179"/>
                  <a:pt x="2279775" y="1678068"/>
                  <a:pt x="2264369" y="1679488"/>
                </a:cubicBezTo>
                <a:cubicBezTo>
                  <a:pt x="2258084" y="1684151"/>
                  <a:pt x="2261125" y="1693475"/>
                  <a:pt x="2256462" y="1699151"/>
                </a:cubicBezTo>
                <a:cubicBezTo>
                  <a:pt x="2246732" y="1709086"/>
                  <a:pt x="2242677" y="1692664"/>
                  <a:pt x="2237001" y="1688205"/>
                </a:cubicBezTo>
                <a:cubicBezTo>
                  <a:pt x="2236799" y="1688407"/>
                  <a:pt x="2236595" y="1688609"/>
                  <a:pt x="2236393" y="1689016"/>
                </a:cubicBezTo>
                <a:cubicBezTo>
                  <a:pt x="2232542" y="1696718"/>
                  <a:pt x="2240651" y="1710707"/>
                  <a:pt x="2232947" y="1715977"/>
                </a:cubicBezTo>
                <a:cubicBezTo>
                  <a:pt x="2220986" y="1719423"/>
                  <a:pt x="2227879" y="1673811"/>
                  <a:pt x="2215108" y="1696314"/>
                </a:cubicBezTo>
                <a:cubicBezTo>
                  <a:pt x="2214095" y="1712733"/>
                  <a:pt x="2198079" y="1709692"/>
                  <a:pt x="2202742" y="1694285"/>
                </a:cubicBezTo>
                <a:cubicBezTo>
                  <a:pt x="2205784" y="1686988"/>
                  <a:pt x="2200714" y="1677461"/>
                  <a:pt x="2192403" y="1679285"/>
                </a:cubicBezTo>
                <a:close/>
                <a:moveTo>
                  <a:pt x="2382554" y="1671177"/>
                </a:moveTo>
                <a:lnTo>
                  <a:pt x="2382641" y="1671215"/>
                </a:lnTo>
                <a:lnTo>
                  <a:pt x="2382148" y="1671379"/>
                </a:lnTo>
                <a:cubicBezTo>
                  <a:pt x="2382350" y="1671379"/>
                  <a:pt x="2382350" y="1671379"/>
                  <a:pt x="2382554" y="1671379"/>
                </a:cubicBezTo>
                <a:cubicBezTo>
                  <a:pt x="2370795" y="1677257"/>
                  <a:pt x="2388230" y="1689420"/>
                  <a:pt x="2388635" y="1697327"/>
                </a:cubicBezTo>
                <a:cubicBezTo>
                  <a:pt x="2389850" y="1713140"/>
                  <a:pt x="2369578" y="1706855"/>
                  <a:pt x="2360658" y="1703205"/>
                </a:cubicBezTo>
                <a:cubicBezTo>
                  <a:pt x="2349915" y="1707464"/>
                  <a:pt x="2385593" y="1724288"/>
                  <a:pt x="2379106" y="1732397"/>
                </a:cubicBezTo>
                <a:cubicBezTo>
                  <a:pt x="2366943" y="1743749"/>
                  <a:pt x="2353363" y="1712531"/>
                  <a:pt x="2342010" y="1719423"/>
                </a:cubicBezTo>
                <a:cubicBezTo>
                  <a:pt x="2337752" y="1726518"/>
                  <a:pt x="2348497" y="1734223"/>
                  <a:pt x="2347482" y="1741520"/>
                </a:cubicBezTo>
                <a:cubicBezTo>
                  <a:pt x="2338969" y="1753684"/>
                  <a:pt x="2328832" y="1739088"/>
                  <a:pt x="2324373" y="1731181"/>
                </a:cubicBezTo>
                <a:cubicBezTo>
                  <a:pt x="2276126" y="1711138"/>
                  <a:pt x="2309672" y="1780958"/>
                  <a:pt x="2364444" y="1772651"/>
                </a:cubicBezTo>
                <a:lnTo>
                  <a:pt x="2388788" y="1763909"/>
                </a:lnTo>
                <a:lnTo>
                  <a:pt x="2388635" y="1764021"/>
                </a:lnTo>
                <a:cubicBezTo>
                  <a:pt x="2388635" y="1764021"/>
                  <a:pt x="2388837" y="1763818"/>
                  <a:pt x="2389041" y="1763818"/>
                </a:cubicBezTo>
                <a:lnTo>
                  <a:pt x="2388788" y="1763909"/>
                </a:lnTo>
                <a:lnTo>
                  <a:pt x="2390865" y="1762399"/>
                </a:lnTo>
                <a:cubicBezTo>
                  <a:pt x="2390865" y="1762399"/>
                  <a:pt x="2390661" y="1762603"/>
                  <a:pt x="2390661" y="1762603"/>
                </a:cubicBezTo>
                <a:lnTo>
                  <a:pt x="2394090" y="1760374"/>
                </a:lnTo>
                <a:lnTo>
                  <a:pt x="2393906" y="1760575"/>
                </a:lnTo>
                <a:cubicBezTo>
                  <a:pt x="2394108" y="1760373"/>
                  <a:pt x="2394513" y="1760171"/>
                  <a:pt x="2394717" y="1759966"/>
                </a:cubicBezTo>
                <a:lnTo>
                  <a:pt x="2394090" y="1760374"/>
                </a:lnTo>
                <a:lnTo>
                  <a:pt x="2415252" y="1737200"/>
                </a:lnTo>
                <a:cubicBezTo>
                  <a:pt x="2424671" y="1718955"/>
                  <a:pt x="2424095" y="1697315"/>
                  <a:pt x="2411267" y="1683834"/>
                </a:cubicBezTo>
                <a:lnTo>
                  <a:pt x="2382641" y="1671215"/>
                </a:lnTo>
                <a:lnTo>
                  <a:pt x="2382756" y="1671177"/>
                </a:lnTo>
                <a:cubicBezTo>
                  <a:pt x="2382554" y="1671177"/>
                  <a:pt x="2382554" y="1671177"/>
                  <a:pt x="2382554" y="1671177"/>
                </a:cubicBezTo>
                <a:close/>
                <a:moveTo>
                  <a:pt x="948726" y="1670974"/>
                </a:moveTo>
                <a:cubicBezTo>
                  <a:pt x="918521" y="1696922"/>
                  <a:pt x="937982" y="1759360"/>
                  <a:pt x="976904" y="1764021"/>
                </a:cubicBezTo>
                <a:cubicBezTo>
                  <a:pt x="980958" y="1764021"/>
                  <a:pt x="986025" y="1763414"/>
                  <a:pt x="990689" y="1761994"/>
                </a:cubicBezTo>
                <a:cubicBezTo>
                  <a:pt x="987445" y="1755912"/>
                  <a:pt x="984404" y="1749629"/>
                  <a:pt x="981362" y="1743344"/>
                </a:cubicBezTo>
                <a:cubicBezTo>
                  <a:pt x="977308" y="1740912"/>
                  <a:pt x="975282" y="1737262"/>
                  <a:pt x="976497" y="1733412"/>
                </a:cubicBezTo>
                <a:cubicBezTo>
                  <a:pt x="974269" y="1728951"/>
                  <a:pt x="972241" y="1724288"/>
                  <a:pt x="970010" y="1719829"/>
                </a:cubicBezTo>
                <a:cubicBezTo>
                  <a:pt x="961091" y="1722464"/>
                  <a:pt x="954199" y="1711923"/>
                  <a:pt x="965145" y="1709288"/>
                </a:cubicBezTo>
                <a:cubicBezTo>
                  <a:pt x="959471" y="1696516"/>
                  <a:pt x="953997" y="1683744"/>
                  <a:pt x="948726" y="1670974"/>
                </a:cubicBezTo>
                <a:close/>
                <a:moveTo>
                  <a:pt x="702220" y="1669959"/>
                </a:moveTo>
                <a:cubicBezTo>
                  <a:pt x="694720" y="1669353"/>
                  <a:pt x="687015" y="1676651"/>
                  <a:pt x="682557" y="1681920"/>
                </a:cubicBezTo>
                <a:cubicBezTo>
                  <a:pt x="655394" y="1713746"/>
                  <a:pt x="703437" y="1767468"/>
                  <a:pt x="737494" y="1745371"/>
                </a:cubicBezTo>
                <a:cubicBezTo>
                  <a:pt x="746413" y="1739694"/>
                  <a:pt x="758170" y="1714355"/>
                  <a:pt x="737696" y="1725303"/>
                </a:cubicBezTo>
                <a:cubicBezTo>
                  <a:pt x="726748" y="1733005"/>
                  <a:pt x="718639" y="1725707"/>
                  <a:pt x="725127" y="1712531"/>
                </a:cubicBezTo>
                <a:cubicBezTo>
                  <a:pt x="727764" y="1707259"/>
                  <a:pt x="725331" y="1707259"/>
                  <a:pt x="721479" y="1710099"/>
                </a:cubicBezTo>
                <a:cubicBezTo>
                  <a:pt x="715803" y="1712936"/>
                  <a:pt x="711950" y="1723477"/>
                  <a:pt x="704855" y="1721653"/>
                </a:cubicBezTo>
                <a:cubicBezTo>
                  <a:pt x="694922" y="1714964"/>
                  <a:pt x="730803" y="1693070"/>
                  <a:pt x="707492" y="1697327"/>
                </a:cubicBezTo>
                <a:cubicBezTo>
                  <a:pt x="703437" y="1698746"/>
                  <a:pt x="697557" y="1704220"/>
                  <a:pt x="695124" y="1697327"/>
                </a:cubicBezTo>
                <a:cubicBezTo>
                  <a:pt x="692691" y="1690231"/>
                  <a:pt x="701409" y="1688205"/>
                  <a:pt x="705666" y="1685366"/>
                </a:cubicBezTo>
                <a:cubicBezTo>
                  <a:pt x="711546" y="1680907"/>
                  <a:pt x="710329" y="1670568"/>
                  <a:pt x="702220" y="1669959"/>
                </a:cubicBezTo>
                <a:close/>
                <a:moveTo>
                  <a:pt x="987445" y="1649892"/>
                </a:moveTo>
                <a:cubicBezTo>
                  <a:pt x="1106441" y="1826864"/>
                  <a:pt x="1334095" y="1890315"/>
                  <a:pt x="1527285" y="1750034"/>
                </a:cubicBezTo>
                <a:cubicBezTo>
                  <a:pt x="1343621" y="1734018"/>
                  <a:pt x="1125294" y="1787740"/>
                  <a:pt x="987445" y="1649892"/>
                </a:cubicBezTo>
                <a:close/>
                <a:moveTo>
                  <a:pt x="1143335" y="1645837"/>
                </a:moveTo>
                <a:lnTo>
                  <a:pt x="1149386" y="1646367"/>
                </a:lnTo>
                <a:lnTo>
                  <a:pt x="1151646" y="1647053"/>
                </a:lnTo>
                <a:cubicBezTo>
                  <a:pt x="1148809" y="1646648"/>
                  <a:pt x="1146174" y="1646242"/>
                  <a:pt x="1143335" y="1645837"/>
                </a:cubicBezTo>
                <a:close/>
                <a:moveTo>
                  <a:pt x="799880" y="1637703"/>
                </a:moveTo>
                <a:cubicBezTo>
                  <a:pt x="795825" y="1638388"/>
                  <a:pt x="791821" y="1639857"/>
                  <a:pt x="788781" y="1641174"/>
                </a:cubicBezTo>
                <a:cubicBezTo>
                  <a:pt x="750468" y="1659014"/>
                  <a:pt x="774387" y="1726925"/>
                  <a:pt x="814121" y="1720842"/>
                </a:cubicBezTo>
                <a:cubicBezTo>
                  <a:pt x="825473" y="1719627"/>
                  <a:pt x="845340" y="1702192"/>
                  <a:pt x="822431" y="1703409"/>
                </a:cubicBezTo>
                <a:cubicBezTo>
                  <a:pt x="810877" y="1705638"/>
                  <a:pt x="803579" y="1696922"/>
                  <a:pt x="815742" y="1686785"/>
                </a:cubicBezTo>
                <a:cubicBezTo>
                  <a:pt x="820203" y="1683138"/>
                  <a:pt x="817972" y="1682122"/>
                  <a:pt x="813310" y="1683138"/>
                </a:cubicBezTo>
                <a:cubicBezTo>
                  <a:pt x="806822" y="1683340"/>
                  <a:pt x="799120" y="1690840"/>
                  <a:pt x="793444" y="1686177"/>
                </a:cubicBezTo>
                <a:cubicBezTo>
                  <a:pt x="789996" y="1681311"/>
                  <a:pt x="797498" y="1678068"/>
                  <a:pt x="800742" y="1677055"/>
                </a:cubicBezTo>
                <a:cubicBezTo>
                  <a:pt x="816755" y="1671379"/>
                  <a:pt x="813107" y="1666920"/>
                  <a:pt x="805403" y="1665905"/>
                </a:cubicBezTo>
                <a:cubicBezTo>
                  <a:pt x="801146" y="1665298"/>
                  <a:pt x="793647" y="1667731"/>
                  <a:pt x="794051" y="1660433"/>
                </a:cubicBezTo>
                <a:cubicBezTo>
                  <a:pt x="794660" y="1653135"/>
                  <a:pt x="803579" y="1655364"/>
                  <a:pt x="808444" y="1654350"/>
                </a:cubicBezTo>
                <a:cubicBezTo>
                  <a:pt x="815540" y="1652931"/>
                  <a:pt x="818377" y="1642998"/>
                  <a:pt x="811284" y="1638944"/>
                </a:cubicBezTo>
                <a:cubicBezTo>
                  <a:pt x="808040" y="1637120"/>
                  <a:pt x="803935" y="1637019"/>
                  <a:pt x="799880" y="1637703"/>
                </a:cubicBezTo>
                <a:close/>
                <a:moveTo>
                  <a:pt x="2228284" y="1599820"/>
                </a:moveTo>
                <a:cubicBezTo>
                  <a:pt x="2181253" y="1610970"/>
                  <a:pt x="2205986" y="1675029"/>
                  <a:pt x="2247543" y="1651716"/>
                </a:cubicBezTo>
                <a:cubicBezTo>
                  <a:pt x="2277138" y="1636511"/>
                  <a:pt x="2260719" y="1591509"/>
                  <a:pt x="2228284" y="1599820"/>
                </a:cubicBezTo>
                <a:close/>
                <a:moveTo>
                  <a:pt x="2321414" y="1582591"/>
                </a:moveTo>
                <a:cubicBezTo>
                  <a:pt x="2312539" y="1580231"/>
                  <a:pt x="2302124" y="1582537"/>
                  <a:pt x="2291330" y="1592115"/>
                </a:cubicBezTo>
                <a:cubicBezTo>
                  <a:pt x="2295993" y="1599820"/>
                  <a:pt x="2323765" y="1597589"/>
                  <a:pt x="2308967" y="1611374"/>
                </a:cubicBezTo>
                <a:cubicBezTo>
                  <a:pt x="2307749" y="1614009"/>
                  <a:pt x="2293358" y="1616239"/>
                  <a:pt x="2298019" y="1619079"/>
                </a:cubicBezTo>
                <a:cubicBezTo>
                  <a:pt x="2303493" y="1622118"/>
                  <a:pt x="2331873" y="1615226"/>
                  <a:pt x="2321534" y="1627794"/>
                </a:cubicBezTo>
                <a:cubicBezTo>
                  <a:pt x="2314439" y="1631444"/>
                  <a:pt x="2299236" y="1627998"/>
                  <a:pt x="2296195" y="1633876"/>
                </a:cubicBezTo>
                <a:cubicBezTo>
                  <a:pt x="2296804" y="1641579"/>
                  <a:pt x="2323358" y="1640363"/>
                  <a:pt x="2306534" y="1651107"/>
                </a:cubicBezTo>
                <a:cubicBezTo>
                  <a:pt x="2298221" y="1652120"/>
                  <a:pt x="2286871" y="1644620"/>
                  <a:pt x="2281801" y="1655161"/>
                </a:cubicBezTo>
                <a:cubicBezTo>
                  <a:pt x="2280585" y="1671886"/>
                  <a:pt x="2303772" y="1670708"/>
                  <a:pt x="2319289" y="1664541"/>
                </a:cubicBezTo>
                <a:lnTo>
                  <a:pt x="2329102" y="1658414"/>
                </a:lnTo>
                <a:lnTo>
                  <a:pt x="2328428" y="1659418"/>
                </a:lnTo>
                <a:cubicBezTo>
                  <a:pt x="2329239" y="1658607"/>
                  <a:pt x="2330252" y="1658000"/>
                  <a:pt x="2331063" y="1657190"/>
                </a:cubicBezTo>
                <a:lnTo>
                  <a:pt x="2329102" y="1658414"/>
                </a:lnTo>
                <a:lnTo>
                  <a:pt x="2346919" y="1631883"/>
                </a:lnTo>
                <a:cubicBezTo>
                  <a:pt x="2350758" y="1610693"/>
                  <a:pt x="2339165" y="1587311"/>
                  <a:pt x="2321414" y="1582591"/>
                </a:cubicBezTo>
                <a:close/>
                <a:moveTo>
                  <a:pt x="2170522" y="1578252"/>
                </a:moveTo>
                <a:cubicBezTo>
                  <a:pt x="2162883" y="1578686"/>
                  <a:pt x="2154951" y="1581170"/>
                  <a:pt x="2148414" y="1586846"/>
                </a:cubicBezTo>
                <a:cubicBezTo>
                  <a:pt x="2109694" y="1610765"/>
                  <a:pt x="2129357" y="1681920"/>
                  <a:pt x="2177605" y="1659622"/>
                </a:cubicBezTo>
                <a:cubicBezTo>
                  <a:pt x="2178212" y="1659216"/>
                  <a:pt x="2178618" y="1658811"/>
                  <a:pt x="2178820" y="1658405"/>
                </a:cubicBezTo>
                <a:cubicBezTo>
                  <a:pt x="2178820" y="1658405"/>
                  <a:pt x="2178820" y="1658405"/>
                  <a:pt x="2178820" y="1658203"/>
                </a:cubicBezTo>
                <a:cubicBezTo>
                  <a:pt x="2179023" y="1658000"/>
                  <a:pt x="2179023" y="1657796"/>
                  <a:pt x="2179023" y="1657594"/>
                </a:cubicBezTo>
                <a:cubicBezTo>
                  <a:pt x="2179023" y="1657594"/>
                  <a:pt x="2179023" y="1657796"/>
                  <a:pt x="2179023" y="1657796"/>
                </a:cubicBezTo>
                <a:cubicBezTo>
                  <a:pt x="2179023" y="1657594"/>
                  <a:pt x="2179227" y="1657392"/>
                  <a:pt x="2179227" y="1657392"/>
                </a:cubicBezTo>
                <a:cubicBezTo>
                  <a:pt x="2179227" y="1657392"/>
                  <a:pt x="2179227" y="1657594"/>
                  <a:pt x="2179023" y="1657594"/>
                </a:cubicBezTo>
                <a:cubicBezTo>
                  <a:pt x="2179227" y="1657190"/>
                  <a:pt x="2179227" y="1656783"/>
                  <a:pt x="2179227" y="1656581"/>
                </a:cubicBezTo>
                <a:cubicBezTo>
                  <a:pt x="2176997" y="1647863"/>
                  <a:pt x="2150036" y="1647459"/>
                  <a:pt x="2163820" y="1635498"/>
                </a:cubicBezTo>
                <a:cubicBezTo>
                  <a:pt x="2165240" y="1632659"/>
                  <a:pt x="2181051" y="1631848"/>
                  <a:pt x="2176794" y="1628403"/>
                </a:cubicBezTo>
                <a:cubicBezTo>
                  <a:pt x="2171727" y="1624146"/>
                  <a:pt x="2145170" y="1628809"/>
                  <a:pt x="2153888" y="1617252"/>
                </a:cubicBezTo>
                <a:cubicBezTo>
                  <a:pt x="2160779" y="1613807"/>
                  <a:pt x="2175983" y="1618470"/>
                  <a:pt x="2179631" y="1614820"/>
                </a:cubicBezTo>
                <a:cubicBezTo>
                  <a:pt x="2179631" y="1614820"/>
                  <a:pt x="2179429" y="1614820"/>
                  <a:pt x="2179429" y="1615024"/>
                </a:cubicBezTo>
                <a:cubicBezTo>
                  <a:pt x="2179631" y="1615024"/>
                  <a:pt x="2179631" y="1614820"/>
                  <a:pt x="2179836" y="1614820"/>
                </a:cubicBezTo>
                <a:cubicBezTo>
                  <a:pt x="2179836" y="1614820"/>
                  <a:pt x="2179836" y="1614820"/>
                  <a:pt x="2179631" y="1614820"/>
                </a:cubicBezTo>
                <a:cubicBezTo>
                  <a:pt x="2184092" y="1608131"/>
                  <a:pt x="2169090" y="1607118"/>
                  <a:pt x="2167064" y="1602252"/>
                </a:cubicBezTo>
                <a:cubicBezTo>
                  <a:pt x="2166860" y="1591509"/>
                  <a:pt x="2180038" y="1596170"/>
                  <a:pt x="2185916" y="1598807"/>
                </a:cubicBezTo>
                <a:cubicBezTo>
                  <a:pt x="2213740" y="1594093"/>
                  <a:pt x="2193442" y="1576951"/>
                  <a:pt x="2170522" y="1578252"/>
                </a:cubicBezTo>
                <a:close/>
                <a:moveTo>
                  <a:pt x="895614" y="1559885"/>
                </a:moveTo>
                <a:cubicBezTo>
                  <a:pt x="866827" y="1556235"/>
                  <a:pt x="847975" y="1590698"/>
                  <a:pt x="855882" y="1616037"/>
                </a:cubicBezTo>
                <a:cubicBezTo>
                  <a:pt x="863786" y="1649687"/>
                  <a:pt x="914264" y="1677055"/>
                  <a:pt x="934130" y="1638540"/>
                </a:cubicBezTo>
                <a:cubicBezTo>
                  <a:pt x="937373" y="1630226"/>
                  <a:pt x="926021" y="1630633"/>
                  <a:pt x="921358" y="1632659"/>
                </a:cubicBezTo>
                <a:cubicBezTo>
                  <a:pt x="906762" y="1639350"/>
                  <a:pt x="900073" y="1626376"/>
                  <a:pt x="910412" y="1614820"/>
                </a:cubicBezTo>
                <a:cubicBezTo>
                  <a:pt x="917912" y="1601846"/>
                  <a:pt x="894803" y="1618470"/>
                  <a:pt x="890951" y="1619685"/>
                </a:cubicBezTo>
                <a:cubicBezTo>
                  <a:pt x="880814" y="1623335"/>
                  <a:pt x="882234" y="1610765"/>
                  <a:pt x="889938" y="1607726"/>
                </a:cubicBezTo>
                <a:cubicBezTo>
                  <a:pt x="905547" y="1598602"/>
                  <a:pt x="905953" y="1591102"/>
                  <a:pt x="894397" y="1592320"/>
                </a:cubicBezTo>
                <a:cubicBezTo>
                  <a:pt x="889532" y="1592724"/>
                  <a:pt x="881423" y="1597387"/>
                  <a:pt x="880410" y="1588670"/>
                </a:cubicBezTo>
                <a:cubicBezTo>
                  <a:pt x="879397" y="1579952"/>
                  <a:pt x="890140" y="1580359"/>
                  <a:pt x="895614" y="1577926"/>
                </a:cubicBezTo>
                <a:cubicBezTo>
                  <a:pt x="903316" y="1575087"/>
                  <a:pt x="904736" y="1562924"/>
                  <a:pt x="895614" y="1559885"/>
                </a:cubicBezTo>
                <a:close/>
                <a:moveTo>
                  <a:pt x="2792994" y="1538593"/>
                </a:moveTo>
                <a:cubicBezTo>
                  <a:pt x="2757228" y="1535875"/>
                  <a:pt x="2721702" y="1542603"/>
                  <a:pt x="2686632" y="1567385"/>
                </a:cubicBezTo>
                <a:cubicBezTo>
                  <a:pt x="2686632" y="1567385"/>
                  <a:pt x="2686834" y="1567183"/>
                  <a:pt x="2686834" y="1567183"/>
                </a:cubicBezTo>
                <a:cubicBezTo>
                  <a:pt x="2665547" y="1580359"/>
                  <a:pt x="2647101" y="1597589"/>
                  <a:pt x="2633518" y="1618268"/>
                </a:cubicBezTo>
                <a:cubicBezTo>
                  <a:pt x="2806234" y="1456904"/>
                  <a:pt x="2966381" y="1704220"/>
                  <a:pt x="3115584" y="1585628"/>
                </a:cubicBezTo>
                <a:cubicBezTo>
                  <a:pt x="3009763" y="1639907"/>
                  <a:pt x="2900295" y="1546746"/>
                  <a:pt x="2792994" y="1538593"/>
                </a:cubicBezTo>
                <a:close/>
                <a:moveTo>
                  <a:pt x="2098748" y="1537585"/>
                </a:moveTo>
                <a:cubicBezTo>
                  <a:pt x="2010767" y="1535761"/>
                  <a:pt x="2002659" y="1690638"/>
                  <a:pt x="2101585" y="1659014"/>
                </a:cubicBezTo>
                <a:cubicBezTo>
                  <a:pt x="2124088" y="1643200"/>
                  <a:pt x="2054148" y="1642594"/>
                  <a:pt x="2085772" y="1620700"/>
                </a:cubicBezTo>
                <a:cubicBezTo>
                  <a:pt x="2089624" y="1617050"/>
                  <a:pt x="2103409" y="1617659"/>
                  <a:pt x="2103816" y="1612794"/>
                </a:cubicBezTo>
                <a:cubicBezTo>
                  <a:pt x="2093883" y="1604279"/>
                  <a:pt x="2071987" y="1613198"/>
                  <a:pt x="2065705" y="1601035"/>
                </a:cubicBezTo>
                <a:cubicBezTo>
                  <a:pt x="2067935" y="1585426"/>
                  <a:pt x="2099559" y="1598602"/>
                  <a:pt x="2105640" y="1592320"/>
                </a:cubicBezTo>
                <a:cubicBezTo>
                  <a:pt x="2117396" y="1580359"/>
                  <a:pt x="2074016" y="1578737"/>
                  <a:pt x="2091448" y="1564750"/>
                </a:cubicBezTo>
                <a:cubicBezTo>
                  <a:pt x="2091448" y="1564750"/>
                  <a:pt x="2091448" y="1564750"/>
                  <a:pt x="2091448" y="1564952"/>
                </a:cubicBezTo>
                <a:cubicBezTo>
                  <a:pt x="2096518" y="1560491"/>
                  <a:pt x="2103611" y="1563533"/>
                  <a:pt x="2108883" y="1565763"/>
                </a:cubicBezTo>
                <a:cubicBezTo>
                  <a:pt x="2143953" y="1577115"/>
                  <a:pt x="2145779" y="1535963"/>
                  <a:pt x="2098748" y="1537585"/>
                </a:cubicBezTo>
                <a:close/>
                <a:moveTo>
                  <a:pt x="2165847" y="1531300"/>
                </a:moveTo>
                <a:cubicBezTo>
                  <a:pt x="2165644" y="1531504"/>
                  <a:pt x="2165644" y="1531706"/>
                  <a:pt x="2165442" y="1532111"/>
                </a:cubicBezTo>
                <a:cubicBezTo>
                  <a:pt x="2165442" y="1532315"/>
                  <a:pt x="2165240" y="1532315"/>
                  <a:pt x="2165036" y="1532517"/>
                </a:cubicBezTo>
                <a:cubicBezTo>
                  <a:pt x="2165240" y="1532111"/>
                  <a:pt x="2165644" y="1531706"/>
                  <a:pt x="2165847" y="1531300"/>
                </a:cubicBezTo>
                <a:close/>
                <a:moveTo>
                  <a:pt x="2421956" y="1528589"/>
                </a:moveTo>
                <a:cubicBezTo>
                  <a:pt x="2404750" y="1524459"/>
                  <a:pt x="2385695" y="1528564"/>
                  <a:pt x="2371202" y="1542652"/>
                </a:cubicBezTo>
                <a:cubicBezTo>
                  <a:pt x="2355389" y="1564750"/>
                  <a:pt x="2425935" y="1540219"/>
                  <a:pt x="2400798" y="1572654"/>
                </a:cubicBezTo>
                <a:cubicBezTo>
                  <a:pt x="2361469" y="1602455"/>
                  <a:pt x="2423098" y="1570830"/>
                  <a:pt x="2429380" y="1582183"/>
                </a:cubicBezTo>
                <a:cubicBezTo>
                  <a:pt x="2433233" y="1597185"/>
                  <a:pt x="2396135" y="1595765"/>
                  <a:pt x="2393702" y="1605496"/>
                </a:cubicBezTo>
                <a:cubicBezTo>
                  <a:pt x="2394108" y="1616442"/>
                  <a:pt x="2414989" y="1609144"/>
                  <a:pt x="2420056" y="1615226"/>
                </a:cubicBezTo>
                <a:cubicBezTo>
                  <a:pt x="2425528" y="1636713"/>
                  <a:pt x="2394513" y="1623739"/>
                  <a:pt x="2385798" y="1634079"/>
                </a:cubicBezTo>
                <a:cubicBezTo>
                  <a:pt x="2359241" y="1682933"/>
                  <a:pt x="2497900" y="1645837"/>
                  <a:pt x="2461613" y="1563939"/>
                </a:cubicBezTo>
                <a:cubicBezTo>
                  <a:pt x="2454518" y="1545086"/>
                  <a:pt x="2439162" y="1532720"/>
                  <a:pt x="2421956" y="1528589"/>
                </a:cubicBezTo>
                <a:close/>
                <a:moveTo>
                  <a:pt x="2245182" y="1511899"/>
                </a:moveTo>
                <a:cubicBezTo>
                  <a:pt x="2225678" y="1509132"/>
                  <a:pt x="2206189" y="1517846"/>
                  <a:pt x="2199499" y="1545289"/>
                </a:cubicBezTo>
                <a:cubicBezTo>
                  <a:pt x="2198484" y="1572654"/>
                  <a:pt x="2208823" y="1592724"/>
                  <a:pt x="2218755" y="1554815"/>
                </a:cubicBezTo>
                <a:cubicBezTo>
                  <a:pt x="2228486" y="1544883"/>
                  <a:pt x="2233758" y="1563330"/>
                  <a:pt x="2236799" y="1570020"/>
                </a:cubicBezTo>
                <a:cubicBezTo>
                  <a:pt x="2244908" y="1567183"/>
                  <a:pt x="2234975" y="1543261"/>
                  <a:pt x="2243895" y="1539409"/>
                </a:cubicBezTo>
                <a:cubicBezTo>
                  <a:pt x="2256058" y="1540017"/>
                  <a:pt x="2247340" y="1566372"/>
                  <a:pt x="2253827" y="1570426"/>
                </a:cubicBezTo>
                <a:cubicBezTo>
                  <a:pt x="2261530" y="1573263"/>
                  <a:pt x="2260719" y="1555626"/>
                  <a:pt x="2265990" y="1553398"/>
                </a:cubicBezTo>
                <a:cubicBezTo>
                  <a:pt x="2285654" y="1554209"/>
                  <a:pt x="2259097" y="1586644"/>
                  <a:pt x="2281801" y="1588265"/>
                </a:cubicBezTo>
                <a:cubicBezTo>
                  <a:pt x="2282410" y="1588265"/>
                  <a:pt x="2283019" y="1588061"/>
                  <a:pt x="2283625" y="1587859"/>
                </a:cubicBezTo>
                <a:cubicBezTo>
                  <a:pt x="2310233" y="1553016"/>
                  <a:pt x="2277688" y="1516511"/>
                  <a:pt x="2245182" y="1511899"/>
                </a:cubicBezTo>
                <a:close/>
                <a:moveTo>
                  <a:pt x="2194196" y="1428805"/>
                </a:moveTo>
                <a:cubicBezTo>
                  <a:pt x="2150580" y="1422890"/>
                  <a:pt x="2103841" y="1476770"/>
                  <a:pt x="2130979" y="1517922"/>
                </a:cubicBezTo>
                <a:cubicBezTo>
                  <a:pt x="2136046" y="1525422"/>
                  <a:pt x="2151455" y="1543463"/>
                  <a:pt x="2163212" y="1534748"/>
                </a:cubicBezTo>
                <a:cubicBezTo>
                  <a:pt x="2163010" y="1534748"/>
                  <a:pt x="2163010" y="1534950"/>
                  <a:pt x="2162807" y="1535152"/>
                </a:cubicBezTo>
                <a:lnTo>
                  <a:pt x="2163367" y="1534779"/>
                </a:lnTo>
                <a:lnTo>
                  <a:pt x="2163212" y="1534950"/>
                </a:lnTo>
                <a:cubicBezTo>
                  <a:pt x="2163212" y="1534950"/>
                  <a:pt x="2163414" y="1534748"/>
                  <a:pt x="2163414" y="1534748"/>
                </a:cubicBezTo>
                <a:lnTo>
                  <a:pt x="2163367" y="1534779"/>
                </a:lnTo>
                <a:lnTo>
                  <a:pt x="2165240" y="1532719"/>
                </a:lnTo>
                <a:cubicBezTo>
                  <a:pt x="2165240" y="1532719"/>
                  <a:pt x="2165036" y="1532922"/>
                  <a:pt x="2165036" y="1532922"/>
                </a:cubicBezTo>
                <a:cubicBezTo>
                  <a:pt x="2165240" y="1532719"/>
                  <a:pt x="2165442" y="1532517"/>
                  <a:pt x="2165442" y="1532111"/>
                </a:cubicBezTo>
                <a:lnTo>
                  <a:pt x="2165855" y="1531425"/>
                </a:lnTo>
                <a:lnTo>
                  <a:pt x="2165847" y="1531504"/>
                </a:lnTo>
                <a:cubicBezTo>
                  <a:pt x="2165847" y="1531300"/>
                  <a:pt x="2166051" y="1531300"/>
                  <a:pt x="2166051" y="1531098"/>
                </a:cubicBezTo>
                <a:lnTo>
                  <a:pt x="2165855" y="1531425"/>
                </a:lnTo>
                <a:lnTo>
                  <a:pt x="2166766" y="1521928"/>
                </a:lnTo>
                <a:cubicBezTo>
                  <a:pt x="2163174" y="1514108"/>
                  <a:pt x="2148920" y="1510422"/>
                  <a:pt x="2149831" y="1500691"/>
                </a:cubicBezTo>
                <a:cubicBezTo>
                  <a:pt x="2152264" y="1489743"/>
                  <a:pt x="2162199" y="1496637"/>
                  <a:pt x="2167875" y="1500284"/>
                </a:cubicBezTo>
                <a:cubicBezTo>
                  <a:pt x="2197675" y="1509406"/>
                  <a:pt x="2157333" y="1476567"/>
                  <a:pt x="2165442" y="1467850"/>
                </a:cubicBezTo>
                <a:cubicBezTo>
                  <a:pt x="2173753" y="1456700"/>
                  <a:pt x="2192808" y="1498663"/>
                  <a:pt x="2195444" y="1485487"/>
                </a:cubicBezTo>
                <a:cubicBezTo>
                  <a:pt x="2190781" y="1474945"/>
                  <a:pt x="2190984" y="1456093"/>
                  <a:pt x="2206188" y="1461769"/>
                </a:cubicBezTo>
                <a:cubicBezTo>
                  <a:pt x="2213284" y="1464202"/>
                  <a:pt x="2220582" y="1475147"/>
                  <a:pt x="2228690" y="1471500"/>
                </a:cubicBezTo>
                <a:cubicBezTo>
                  <a:pt x="2236393" y="1460552"/>
                  <a:pt x="2221392" y="1443321"/>
                  <a:pt x="2212473" y="1435212"/>
                </a:cubicBezTo>
                <a:cubicBezTo>
                  <a:pt x="2206594" y="1431715"/>
                  <a:pt x="2200427" y="1429650"/>
                  <a:pt x="2194196" y="1428805"/>
                </a:cubicBezTo>
                <a:close/>
                <a:moveTo>
                  <a:pt x="2302784" y="1409131"/>
                </a:moveTo>
                <a:cubicBezTo>
                  <a:pt x="2283754" y="1412736"/>
                  <a:pt x="2266447" y="1425938"/>
                  <a:pt x="2257071" y="1453052"/>
                </a:cubicBezTo>
                <a:cubicBezTo>
                  <a:pt x="2261530" y="1473728"/>
                  <a:pt x="2285247" y="1459943"/>
                  <a:pt x="2289506" y="1446158"/>
                </a:cubicBezTo>
                <a:cubicBezTo>
                  <a:pt x="2292141" y="1442104"/>
                  <a:pt x="2296804" y="1438860"/>
                  <a:pt x="2301871" y="1440280"/>
                </a:cubicBezTo>
                <a:cubicBezTo>
                  <a:pt x="2315249" y="1443321"/>
                  <a:pt x="2301262" y="1455686"/>
                  <a:pt x="2300249" y="1463391"/>
                </a:cubicBezTo>
                <a:cubicBezTo>
                  <a:pt x="2301262" y="1489339"/>
                  <a:pt x="2330252" y="1438860"/>
                  <a:pt x="2340995" y="1452443"/>
                </a:cubicBezTo>
                <a:cubicBezTo>
                  <a:pt x="2344036" y="1463997"/>
                  <a:pt x="2326399" y="1470282"/>
                  <a:pt x="2321130" y="1479608"/>
                </a:cubicBezTo>
                <a:cubicBezTo>
                  <a:pt x="2315858" y="1485487"/>
                  <a:pt x="2317278" y="1489339"/>
                  <a:pt x="2325589" y="1484676"/>
                </a:cubicBezTo>
                <a:cubicBezTo>
                  <a:pt x="2334306" y="1479404"/>
                  <a:pt x="2353767" y="1477378"/>
                  <a:pt x="2349915" y="1492784"/>
                </a:cubicBezTo>
                <a:cubicBezTo>
                  <a:pt x="2345050" y="1503124"/>
                  <a:pt x="2326197" y="1529072"/>
                  <a:pt x="2352956" y="1519341"/>
                </a:cubicBezTo>
                <a:cubicBezTo>
                  <a:pt x="2432473" y="1473881"/>
                  <a:pt x="2359874" y="1398317"/>
                  <a:pt x="2302784" y="1409131"/>
                </a:cubicBezTo>
                <a:close/>
                <a:moveTo>
                  <a:pt x="1773182" y="1388586"/>
                </a:moveTo>
                <a:lnTo>
                  <a:pt x="1773145" y="1389042"/>
                </a:lnTo>
                <a:lnTo>
                  <a:pt x="1772371" y="1390412"/>
                </a:lnTo>
                <a:cubicBezTo>
                  <a:pt x="1772573" y="1389803"/>
                  <a:pt x="1772979" y="1389195"/>
                  <a:pt x="1773182" y="1388586"/>
                </a:cubicBezTo>
                <a:close/>
                <a:moveTo>
                  <a:pt x="2802181" y="1327770"/>
                </a:moveTo>
                <a:lnTo>
                  <a:pt x="2802180" y="1327771"/>
                </a:lnTo>
                <a:cubicBezTo>
                  <a:pt x="2801774" y="1328177"/>
                  <a:pt x="2801369" y="1328581"/>
                  <a:pt x="2800963" y="1328988"/>
                </a:cubicBezTo>
                <a:close/>
                <a:moveTo>
                  <a:pt x="3459596" y="1317838"/>
                </a:moveTo>
                <a:cubicBezTo>
                  <a:pt x="3459392" y="1318040"/>
                  <a:pt x="3459392" y="1318040"/>
                  <a:pt x="3459392" y="1318040"/>
                </a:cubicBezTo>
                <a:lnTo>
                  <a:pt x="3459548" y="1317881"/>
                </a:lnTo>
                <a:close/>
                <a:moveTo>
                  <a:pt x="2816977" y="1308314"/>
                </a:moveTo>
                <a:lnTo>
                  <a:pt x="2816776" y="1308716"/>
                </a:lnTo>
                <a:cubicBezTo>
                  <a:pt x="2816776" y="1308716"/>
                  <a:pt x="2816776" y="1308918"/>
                  <a:pt x="2816574" y="1308918"/>
                </a:cubicBezTo>
                <a:close/>
                <a:moveTo>
                  <a:pt x="2229412" y="1305738"/>
                </a:moveTo>
                <a:cubicBezTo>
                  <a:pt x="2202108" y="1304344"/>
                  <a:pt x="2174817" y="1305877"/>
                  <a:pt x="2148818" y="1309931"/>
                </a:cubicBezTo>
                <a:cubicBezTo>
                  <a:pt x="1747436" y="1404399"/>
                  <a:pt x="1944074" y="2048637"/>
                  <a:pt x="2332482" y="1908356"/>
                </a:cubicBezTo>
                <a:cubicBezTo>
                  <a:pt x="2455533" y="1870245"/>
                  <a:pt x="2567027" y="1765238"/>
                  <a:pt x="2691090" y="1728546"/>
                </a:cubicBezTo>
                <a:cubicBezTo>
                  <a:pt x="2963137" y="1629213"/>
                  <a:pt x="3226065" y="2084113"/>
                  <a:pt x="3460407" y="1797875"/>
                </a:cubicBezTo>
                <a:cubicBezTo>
                  <a:pt x="3221199" y="2073979"/>
                  <a:pt x="2970842" y="1618470"/>
                  <a:pt x="2697375" y="1704422"/>
                </a:cubicBezTo>
                <a:cubicBezTo>
                  <a:pt x="2506211" y="1745777"/>
                  <a:pt x="2327008" y="1971200"/>
                  <a:pt x="2121655" y="1862136"/>
                </a:cubicBezTo>
                <a:cubicBezTo>
                  <a:pt x="1769532" y="1633876"/>
                  <a:pt x="2100166" y="1159920"/>
                  <a:pt x="2440937" y="1408251"/>
                </a:cubicBezTo>
                <a:cubicBezTo>
                  <a:pt x="2393348" y="1340442"/>
                  <a:pt x="2311323" y="1309919"/>
                  <a:pt x="2229412" y="1305738"/>
                </a:cubicBezTo>
                <a:close/>
                <a:moveTo>
                  <a:pt x="2818802" y="1304662"/>
                </a:moveTo>
                <a:cubicBezTo>
                  <a:pt x="2818802" y="1304864"/>
                  <a:pt x="2818600" y="1304864"/>
                  <a:pt x="2818600" y="1305066"/>
                </a:cubicBezTo>
                <a:cubicBezTo>
                  <a:pt x="2818397" y="1305473"/>
                  <a:pt x="2818195" y="1305877"/>
                  <a:pt x="2817993" y="1306081"/>
                </a:cubicBezTo>
                <a:cubicBezTo>
                  <a:pt x="2818195" y="1305675"/>
                  <a:pt x="2818397" y="1305066"/>
                  <a:pt x="2818802" y="1304662"/>
                </a:cubicBezTo>
                <a:close/>
                <a:moveTo>
                  <a:pt x="856692" y="1235738"/>
                </a:moveTo>
                <a:cubicBezTo>
                  <a:pt x="908588" y="1389397"/>
                  <a:pt x="1036706" y="1626376"/>
                  <a:pt x="1242668" y="1578535"/>
                </a:cubicBezTo>
                <a:cubicBezTo>
                  <a:pt x="1392680" y="1544274"/>
                  <a:pt x="1496876" y="1429130"/>
                  <a:pt x="1667364" y="1475350"/>
                </a:cubicBezTo>
                <a:cubicBezTo>
                  <a:pt x="1435858" y="1342164"/>
                  <a:pt x="1013798" y="1540828"/>
                  <a:pt x="856692" y="1235738"/>
                </a:cubicBezTo>
                <a:close/>
                <a:moveTo>
                  <a:pt x="2574325" y="1217492"/>
                </a:moveTo>
                <a:cubicBezTo>
                  <a:pt x="2565811" y="1264929"/>
                  <a:pt x="2634531" y="1288242"/>
                  <a:pt x="2656627" y="1245468"/>
                </a:cubicBezTo>
                <a:cubicBezTo>
                  <a:pt x="2666562" y="1368923"/>
                  <a:pt x="2475600" y="1338718"/>
                  <a:pt x="2523240" y="1224385"/>
                </a:cubicBezTo>
                <a:cubicBezTo>
                  <a:pt x="2509048" y="1227427"/>
                  <a:pt x="2496279" y="1232088"/>
                  <a:pt x="2482289" y="1233914"/>
                </a:cubicBezTo>
                <a:cubicBezTo>
                  <a:pt x="2450463" y="1323921"/>
                  <a:pt x="2564392" y="1404601"/>
                  <a:pt x="2638586" y="1344799"/>
                </a:cubicBezTo>
                <a:cubicBezTo>
                  <a:pt x="2668184" y="1322703"/>
                  <a:pt x="2683792" y="1283983"/>
                  <a:pt x="2676899" y="1247698"/>
                </a:cubicBezTo>
                <a:cubicBezTo>
                  <a:pt x="2648518" y="1224183"/>
                  <a:pt x="2610612" y="1216074"/>
                  <a:pt x="2574325" y="1217492"/>
                </a:cubicBezTo>
                <a:close/>
                <a:moveTo>
                  <a:pt x="2665142" y="1189111"/>
                </a:moveTo>
                <a:cubicBezTo>
                  <a:pt x="2665547" y="1189316"/>
                  <a:pt x="2665751" y="1189720"/>
                  <a:pt x="2666155" y="1189922"/>
                </a:cubicBezTo>
                <a:lnTo>
                  <a:pt x="2665437" y="1189521"/>
                </a:lnTo>
                <a:close/>
                <a:moveTo>
                  <a:pt x="2768530" y="1183639"/>
                </a:moveTo>
                <a:cubicBezTo>
                  <a:pt x="2811302" y="1232292"/>
                  <a:pt x="2822452" y="1292499"/>
                  <a:pt x="2779071" y="1345205"/>
                </a:cubicBezTo>
                <a:cubicBezTo>
                  <a:pt x="2783934" y="1342366"/>
                  <a:pt x="2788802" y="1339327"/>
                  <a:pt x="2793260" y="1335677"/>
                </a:cubicBezTo>
                <a:cubicBezTo>
                  <a:pt x="2792450" y="1336286"/>
                  <a:pt x="2791639" y="1337097"/>
                  <a:pt x="2790828" y="1337705"/>
                </a:cubicBezTo>
                <a:cubicBezTo>
                  <a:pt x="2792247" y="1336690"/>
                  <a:pt x="2793463" y="1335677"/>
                  <a:pt x="2794680" y="1334664"/>
                </a:cubicBezTo>
                <a:cubicBezTo>
                  <a:pt x="2794273" y="1335068"/>
                  <a:pt x="2793869" y="1335273"/>
                  <a:pt x="2793260" y="1335677"/>
                </a:cubicBezTo>
                <a:cubicBezTo>
                  <a:pt x="2794071" y="1335068"/>
                  <a:pt x="2794882" y="1334258"/>
                  <a:pt x="2795895" y="1333651"/>
                </a:cubicBezTo>
                <a:cubicBezTo>
                  <a:pt x="2795895" y="1333651"/>
                  <a:pt x="2795693" y="1333853"/>
                  <a:pt x="2795693" y="1333853"/>
                </a:cubicBezTo>
                <a:cubicBezTo>
                  <a:pt x="2796097" y="1333447"/>
                  <a:pt x="2796504" y="1333245"/>
                  <a:pt x="2796910" y="1332840"/>
                </a:cubicBezTo>
                <a:cubicBezTo>
                  <a:pt x="2796504" y="1333042"/>
                  <a:pt x="2796302" y="1333447"/>
                  <a:pt x="2795895" y="1333651"/>
                </a:cubicBezTo>
                <a:cubicBezTo>
                  <a:pt x="2797315" y="1332434"/>
                  <a:pt x="2798530" y="1331421"/>
                  <a:pt x="2799747" y="1330203"/>
                </a:cubicBezTo>
                <a:cubicBezTo>
                  <a:pt x="2799545" y="1330203"/>
                  <a:pt x="2799545" y="1330408"/>
                  <a:pt x="2799545" y="1330408"/>
                </a:cubicBezTo>
                <a:cubicBezTo>
                  <a:pt x="2799747" y="1330203"/>
                  <a:pt x="2800154" y="1330001"/>
                  <a:pt x="2800356" y="1329597"/>
                </a:cubicBezTo>
                <a:cubicBezTo>
                  <a:pt x="2800154" y="1329799"/>
                  <a:pt x="2799950" y="1329799"/>
                  <a:pt x="2799950" y="1330001"/>
                </a:cubicBezTo>
                <a:cubicBezTo>
                  <a:pt x="2800760" y="1329392"/>
                  <a:pt x="2801369" y="1328581"/>
                  <a:pt x="2802180" y="1327771"/>
                </a:cubicBezTo>
                <a:cubicBezTo>
                  <a:pt x="2802382" y="1327366"/>
                  <a:pt x="2802789" y="1327164"/>
                  <a:pt x="2803193" y="1326758"/>
                </a:cubicBezTo>
                <a:lnTo>
                  <a:pt x="2802181" y="1327770"/>
                </a:lnTo>
                <a:lnTo>
                  <a:pt x="2810289" y="1318649"/>
                </a:lnTo>
                <a:cubicBezTo>
                  <a:pt x="2810289" y="1318649"/>
                  <a:pt x="2810289" y="1318649"/>
                  <a:pt x="2810087" y="1318851"/>
                </a:cubicBezTo>
                <a:cubicBezTo>
                  <a:pt x="2811708" y="1316623"/>
                  <a:pt x="2813330" y="1314190"/>
                  <a:pt x="2814952" y="1311757"/>
                </a:cubicBezTo>
                <a:cubicBezTo>
                  <a:pt x="2815558" y="1310742"/>
                  <a:pt x="2816167" y="1309729"/>
                  <a:pt x="2816776" y="1308716"/>
                </a:cubicBezTo>
                <a:cubicBezTo>
                  <a:pt x="2816978" y="1308310"/>
                  <a:pt x="2817182" y="1308107"/>
                  <a:pt x="2817384" y="1307703"/>
                </a:cubicBezTo>
                <a:lnTo>
                  <a:pt x="2816977" y="1308314"/>
                </a:lnTo>
                <a:lnTo>
                  <a:pt x="2818600" y="1305066"/>
                </a:lnTo>
                <a:cubicBezTo>
                  <a:pt x="2819006" y="1304053"/>
                  <a:pt x="2819615" y="1303242"/>
                  <a:pt x="2820019" y="1302229"/>
                </a:cubicBezTo>
                <a:cubicBezTo>
                  <a:pt x="2820019" y="1302229"/>
                  <a:pt x="2820019" y="1302431"/>
                  <a:pt x="2820019" y="1302431"/>
                </a:cubicBezTo>
                <a:cubicBezTo>
                  <a:pt x="2840291" y="1256414"/>
                  <a:pt x="2812924" y="1204113"/>
                  <a:pt x="2768530" y="1183639"/>
                </a:cubicBezTo>
                <a:close/>
                <a:moveTo>
                  <a:pt x="2574325" y="1159109"/>
                </a:moveTo>
                <a:cubicBezTo>
                  <a:pt x="2575338" y="1159109"/>
                  <a:pt x="2576148" y="1159109"/>
                  <a:pt x="2577164" y="1159109"/>
                </a:cubicBezTo>
                <a:lnTo>
                  <a:pt x="2575562" y="1159296"/>
                </a:lnTo>
                <a:close/>
                <a:moveTo>
                  <a:pt x="1727570" y="1154244"/>
                </a:moveTo>
                <a:lnTo>
                  <a:pt x="1728436" y="1154634"/>
                </a:lnTo>
                <a:lnTo>
                  <a:pt x="1728988" y="1155055"/>
                </a:lnTo>
                <a:cubicBezTo>
                  <a:pt x="1728584" y="1154852"/>
                  <a:pt x="1727975" y="1154448"/>
                  <a:pt x="1727570" y="1154244"/>
                </a:cubicBezTo>
                <a:close/>
                <a:moveTo>
                  <a:pt x="2574274" y="1127084"/>
                </a:moveTo>
                <a:cubicBezTo>
                  <a:pt x="2538013" y="1129843"/>
                  <a:pt x="2499825" y="1140004"/>
                  <a:pt x="2464248" y="1156881"/>
                </a:cubicBezTo>
                <a:cubicBezTo>
                  <a:pt x="2431813" y="1165800"/>
                  <a:pt x="2393702" y="1167218"/>
                  <a:pt x="2366132" y="1145122"/>
                </a:cubicBezTo>
                <a:lnTo>
                  <a:pt x="2362687" y="1147961"/>
                </a:lnTo>
                <a:cubicBezTo>
                  <a:pt x="2406322" y="1194181"/>
                  <a:pt x="2465465" y="1176658"/>
                  <a:pt x="2522071" y="1165521"/>
                </a:cubicBezTo>
                <a:lnTo>
                  <a:pt x="2575562" y="1159296"/>
                </a:lnTo>
                <a:lnTo>
                  <a:pt x="2624573" y="1166687"/>
                </a:lnTo>
                <a:lnTo>
                  <a:pt x="2665437" y="1189521"/>
                </a:lnTo>
                <a:lnTo>
                  <a:pt x="2707890" y="1248509"/>
                </a:lnTo>
                <a:cubicBezTo>
                  <a:pt x="2717190" y="1271011"/>
                  <a:pt x="2722410" y="1295641"/>
                  <a:pt x="2726160" y="1320677"/>
                </a:cubicBezTo>
                <a:cubicBezTo>
                  <a:pt x="2774509" y="1177153"/>
                  <a:pt x="2683058" y="1118807"/>
                  <a:pt x="2574274" y="1127084"/>
                </a:cubicBezTo>
                <a:close/>
                <a:moveTo>
                  <a:pt x="3222212" y="1122824"/>
                </a:moveTo>
                <a:lnTo>
                  <a:pt x="3221946" y="1122980"/>
                </a:lnTo>
                <a:lnTo>
                  <a:pt x="3221806" y="1123026"/>
                </a:lnTo>
                <a:cubicBezTo>
                  <a:pt x="3221806" y="1123026"/>
                  <a:pt x="3222010" y="1122824"/>
                  <a:pt x="3222212" y="1122824"/>
                </a:cubicBezTo>
                <a:close/>
                <a:moveTo>
                  <a:pt x="2279319" y="1109326"/>
                </a:moveTo>
                <a:cubicBezTo>
                  <a:pt x="2273846" y="1108861"/>
                  <a:pt x="2269487" y="1109139"/>
                  <a:pt x="2267206" y="1110456"/>
                </a:cubicBezTo>
                <a:cubicBezTo>
                  <a:pt x="2215514" y="1130728"/>
                  <a:pt x="2163616" y="1206950"/>
                  <a:pt x="2147196" y="1248914"/>
                </a:cubicBezTo>
                <a:cubicBezTo>
                  <a:pt x="2188147" y="1194787"/>
                  <a:pt x="2281599" y="1121202"/>
                  <a:pt x="2332684" y="1125661"/>
                </a:cubicBezTo>
                <a:cubicBezTo>
                  <a:pt x="2322194" y="1118820"/>
                  <a:pt x="2295740" y="1110724"/>
                  <a:pt x="2279319" y="1109326"/>
                </a:cubicBezTo>
                <a:close/>
                <a:moveTo>
                  <a:pt x="1659253" y="1089374"/>
                </a:moveTo>
                <a:lnTo>
                  <a:pt x="1659419" y="1089566"/>
                </a:lnTo>
                <a:lnTo>
                  <a:pt x="1659861" y="1090389"/>
                </a:lnTo>
                <a:cubicBezTo>
                  <a:pt x="1659659" y="1089982"/>
                  <a:pt x="1659457" y="1089780"/>
                  <a:pt x="1659253" y="1089374"/>
                </a:cubicBezTo>
                <a:close/>
                <a:moveTo>
                  <a:pt x="2174386" y="1087095"/>
                </a:moveTo>
                <a:cubicBezTo>
                  <a:pt x="2163769" y="1086537"/>
                  <a:pt x="2154900" y="1087854"/>
                  <a:pt x="2146588" y="1090996"/>
                </a:cubicBezTo>
                <a:cubicBezTo>
                  <a:pt x="2096316" y="1124039"/>
                  <a:pt x="2060635" y="1199046"/>
                  <a:pt x="2047055" y="1250131"/>
                </a:cubicBezTo>
                <a:cubicBezTo>
                  <a:pt x="2094287" y="1176544"/>
                  <a:pt x="2140305" y="1113904"/>
                  <a:pt x="2212675" y="1094443"/>
                </a:cubicBezTo>
                <a:cubicBezTo>
                  <a:pt x="2197369" y="1090085"/>
                  <a:pt x="2185004" y="1087652"/>
                  <a:pt x="2174386" y="1087095"/>
                </a:cubicBezTo>
                <a:close/>
                <a:moveTo>
                  <a:pt x="2075840" y="1085726"/>
                </a:moveTo>
                <a:cubicBezTo>
                  <a:pt x="1963737" y="1073765"/>
                  <a:pt x="1945695" y="1240805"/>
                  <a:pt x="1941437" y="1313379"/>
                </a:cubicBezTo>
                <a:cubicBezTo>
                  <a:pt x="1967791" y="1228440"/>
                  <a:pt x="2003267" y="1131539"/>
                  <a:pt x="2075840" y="1085726"/>
                </a:cubicBezTo>
                <a:close/>
                <a:moveTo>
                  <a:pt x="850812" y="1078022"/>
                </a:moveTo>
                <a:cubicBezTo>
                  <a:pt x="929264" y="1233709"/>
                  <a:pt x="1114346" y="1316825"/>
                  <a:pt x="1291725" y="1217898"/>
                </a:cubicBezTo>
                <a:cubicBezTo>
                  <a:pt x="1085154" y="1249725"/>
                  <a:pt x="1003256" y="1193774"/>
                  <a:pt x="850812" y="1078022"/>
                </a:cubicBezTo>
                <a:close/>
                <a:moveTo>
                  <a:pt x="2243286" y="1012949"/>
                </a:moveTo>
                <a:lnTo>
                  <a:pt x="2241664" y="1013963"/>
                </a:lnTo>
                <a:cubicBezTo>
                  <a:pt x="2448233" y="1262294"/>
                  <a:pt x="2711971" y="924362"/>
                  <a:pt x="2762649" y="1164989"/>
                </a:cubicBezTo>
                <a:cubicBezTo>
                  <a:pt x="2762854" y="1164989"/>
                  <a:pt x="2764271" y="1164989"/>
                  <a:pt x="2764473" y="1164989"/>
                </a:cubicBezTo>
                <a:cubicBezTo>
                  <a:pt x="2773191" y="1058358"/>
                  <a:pt x="2676495" y="1028965"/>
                  <a:pt x="2593988" y="1068291"/>
                </a:cubicBezTo>
                <a:cubicBezTo>
                  <a:pt x="2481276" y="1126878"/>
                  <a:pt x="2327617" y="1110456"/>
                  <a:pt x="2243286" y="1012949"/>
                </a:cubicBezTo>
                <a:close/>
                <a:moveTo>
                  <a:pt x="1084952" y="998556"/>
                </a:moveTo>
                <a:cubicBezTo>
                  <a:pt x="1139281" y="1118565"/>
                  <a:pt x="1325782" y="1094848"/>
                  <a:pt x="1431602" y="1072345"/>
                </a:cubicBezTo>
                <a:cubicBezTo>
                  <a:pt x="1335108" y="1053493"/>
                  <a:pt x="1175770" y="1026532"/>
                  <a:pt x="1084952" y="998556"/>
                </a:cubicBezTo>
                <a:close/>
                <a:moveTo>
                  <a:pt x="952375" y="988421"/>
                </a:moveTo>
                <a:cubicBezTo>
                  <a:pt x="952578" y="988623"/>
                  <a:pt x="952578" y="988623"/>
                  <a:pt x="952780" y="988825"/>
                </a:cubicBezTo>
                <a:lnTo>
                  <a:pt x="952420" y="988489"/>
                </a:lnTo>
                <a:close/>
                <a:moveTo>
                  <a:pt x="3111527" y="984367"/>
                </a:moveTo>
                <a:cubicBezTo>
                  <a:pt x="3085377" y="1023289"/>
                  <a:pt x="3113960" y="1087550"/>
                  <a:pt x="3163627" y="1083293"/>
                </a:cubicBezTo>
                <a:cubicBezTo>
                  <a:pt x="3145788" y="1070319"/>
                  <a:pt x="3129571" y="1055115"/>
                  <a:pt x="3122273" y="1033628"/>
                </a:cubicBezTo>
                <a:cubicBezTo>
                  <a:pt x="3116392" y="1017815"/>
                  <a:pt x="3113555" y="1000584"/>
                  <a:pt x="3111527" y="984367"/>
                </a:cubicBezTo>
                <a:close/>
                <a:moveTo>
                  <a:pt x="2112938" y="958217"/>
                </a:moveTo>
                <a:cubicBezTo>
                  <a:pt x="2112938" y="958217"/>
                  <a:pt x="2112735" y="958217"/>
                  <a:pt x="2112735" y="958419"/>
                </a:cubicBezTo>
                <a:lnTo>
                  <a:pt x="2112765" y="958358"/>
                </a:lnTo>
                <a:close/>
                <a:moveTo>
                  <a:pt x="3358237" y="932673"/>
                </a:moveTo>
                <a:lnTo>
                  <a:pt x="3357736" y="933243"/>
                </a:lnTo>
                <a:lnTo>
                  <a:pt x="3356413" y="933890"/>
                </a:lnTo>
                <a:cubicBezTo>
                  <a:pt x="3357020" y="933484"/>
                  <a:pt x="3357628" y="933080"/>
                  <a:pt x="3358237" y="932673"/>
                </a:cubicBezTo>
                <a:close/>
                <a:moveTo>
                  <a:pt x="874125" y="930443"/>
                </a:moveTo>
                <a:cubicBezTo>
                  <a:pt x="875342" y="931051"/>
                  <a:pt x="876356" y="931458"/>
                  <a:pt x="877571" y="932064"/>
                </a:cubicBezTo>
                <a:lnTo>
                  <a:pt x="875797" y="931415"/>
                </a:lnTo>
                <a:close/>
                <a:moveTo>
                  <a:pt x="3397108" y="894778"/>
                </a:moveTo>
                <a:cubicBezTo>
                  <a:pt x="3379750" y="894664"/>
                  <a:pt x="3362747" y="898769"/>
                  <a:pt x="3349520" y="907942"/>
                </a:cubicBezTo>
                <a:cubicBezTo>
                  <a:pt x="3349520" y="907942"/>
                  <a:pt x="3349722" y="907942"/>
                  <a:pt x="3349722" y="907738"/>
                </a:cubicBezTo>
                <a:cubicBezTo>
                  <a:pt x="3341613" y="912401"/>
                  <a:pt x="3334113" y="918279"/>
                  <a:pt x="3328030" y="925577"/>
                </a:cubicBezTo>
                <a:cubicBezTo>
                  <a:pt x="3328235" y="925375"/>
                  <a:pt x="3328235" y="925173"/>
                  <a:pt x="3328437" y="924971"/>
                </a:cubicBezTo>
                <a:cubicBezTo>
                  <a:pt x="3327424" y="925984"/>
                  <a:pt x="3326613" y="927199"/>
                  <a:pt x="3325598" y="928214"/>
                </a:cubicBezTo>
                <a:cubicBezTo>
                  <a:pt x="3325598" y="928214"/>
                  <a:pt x="3325802" y="928010"/>
                  <a:pt x="3325802" y="928010"/>
                </a:cubicBezTo>
                <a:lnTo>
                  <a:pt x="3323685" y="930897"/>
                </a:lnTo>
                <a:lnTo>
                  <a:pt x="3323774" y="930647"/>
                </a:lnTo>
                <a:cubicBezTo>
                  <a:pt x="3323774" y="930849"/>
                  <a:pt x="3323572" y="930849"/>
                  <a:pt x="3323572" y="931051"/>
                </a:cubicBezTo>
                <a:lnTo>
                  <a:pt x="3323685" y="930897"/>
                </a:lnTo>
                <a:lnTo>
                  <a:pt x="3309895" y="969866"/>
                </a:lnTo>
                <a:cubicBezTo>
                  <a:pt x="3307748" y="1011011"/>
                  <a:pt x="3338270" y="1054152"/>
                  <a:pt x="3378711" y="1065252"/>
                </a:cubicBezTo>
                <a:cubicBezTo>
                  <a:pt x="3330261" y="1069508"/>
                  <a:pt x="3273095" y="1079848"/>
                  <a:pt x="3231741" y="1048224"/>
                </a:cubicBezTo>
                <a:cubicBezTo>
                  <a:pt x="3209238" y="1028965"/>
                  <a:pt x="3208834" y="979906"/>
                  <a:pt x="3243497" y="975041"/>
                </a:cubicBezTo>
                <a:cubicBezTo>
                  <a:pt x="3259513" y="969973"/>
                  <a:pt x="3281002" y="985582"/>
                  <a:pt x="3275932" y="1003017"/>
                </a:cubicBezTo>
                <a:cubicBezTo>
                  <a:pt x="3293367" y="962271"/>
                  <a:pt x="3226671" y="948688"/>
                  <a:pt x="3207819" y="980515"/>
                </a:cubicBezTo>
                <a:cubicBezTo>
                  <a:pt x="3205995" y="983149"/>
                  <a:pt x="3204373" y="985988"/>
                  <a:pt x="3203158" y="988825"/>
                </a:cubicBezTo>
                <a:cubicBezTo>
                  <a:pt x="3203158" y="988623"/>
                  <a:pt x="3203360" y="988421"/>
                  <a:pt x="3203360" y="988219"/>
                </a:cubicBezTo>
                <a:cubicBezTo>
                  <a:pt x="3203158" y="988421"/>
                  <a:pt x="3203158" y="988825"/>
                  <a:pt x="3202954" y="989030"/>
                </a:cubicBezTo>
                <a:cubicBezTo>
                  <a:pt x="3202954" y="989030"/>
                  <a:pt x="3202954" y="988825"/>
                  <a:pt x="3202954" y="988825"/>
                </a:cubicBezTo>
                <a:cubicBezTo>
                  <a:pt x="3182075" y="1038695"/>
                  <a:pt x="3227482" y="1084915"/>
                  <a:pt x="3277352" y="1084306"/>
                </a:cubicBezTo>
                <a:cubicBezTo>
                  <a:pt x="3117812" y="1129311"/>
                  <a:pt x="3002264" y="1265942"/>
                  <a:pt x="2869889" y="1357369"/>
                </a:cubicBezTo>
                <a:cubicBezTo>
                  <a:pt x="2812570" y="1397810"/>
                  <a:pt x="2713744" y="1407237"/>
                  <a:pt x="2648587" y="1438500"/>
                </a:cubicBezTo>
                <a:lnTo>
                  <a:pt x="2614981" y="1465108"/>
                </a:lnTo>
                <a:lnTo>
                  <a:pt x="2603718" y="1472513"/>
                </a:lnTo>
                <a:cubicBezTo>
                  <a:pt x="2601692" y="1474539"/>
                  <a:pt x="2599664" y="1476567"/>
                  <a:pt x="2597436" y="1479000"/>
                </a:cubicBezTo>
                <a:lnTo>
                  <a:pt x="2614981" y="1465108"/>
                </a:lnTo>
                <a:lnTo>
                  <a:pt x="2641456" y="1447702"/>
                </a:lnTo>
                <a:cubicBezTo>
                  <a:pt x="2682487" y="1430131"/>
                  <a:pt x="2731785" y="1431006"/>
                  <a:pt x="2774812" y="1420819"/>
                </a:cubicBezTo>
                <a:cubicBezTo>
                  <a:pt x="2877389" y="1401358"/>
                  <a:pt x="2983005" y="1361221"/>
                  <a:pt x="3076255" y="1306081"/>
                </a:cubicBezTo>
                <a:cubicBezTo>
                  <a:pt x="3163423" y="1254590"/>
                  <a:pt x="3440337" y="1014369"/>
                  <a:pt x="3501355" y="1187489"/>
                </a:cubicBezTo>
                <a:cubicBezTo>
                  <a:pt x="3458177" y="1017410"/>
                  <a:pt x="3200117" y="1187287"/>
                  <a:pt x="3102608" y="1260064"/>
                </a:cubicBezTo>
                <a:cubicBezTo>
                  <a:pt x="3029833" y="1306688"/>
                  <a:pt x="2952192" y="1345610"/>
                  <a:pt x="2870698" y="1374599"/>
                </a:cubicBezTo>
                <a:cubicBezTo>
                  <a:pt x="2962986" y="1319562"/>
                  <a:pt x="3041248" y="1238867"/>
                  <a:pt x="3129602" y="1176902"/>
                </a:cubicBezTo>
                <a:lnTo>
                  <a:pt x="3221946" y="1122980"/>
                </a:lnTo>
                <a:lnTo>
                  <a:pt x="3222415" y="1122824"/>
                </a:lnTo>
                <a:cubicBezTo>
                  <a:pt x="3222415" y="1122824"/>
                  <a:pt x="3222415" y="1122824"/>
                  <a:pt x="3222212" y="1122824"/>
                </a:cubicBezTo>
                <a:cubicBezTo>
                  <a:pt x="3286880" y="1090591"/>
                  <a:pt x="3359048" y="1068698"/>
                  <a:pt x="3431216" y="1066063"/>
                </a:cubicBezTo>
                <a:cubicBezTo>
                  <a:pt x="3374099" y="1067659"/>
                  <a:pt x="3312483" y="1002672"/>
                  <a:pt x="3340478" y="952856"/>
                </a:cubicBezTo>
                <a:lnTo>
                  <a:pt x="3357736" y="933243"/>
                </a:lnTo>
                <a:lnTo>
                  <a:pt x="3378154" y="923247"/>
                </a:lnTo>
                <a:cubicBezTo>
                  <a:pt x="3385908" y="920865"/>
                  <a:pt x="3394017" y="919598"/>
                  <a:pt x="3402024" y="919295"/>
                </a:cubicBezTo>
                <a:cubicBezTo>
                  <a:pt x="3401416" y="919295"/>
                  <a:pt x="3400807" y="919295"/>
                  <a:pt x="3400198" y="919295"/>
                </a:cubicBezTo>
                <a:cubicBezTo>
                  <a:pt x="3401416" y="919295"/>
                  <a:pt x="3402633" y="919090"/>
                  <a:pt x="3403848" y="919090"/>
                </a:cubicBezTo>
                <a:cubicBezTo>
                  <a:pt x="3348302" y="963284"/>
                  <a:pt x="3425540" y="1041737"/>
                  <a:pt x="3470542" y="986799"/>
                </a:cubicBezTo>
                <a:cubicBezTo>
                  <a:pt x="3504447" y="933433"/>
                  <a:pt x="3449181" y="895119"/>
                  <a:pt x="3397108" y="894778"/>
                </a:cubicBezTo>
                <a:close/>
                <a:moveTo>
                  <a:pt x="1640603" y="885034"/>
                </a:moveTo>
                <a:lnTo>
                  <a:pt x="1615713" y="938257"/>
                </a:lnTo>
                <a:lnTo>
                  <a:pt x="1615872" y="937538"/>
                </a:lnTo>
                <a:cubicBezTo>
                  <a:pt x="1615670" y="937945"/>
                  <a:pt x="1615670" y="938147"/>
                  <a:pt x="1615670" y="938349"/>
                </a:cubicBezTo>
                <a:lnTo>
                  <a:pt x="1615713" y="938257"/>
                </a:lnTo>
                <a:lnTo>
                  <a:pt x="1615468" y="939362"/>
                </a:lnTo>
                <a:cubicBezTo>
                  <a:pt x="1615468" y="938958"/>
                  <a:pt x="1615670" y="938551"/>
                  <a:pt x="1615670" y="938147"/>
                </a:cubicBezTo>
                <a:cubicBezTo>
                  <a:pt x="1614453" y="942810"/>
                  <a:pt x="1613439" y="947471"/>
                  <a:pt x="1612831" y="952336"/>
                </a:cubicBezTo>
                <a:cubicBezTo>
                  <a:pt x="1612831" y="952134"/>
                  <a:pt x="1612831" y="951932"/>
                  <a:pt x="1613033" y="951525"/>
                </a:cubicBezTo>
                <a:cubicBezTo>
                  <a:pt x="1612831" y="952134"/>
                  <a:pt x="1612831" y="952743"/>
                  <a:pt x="1612831" y="953351"/>
                </a:cubicBezTo>
                <a:cubicBezTo>
                  <a:pt x="1612831" y="952945"/>
                  <a:pt x="1613033" y="952540"/>
                  <a:pt x="1613033" y="952134"/>
                </a:cubicBezTo>
                <a:cubicBezTo>
                  <a:pt x="1612224" y="956999"/>
                  <a:pt x="1611616" y="961864"/>
                  <a:pt x="1611209" y="966932"/>
                </a:cubicBezTo>
                <a:lnTo>
                  <a:pt x="1611209" y="966730"/>
                </a:lnTo>
                <a:lnTo>
                  <a:pt x="1611209" y="965919"/>
                </a:lnTo>
                <a:cubicBezTo>
                  <a:pt x="1611209" y="966932"/>
                  <a:pt x="1611007" y="967947"/>
                  <a:pt x="1611007" y="968960"/>
                </a:cubicBezTo>
                <a:cubicBezTo>
                  <a:pt x="1611007" y="968149"/>
                  <a:pt x="1611209" y="967541"/>
                  <a:pt x="1611209" y="966730"/>
                </a:cubicBezTo>
                <a:lnTo>
                  <a:pt x="1610617" y="977014"/>
                </a:lnTo>
                <a:lnTo>
                  <a:pt x="1610805" y="971191"/>
                </a:lnTo>
                <a:cubicBezTo>
                  <a:pt x="1610805" y="973217"/>
                  <a:pt x="1610602" y="975245"/>
                  <a:pt x="1610602" y="977271"/>
                </a:cubicBezTo>
                <a:lnTo>
                  <a:pt x="1610617" y="977014"/>
                </a:lnTo>
                <a:lnTo>
                  <a:pt x="1610602" y="977473"/>
                </a:lnTo>
                <a:lnTo>
                  <a:pt x="1610602" y="991462"/>
                </a:lnTo>
                <a:cubicBezTo>
                  <a:pt x="1613237" y="1101335"/>
                  <a:pt x="1698581" y="1200059"/>
                  <a:pt x="1804806" y="1224587"/>
                </a:cubicBezTo>
                <a:cubicBezTo>
                  <a:pt x="1786560" y="1245872"/>
                  <a:pt x="1770140" y="1269186"/>
                  <a:pt x="1757573" y="1293107"/>
                </a:cubicBezTo>
                <a:cubicBezTo>
                  <a:pt x="1490389" y="1048628"/>
                  <a:pt x="1136444" y="1535559"/>
                  <a:pt x="922980" y="1193166"/>
                </a:cubicBezTo>
                <a:cubicBezTo>
                  <a:pt x="1127726" y="1549343"/>
                  <a:pt x="1414573" y="1151000"/>
                  <a:pt x="1680540" y="1323110"/>
                </a:cubicBezTo>
                <a:cubicBezTo>
                  <a:pt x="1766695" y="1381897"/>
                  <a:pt x="1699594" y="1424265"/>
                  <a:pt x="1767303" y="1509611"/>
                </a:cubicBezTo>
                <a:cubicBezTo>
                  <a:pt x="1767303" y="1509611"/>
                  <a:pt x="1767101" y="1509611"/>
                  <a:pt x="1767101" y="1509611"/>
                </a:cubicBezTo>
                <a:cubicBezTo>
                  <a:pt x="1745612" y="1532719"/>
                  <a:pt x="1726962" y="1562924"/>
                  <a:pt x="1719055" y="1591509"/>
                </a:cubicBezTo>
                <a:cubicBezTo>
                  <a:pt x="1555335" y="1491467"/>
                  <a:pt x="1392545" y="1644411"/>
                  <a:pt x="1218601" y="1652432"/>
                </a:cubicBezTo>
                <a:lnTo>
                  <a:pt x="1149386" y="1646367"/>
                </a:lnTo>
                <a:lnTo>
                  <a:pt x="1060981" y="1619559"/>
                </a:lnTo>
                <a:cubicBezTo>
                  <a:pt x="1032600" y="1605546"/>
                  <a:pt x="1006703" y="1586642"/>
                  <a:pt x="985215" y="1562722"/>
                </a:cubicBezTo>
                <a:cubicBezTo>
                  <a:pt x="1207596" y="1855447"/>
                  <a:pt x="1577963" y="1481432"/>
                  <a:pt x="1704664" y="1706044"/>
                </a:cubicBezTo>
                <a:cubicBezTo>
                  <a:pt x="1578370" y="1873489"/>
                  <a:pt x="1355988" y="2025528"/>
                  <a:pt x="1144348" y="1926195"/>
                </a:cubicBezTo>
                <a:cubicBezTo>
                  <a:pt x="1355175" y="2047826"/>
                  <a:pt x="1599857" y="1910182"/>
                  <a:pt x="1747638" y="1749223"/>
                </a:cubicBezTo>
                <a:cubicBezTo>
                  <a:pt x="1763451" y="1780645"/>
                  <a:pt x="1826295" y="1845108"/>
                  <a:pt x="1845551" y="1856867"/>
                </a:cubicBezTo>
                <a:cubicBezTo>
                  <a:pt x="1878189" y="1798888"/>
                  <a:pt x="1807238" y="1857475"/>
                  <a:pt x="1846160" y="1803147"/>
                </a:cubicBezTo>
                <a:cubicBezTo>
                  <a:pt x="1848391" y="1787334"/>
                  <a:pt x="1797101" y="1812471"/>
                  <a:pt x="1823254" y="1774360"/>
                </a:cubicBezTo>
                <a:cubicBezTo>
                  <a:pt x="1868662" y="1725505"/>
                  <a:pt x="1794264" y="1769901"/>
                  <a:pt x="1771560" y="1744357"/>
                </a:cubicBezTo>
                <a:cubicBezTo>
                  <a:pt x="1768925" y="1735844"/>
                  <a:pt x="1787373" y="1727736"/>
                  <a:pt x="1804399" y="1718409"/>
                </a:cubicBezTo>
                <a:cubicBezTo>
                  <a:pt x="1882649" y="1676042"/>
                  <a:pt x="1770547" y="1721249"/>
                  <a:pt x="1754127" y="1695503"/>
                </a:cubicBezTo>
                <a:cubicBezTo>
                  <a:pt x="1742775" y="1675635"/>
                  <a:pt x="1774803" y="1666716"/>
                  <a:pt x="1787777" y="1658405"/>
                </a:cubicBezTo>
                <a:cubicBezTo>
                  <a:pt x="1798927" y="1653742"/>
                  <a:pt x="1862378" y="1618268"/>
                  <a:pt x="1817577" y="1628403"/>
                </a:cubicBezTo>
                <a:cubicBezTo>
                  <a:pt x="1791629" y="1635700"/>
                  <a:pt x="1737503" y="1639553"/>
                  <a:pt x="1752910" y="1596778"/>
                </a:cubicBezTo>
                <a:cubicBezTo>
                  <a:pt x="1764871" y="1579548"/>
                  <a:pt x="1799940" y="1576304"/>
                  <a:pt x="1817373" y="1561709"/>
                </a:cubicBezTo>
                <a:cubicBezTo>
                  <a:pt x="1869675" y="1521569"/>
                  <a:pt x="1723718" y="1581574"/>
                  <a:pt x="1778453" y="1512854"/>
                </a:cubicBezTo>
                <a:cubicBezTo>
                  <a:pt x="1785547" y="1485487"/>
                  <a:pt x="1738314" y="1465417"/>
                  <a:pt x="1815145" y="1466836"/>
                </a:cubicBezTo>
                <a:cubicBezTo>
                  <a:pt x="1877176" y="1471702"/>
                  <a:pt x="1812306" y="1436428"/>
                  <a:pt x="1795277" y="1431767"/>
                </a:cubicBezTo>
                <a:cubicBezTo>
                  <a:pt x="1783925" y="1428726"/>
                  <a:pt x="1775208" y="1423658"/>
                  <a:pt x="1770926" y="1416486"/>
                </a:cubicBezTo>
                <a:lnTo>
                  <a:pt x="1773145" y="1389042"/>
                </a:lnTo>
                <a:lnTo>
                  <a:pt x="1775005" y="1385749"/>
                </a:lnTo>
                <a:cubicBezTo>
                  <a:pt x="1775005" y="1385749"/>
                  <a:pt x="1775005" y="1385951"/>
                  <a:pt x="1774803" y="1385951"/>
                </a:cubicBezTo>
                <a:cubicBezTo>
                  <a:pt x="1775208" y="1385343"/>
                  <a:pt x="1775614" y="1384938"/>
                  <a:pt x="1776021" y="1384330"/>
                </a:cubicBezTo>
                <a:cubicBezTo>
                  <a:pt x="1776021" y="1384330"/>
                  <a:pt x="1775816" y="1384532"/>
                  <a:pt x="1775816" y="1384532"/>
                </a:cubicBezTo>
                <a:cubicBezTo>
                  <a:pt x="1776627" y="1383519"/>
                  <a:pt x="1777642" y="1382506"/>
                  <a:pt x="1778655" y="1381695"/>
                </a:cubicBezTo>
                <a:cubicBezTo>
                  <a:pt x="1778249" y="1381897"/>
                  <a:pt x="1778047" y="1382303"/>
                  <a:pt x="1777845" y="1382506"/>
                </a:cubicBezTo>
                <a:cubicBezTo>
                  <a:pt x="1797306" y="1363653"/>
                  <a:pt x="1836023" y="1377032"/>
                  <a:pt x="1859743" y="1378045"/>
                </a:cubicBezTo>
                <a:cubicBezTo>
                  <a:pt x="1872919" y="1365477"/>
                  <a:pt x="1789803" y="1335068"/>
                  <a:pt x="1786764" y="1322094"/>
                </a:cubicBezTo>
                <a:cubicBezTo>
                  <a:pt x="1770749" y="1262699"/>
                  <a:pt x="1939411" y="1328177"/>
                  <a:pt x="1848188" y="1278307"/>
                </a:cubicBezTo>
                <a:cubicBezTo>
                  <a:pt x="1835214" y="1269996"/>
                  <a:pt x="1820619" y="1266551"/>
                  <a:pt x="1816969" y="1253375"/>
                </a:cubicBezTo>
                <a:cubicBezTo>
                  <a:pt x="1831564" y="1223372"/>
                  <a:pt x="1915489" y="1261888"/>
                  <a:pt x="1883865" y="1223777"/>
                </a:cubicBezTo>
                <a:cubicBezTo>
                  <a:pt x="1851634" y="1170665"/>
                  <a:pt x="1911232" y="1202896"/>
                  <a:pt x="1909408" y="1182018"/>
                </a:cubicBezTo>
                <a:cubicBezTo>
                  <a:pt x="1878797" y="1126270"/>
                  <a:pt x="1942856" y="1185666"/>
                  <a:pt x="1919545" y="1123837"/>
                </a:cubicBezTo>
                <a:cubicBezTo>
                  <a:pt x="1895015" y="1140663"/>
                  <a:pt x="1873730" y="1156474"/>
                  <a:pt x="1840891" y="1187085"/>
                </a:cubicBezTo>
                <a:cubicBezTo>
                  <a:pt x="1821328" y="1187491"/>
                  <a:pt x="1801410" y="1184551"/>
                  <a:pt x="1782177" y="1178875"/>
                </a:cubicBezTo>
                <a:lnTo>
                  <a:pt x="1728436" y="1154634"/>
                </a:lnTo>
                <a:lnTo>
                  <a:pt x="1690776" y="1125940"/>
                </a:lnTo>
                <a:lnTo>
                  <a:pt x="1659419" y="1089566"/>
                </a:lnTo>
                <a:lnTo>
                  <a:pt x="1634247" y="1042766"/>
                </a:lnTo>
                <a:cubicBezTo>
                  <a:pt x="1614187" y="991613"/>
                  <a:pt x="1612172" y="932166"/>
                  <a:pt x="1640603" y="885034"/>
                </a:cubicBezTo>
                <a:close/>
                <a:moveTo>
                  <a:pt x="808673" y="848977"/>
                </a:moveTo>
                <a:cubicBezTo>
                  <a:pt x="729993" y="848698"/>
                  <a:pt x="646676" y="893954"/>
                  <a:pt x="590726" y="974636"/>
                </a:cubicBezTo>
                <a:cubicBezTo>
                  <a:pt x="653061" y="910628"/>
                  <a:pt x="722239" y="887329"/>
                  <a:pt x="798685" y="903197"/>
                </a:cubicBezTo>
                <a:lnTo>
                  <a:pt x="875797" y="931415"/>
                </a:lnTo>
                <a:lnTo>
                  <a:pt x="916874" y="955302"/>
                </a:lnTo>
                <a:lnTo>
                  <a:pt x="952420" y="988489"/>
                </a:lnTo>
                <a:lnTo>
                  <a:pt x="1006812" y="1071669"/>
                </a:lnTo>
                <a:cubicBezTo>
                  <a:pt x="1073233" y="1144249"/>
                  <a:pt x="1172324" y="1183588"/>
                  <a:pt x="1274494" y="1178570"/>
                </a:cubicBezTo>
                <a:cubicBezTo>
                  <a:pt x="1279764" y="1178368"/>
                  <a:pt x="1285238" y="1178165"/>
                  <a:pt x="1290510" y="1177963"/>
                </a:cubicBezTo>
                <a:cubicBezTo>
                  <a:pt x="1288279" y="1178165"/>
                  <a:pt x="1286049" y="1178165"/>
                  <a:pt x="1283820" y="1178368"/>
                </a:cubicBezTo>
                <a:cubicBezTo>
                  <a:pt x="1286455" y="1178165"/>
                  <a:pt x="1289292" y="1178165"/>
                  <a:pt x="1291929" y="1177963"/>
                </a:cubicBezTo>
                <a:cubicBezTo>
                  <a:pt x="1291523" y="1177963"/>
                  <a:pt x="1290914" y="1177963"/>
                  <a:pt x="1290510" y="1177963"/>
                </a:cubicBezTo>
                <a:cubicBezTo>
                  <a:pt x="1297401" y="1177557"/>
                  <a:pt x="1304497" y="1176948"/>
                  <a:pt x="1311390" y="1176342"/>
                </a:cubicBezTo>
                <a:cubicBezTo>
                  <a:pt x="1310375" y="1176544"/>
                  <a:pt x="1309362" y="1176544"/>
                  <a:pt x="1308349" y="1176544"/>
                </a:cubicBezTo>
                <a:cubicBezTo>
                  <a:pt x="1330242" y="1174515"/>
                  <a:pt x="1351325" y="1171070"/>
                  <a:pt x="1372610" y="1166813"/>
                </a:cubicBezTo>
                <a:lnTo>
                  <a:pt x="1403552" y="1159509"/>
                </a:lnTo>
                <a:lnTo>
                  <a:pt x="1402815" y="1159718"/>
                </a:lnTo>
                <a:cubicBezTo>
                  <a:pt x="1403625" y="1159515"/>
                  <a:pt x="1404436" y="1159313"/>
                  <a:pt x="1405247" y="1159109"/>
                </a:cubicBezTo>
                <a:lnTo>
                  <a:pt x="1403552" y="1159509"/>
                </a:lnTo>
                <a:lnTo>
                  <a:pt x="1420847" y="1154623"/>
                </a:lnTo>
                <a:lnTo>
                  <a:pt x="1420249" y="1154852"/>
                </a:lnTo>
                <a:cubicBezTo>
                  <a:pt x="1420654" y="1154650"/>
                  <a:pt x="1421060" y="1154650"/>
                  <a:pt x="1421465" y="1154448"/>
                </a:cubicBezTo>
                <a:lnTo>
                  <a:pt x="1420847" y="1154623"/>
                </a:lnTo>
                <a:lnTo>
                  <a:pt x="1537015" y="1110052"/>
                </a:lnTo>
                <a:cubicBezTo>
                  <a:pt x="1514513" y="1099713"/>
                  <a:pt x="1494039" y="1089780"/>
                  <a:pt x="1470321" y="1082280"/>
                </a:cubicBezTo>
                <a:cubicBezTo>
                  <a:pt x="1318484" y="1157894"/>
                  <a:pt x="1081506" y="1177355"/>
                  <a:pt x="998798" y="996530"/>
                </a:cubicBezTo>
                <a:cubicBezTo>
                  <a:pt x="961396" y="895070"/>
                  <a:pt x="887353" y="849255"/>
                  <a:pt x="808673" y="848977"/>
                </a:cubicBezTo>
                <a:close/>
                <a:moveTo>
                  <a:pt x="3214306" y="773742"/>
                </a:moveTo>
                <a:lnTo>
                  <a:pt x="3214903" y="773941"/>
                </a:lnTo>
                <a:lnTo>
                  <a:pt x="3214123" y="773746"/>
                </a:lnTo>
                <a:close/>
                <a:moveTo>
                  <a:pt x="1423897" y="757120"/>
                </a:moveTo>
                <a:lnTo>
                  <a:pt x="1424292" y="757509"/>
                </a:lnTo>
                <a:lnTo>
                  <a:pt x="1424910" y="758335"/>
                </a:lnTo>
                <a:cubicBezTo>
                  <a:pt x="1424506" y="757931"/>
                  <a:pt x="1424102" y="757524"/>
                  <a:pt x="1423897" y="757120"/>
                </a:cubicBezTo>
                <a:close/>
                <a:moveTo>
                  <a:pt x="2987668" y="726102"/>
                </a:moveTo>
                <a:lnTo>
                  <a:pt x="2988475" y="726109"/>
                </a:lnTo>
                <a:lnTo>
                  <a:pt x="2989492" y="726307"/>
                </a:lnTo>
                <a:cubicBezTo>
                  <a:pt x="2988883" y="726102"/>
                  <a:pt x="2988277" y="726102"/>
                  <a:pt x="2987668" y="726102"/>
                </a:cubicBezTo>
                <a:close/>
                <a:moveTo>
                  <a:pt x="3297015" y="672991"/>
                </a:moveTo>
                <a:cubicBezTo>
                  <a:pt x="3298232" y="673194"/>
                  <a:pt x="3299245" y="673194"/>
                  <a:pt x="3300463" y="673396"/>
                </a:cubicBezTo>
                <a:cubicBezTo>
                  <a:pt x="3299854" y="673396"/>
                  <a:pt x="3299043" y="673194"/>
                  <a:pt x="3298435" y="673194"/>
                </a:cubicBezTo>
                <a:cubicBezTo>
                  <a:pt x="3298030" y="673194"/>
                  <a:pt x="3297422" y="673194"/>
                  <a:pt x="3297015" y="672991"/>
                </a:cubicBezTo>
                <a:close/>
                <a:moveTo>
                  <a:pt x="853853" y="395266"/>
                </a:moveTo>
                <a:lnTo>
                  <a:pt x="853516" y="395527"/>
                </a:lnTo>
                <a:lnTo>
                  <a:pt x="853244" y="395673"/>
                </a:lnTo>
                <a:cubicBezTo>
                  <a:pt x="853449" y="395470"/>
                  <a:pt x="853651" y="395470"/>
                  <a:pt x="853853" y="395266"/>
                </a:cubicBezTo>
                <a:close/>
                <a:moveTo>
                  <a:pt x="1524371" y="323261"/>
                </a:moveTo>
                <a:cubicBezTo>
                  <a:pt x="1614225" y="318630"/>
                  <a:pt x="1719055" y="388982"/>
                  <a:pt x="1713379" y="481219"/>
                </a:cubicBezTo>
                <a:cubicBezTo>
                  <a:pt x="1701418" y="549536"/>
                  <a:pt x="1532352" y="522573"/>
                  <a:pt x="1564989" y="466219"/>
                </a:cubicBezTo>
                <a:cubicBezTo>
                  <a:pt x="1573302" y="457501"/>
                  <a:pt x="1585463" y="475542"/>
                  <a:pt x="1598844" y="446758"/>
                </a:cubicBezTo>
                <a:cubicBezTo>
                  <a:pt x="1606952" y="393848"/>
                  <a:pt x="1517350" y="406823"/>
                  <a:pt x="1487552" y="427297"/>
                </a:cubicBezTo>
                <a:cubicBezTo>
                  <a:pt x="1322134" y="542239"/>
                  <a:pt x="1501945" y="756916"/>
                  <a:pt x="1667970" y="702587"/>
                </a:cubicBezTo>
                <a:cubicBezTo>
                  <a:pt x="1762234" y="684141"/>
                  <a:pt x="1795075" y="577106"/>
                  <a:pt x="1799738" y="660422"/>
                </a:cubicBezTo>
                <a:cubicBezTo>
                  <a:pt x="1788182" y="777594"/>
                  <a:pt x="1619318" y="712115"/>
                  <a:pt x="1553030" y="865370"/>
                </a:cubicBezTo>
                <a:cubicBezTo>
                  <a:pt x="1528197" y="850065"/>
                  <a:pt x="1505188" y="833949"/>
                  <a:pt x="1483750" y="816186"/>
                </a:cubicBezTo>
                <a:lnTo>
                  <a:pt x="1424292" y="757509"/>
                </a:lnTo>
                <a:lnTo>
                  <a:pt x="1384922" y="704926"/>
                </a:lnTo>
                <a:cubicBezTo>
                  <a:pt x="1306485" y="570894"/>
                  <a:pt x="1333181" y="380367"/>
                  <a:pt x="1487145" y="329992"/>
                </a:cubicBezTo>
                <a:cubicBezTo>
                  <a:pt x="1499004" y="326115"/>
                  <a:pt x="1511535" y="323923"/>
                  <a:pt x="1524371" y="323261"/>
                </a:cubicBezTo>
                <a:close/>
                <a:moveTo>
                  <a:pt x="2045635" y="265731"/>
                </a:moveTo>
                <a:cubicBezTo>
                  <a:pt x="2045229" y="265933"/>
                  <a:pt x="2044824" y="265933"/>
                  <a:pt x="2044420" y="266135"/>
                </a:cubicBezTo>
                <a:cubicBezTo>
                  <a:pt x="2044622" y="266135"/>
                  <a:pt x="2045026" y="265933"/>
                  <a:pt x="2045229" y="265933"/>
                </a:cubicBezTo>
                <a:cubicBezTo>
                  <a:pt x="2045433" y="265731"/>
                  <a:pt x="2045433" y="265731"/>
                  <a:pt x="2045635" y="265731"/>
                </a:cubicBezTo>
                <a:close/>
                <a:moveTo>
                  <a:pt x="2863806" y="49227"/>
                </a:moveTo>
                <a:cubicBezTo>
                  <a:pt x="2864213" y="49632"/>
                  <a:pt x="2864617" y="49834"/>
                  <a:pt x="2865022" y="50038"/>
                </a:cubicBezTo>
                <a:lnTo>
                  <a:pt x="2864316" y="49677"/>
                </a:lnTo>
                <a:close/>
                <a:moveTo>
                  <a:pt x="2765303" y="25474"/>
                </a:moveTo>
                <a:lnTo>
                  <a:pt x="2765489" y="25508"/>
                </a:lnTo>
                <a:lnTo>
                  <a:pt x="2766063" y="25748"/>
                </a:lnTo>
                <a:close/>
                <a:moveTo>
                  <a:pt x="2732039" y="1740"/>
                </a:moveTo>
                <a:cubicBezTo>
                  <a:pt x="2755732" y="4248"/>
                  <a:pt x="2779095" y="9481"/>
                  <a:pt x="2801477" y="17508"/>
                </a:cubicBezTo>
                <a:lnTo>
                  <a:pt x="2864316" y="49677"/>
                </a:lnTo>
                <a:lnTo>
                  <a:pt x="2914350" y="93810"/>
                </a:lnTo>
                <a:cubicBezTo>
                  <a:pt x="3125434" y="317308"/>
                  <a:pt x="2738197" y="547064"/>
                  <a:pt x="2930907" y="671167"/>
                </a:cubicBezTo>
                <a:cubicBezTo>
                  <a:pt x="3046455" y="727928"/>
                  <a:pt x="3177817" y="656572"/>
                  <a:pt x="3298435" y="673194"/>
                </a:cubicBezTo>
                <a:cubicBezTo>
                  <a:pt x="3369791" y="678668"/>
                  <a:pt x="3449459" y="730157"/>
                  <a:pt x="3439120" y="809827"/>
                </a:cubicBezTo>
                <a:cubicBezTo>
                  <a:pt x="3563792" y="864560"/>
                  <a:pt x="3582645" y="1077415"/>
                  <a:pt x="3430607" y="1065048"/>
                </a:cubicBezTo>
                <a:cubicBezTo>
                  <a:pt x="3485138" y="1079848"/>
                  <a:pt x="3545344" y="1117754"/>
                  <a:pt x="3560145" y="1176342"/>
                </a:cubicBezTo>
                <a:cubicBezTo>
                  <a:pt x="3572308" y="1226818"/>
                  <a:pt x="3562577" y="1356151"/>
                  <a:pt x="3507438" y="1247901"/>
                </a:cubicBezTo>
                <a:cubicBezTo>
                  <a:pt x="3502573" y="1260875"/>
                  <a:pt x="3496086" y="1273038"/>
                  <a:pt x="3488381" y="1284592"/>
                </a:cubicBezTo>
                <a:cubicBezTo>
                  <a:pt x="3488585" y="1284390"/>
                  <a:pt x="3488585" y="1284188"/>
                  <a:pt x="3488788" y="1284188"/>
                </a:cubicBezTo>
                <a:cubicBezTo>
                  <a:pt x="3488381" y="1284794"/>
                  <a:pt x="3487977" y="1285403"/>
                  <a:pt x="3487570" y="1285809"/>
                </a:cubicBezTo>
                <a:cubicBezTo>
                  <a:pt x="3487570" y="1285809"/>
                  <a:pt x="3487570" y="1285809"/>
                  <a:pt x="3487570" y="1285605"/>
                </a:cubicBezTo>
                <a:cubicBezTo>
                  <a:pt x="3485138" y="1289255"/>
                  <a:pt x="3482503" y="1292701"/>
                  <a:pt x="3479664" y="1296147"/>
                </a:cubicBezTo>
                <a:cubicBezTo>
                  <a:pt x="3479868" y="1295944"/>
                  <a:pt x="3480070" y="1295742"/>
                  <a:pt x="3480070" y="1295540"/>
                </a:cubicBezTo>
                <a:cubicBezTo>
                  <a:pt x="3479462" y="1296351"/>
                  <a:pt x="3478853" y="1297162"/>
                  <a:pt x="3478246" y="1297768"/>
                </a:cubicBezTo>
                <a:cubicBezTo>
                  <a:pt x="3478448" y="1297566"/>
                  <a:pt x="3478651" y="1297364"/>
                  <a:pt x="3478651" y="1297162"/>
                </a:cubicBezTo>
                <a:cubicBezTo>
                  <a:pt x="3475814" y="1300810"/>
                  <a:pt x="3472772" y="1304255"/>
                  <a:pt x="3469529" y="1307703"/>
                </a:cubicBezTo>
                <a:cubicBezTo>
                  <a:pt x="3469731" y="1307499"/>
                  <a:pt x="3469731" y="1307499"/>
                  <a:pt x="3469933" y="1307297"/>
                </a:cubicBezTo>
                <a:lnTo>
                  <a:pt x="3459548" y="1317881"/>
                </a:lnTo>
                <a:lnTo>
                  <a:pt x="3447229" y="1328786"/>
                </a:lnTo>
                <a:cubicBezTo>
                  <a:pt x="3447433" y="1328581"/>
                  <a:pt x="3447635" y="1328379"/>
                  <a:pt x="3447837" y="1328177"/>
                </a:cubicBezTo>
                <a:cubicBezTo>
                  <a:pt x="3447229" y="1328786"/>
                  <a:pt x="3446420" y="1329190"/>
                  <a:pt x="3445811" y="1329799"/>
                </a:cubicBezTo>
                <a:cubicBezTo>
                  <a:pt x="3446014" y="1329597"/>
                  <a:pt x="3446216" y="1329597"/>
                  <a:pt x="3446420" y="1329392"/>
                </a:cubicBezTo>
                <a:cubicBezTo>
                  <a:pt x="3436690" y="1337299"/>
                  <a:pt x="3426553" y="1344395"/>
                  <a:pt x="3415200" y="1351286"/>
                </a:cubicBezTo>
                <a:cubicBezTo>
                  <a:pt x="3421281" y="1322094"/>
                  <a:pt x="3425742" y="1219318"/>
                  <a:pt x="3411552" y="1182220"/>
                </a:cubicBezTo>
                <a:cubicBezTo>
                  <a:pt x="3402024" y="1179787"/>
                  <a:pt x="3392294" y="1178368"/>
                  <a:pt x="3382563" y="1178165"/>
                </a:cubicBezTo>
                <a:cubicBezTo>
                  <a:pt x="3396146" y="1267362"/>
                  <a:pt x="3321139" y="1380477"/>
                  <a:pt x="3235795" y="1425075"/>
                </a:cubicBezTo>
                <a:cubicBezTo>
                  <a:pt x="3247147" y="1391830"/>
                  <a:pt x="3255054" y="1285201"/>
                  <a:pt x="3236402" y="1243035"/>
                </a:cubicBezTo>
                <a:cubicBezTo>
                  <a:pt x="2934757" y="1511028"/>
                  <a:pt x="2691090" y="1354936"/>
                  <a:pt x="2569459" y="1565965"/>
                </a:cubicBezTo>
                <a:cubicBezTo>
                  <a:pt x="2875767" y="1311960"/>
                  <a:pt x="3071188" y="1733207"/>
                  <a:pt x="3171938" y="1486297"/>
                </a:cubicBezTo>
                <a:cubicBezTo>
                  <a:pt x="3148221" y="1801321"/>
                  <a:pt x="2904959" y="1566978"/>
                  <a:pt x="2747041" y="1654148"/>
                </a:cubicBezTo>
                <a:cubicBezTo>
                  <a:pt x="3064903" y="1632457"/>
                  <a:pt x="3048279" y="1780645"/>
                  <a:pt x="3234984" y="1833960"/>
                </a:cubicBezTo>
                <a:cubicBezTo>
                  <a:pt x="3274919" y="1803147"/>
                  <a:pt x="3297015" y="1712329"/>
                  <a:pt x="3282419" y="1674622"/>
                </a:cubicBezTo>
                <a:cubicBezTo>
                  <a:pt x="3300056" y="1686684"/>
                  <a:pt x="3316578" y="1702851"/>
                  <a:pt x="3328513" y="1721197"/>
                </a:cubicBezTo>
                <a:lnTo>
                  <a:pt x="3347023" y="1780641"/>
                </a:lnTo>
                <a:lnTo>
                  <a:pt x="3344452" y="1804971"/>
                </a:lnTo>
                <a:cubicBezTo>
                  <a:pt x="3344452" y="1804769"/>
                  <a:pt x="3344452" y="1804769"/>
                  <a:pt x="3344452" y="1804564"/>
                </a:cubicBezTo>
                <a:cubicBezTo>
                  <a:pt x="3342424" y="1813890"/>
                  <a:pt x="3339180" y="1823012"/>
                  <a:pt x="3335330" y="1831730"/>
                </a:cubicBezTo>
                <a:cubicBezTo>
                  <a:pt x="3403239" y="1829701"/>
                  <a:pt x="3429390" y="1757534"/>
                  <a:pt x="3420876" y="1704422"/>
                </a:cubicBezTo>
                <a:lnTo>
                  <a:pt x="3436676" y="1717656"/>
                </a:lnTo>
                <a:lnTo>
                  <a:pt x="3457569" y="1746056"/>
                </a:lnTo>
                <a:cubicBezTo>
                  <a:pt x="3462535" y="1756825"/>
                  <a:pt x="3465069" y="1768583"/>
                  <a:pt x="3464055" y="1780645"/>
                </a:cubicBezTo>
                <a:cubicBezTo>
                  <a:pt x="3643056" y="1651309"/>
                  <a:pt x="3446824" y="2087357"/>
                  <a:pt x="3190588" y="1984985"/>
                </a:cubicBezTo>
                <a:cubicBezTo>
                  <a:pt x="3105649" y="2140064"/>
                  <a:pt x="3136058" y="2144525"/>
                  <a:pt x="3259106" y="2251762"/>
                </a:cubicBezTo>
                <a:cubicBezTo>
                  <a:pt x="3071592" y="2203718"/>
                  <a:pt x="3034496" y="2160336"/>
                  <a:pt x="3100784" y="1983161"/>
                </a:cubicBezTo>
                <a:cubicBezTo>
                  <a:pt x="3105245" y="1965524"/>
                  <a:pt x="3110514" y="1943021"/>
                  <a:pt x="3094297" y="1930454"/>
                </a:cubicBezTo>
                <a:cubicBezTo>
                  <a:pt x="3077473" y="1983767"/>
                  <a:pt x="3034292" y="2027150"/>
                  <a:pt x="2982803" y="2047624"/>
                </a:cubicBezTo>
                <a:cubicBezTo>
                  <a:pt x="3103623" y="1955591"/>
                  <a:pt x="3034699" y="1871665"/>
                  <a:pt x="3009561" y="1957617"/>
                </a:cubicBezTo>
                <a:cubicBezTo>
                  <a:pt x="2983409" y="2008298"/>
                  <a:pt x="2920161" y="2023907"/>
                  <a:pt x="2868265" y="2032826"/>
                </a:cubicBezTo>
                <a:cubicBezTo>
                  <a:pt x="2923000" y="2002824"/>
                  <a:pt x="2969220" y="1945050"/>
                  <a:pt x="2957868" y="1879976"/>
                </a:cubicBezTo>
                <a:cubicBezTo>
                  <a:pt x="2956448" y="1876936"/>
                  <a:pt x="2952192" y="1875921"/>
                  <a:pt x="2949759" y="1878354"/>
                </a:cubicBezTo>
                <a:cubicBezTo>
                  <a:pt x="2929689" y="1895382"/>
                  <a:pt x="2925837" y="1935926"/>
                  <a:pt x="2903337" y="1953765"/>
                </a:cubicBezTo>
                <a:cubicBezTo>
                  <a:pt x="2887322" y="1968767"/>
                  <a:pt x="2864415" y="1962685"/>
                  <a:pt x="2844750" y="1966943"/>
                </a:cubicBezTo>
                <a:cubicBezTo>
                  <a:pt x="2792652" y="1977078"/>
                  <a:pt x="2741162" y="2005054"/>
                  <a:pt x="2697171" y="2039111"/>
                </a:cubicBezTo>
                <a:cubicBezTo>
                  <a:pt x="2724336" y="2012959"/>
                  <a:pt x="2736499" y="1978296"/>
                  <a:pt x="2764069" y="1953563"/>
                </a:cubicBezTo>
                <a:cubicBezTo>
                  <a:pt x="2794273" y="1924778"/>
                  <a:pt x="2870902" y="1927006"/>
                  <a:pt x="2866441" y="1870449"/>
                </a:cubicBezTo>
                <a:cubicBezTo>
                  <a:pt x="2863604" y="1863556"/>
                  <a:pt x="2857522" y="1869434"/>
                  <a:pt x="2852859" y="1873693"/>
                </a:cubicBezTo>
                <a:cubicBezTo>
                  <a:pt x="2814343" y="1903491"/>
                  <a:pt x="2759002" y="1877949"/>
                  <a:pt x="2716634" y="1895180"/>
                </a:cubicBezTo>
                <a:cubicBezTo>
                  <a:pt x="2665953" y="1918493"/>
                  <a:pt x="2648723" y="1978700"/>
                  <a:pt x="2620544" y="2023704"/>
                </a:cubicBezTo>
                <a:cubicBezTo>
                  <a:pt x="2552633" y="2136820"/>
                  <a:pt x="2407487" y="2118170"/>
                  <a:pt x="2293762" y="2115333"/>
                </a:cubicBezTo>
                <a:cubicBezTo>
                  <a:pt x="2468302" y="2068098"/>
                  <a:pt x="2509048" y="2080870"/>
                  <a:pt x="2572094" y="1898221"/>
                </a:cubicBezTo>
                <a:cubicBezTo>
                  <a:pt x="2487157" y="1991472"/>
                  <a:pt x="2356606" y="2035057"/>
                  <a:pt x="2232542" y="2011337"/>
                </a:cubicBezTo>
                <a:cubicBezTo>
                  <a:pt x="2142129" y="2090803"/>
                  <a:pt x="1998604" y="2123846"/>
                  <a:pt x="1905354" y="2031002"/>
                </a:cubicBezTo>
                <a:cubicBezTo>
                  <a:pt x="1602492" y="1908154"/>
                  <a:pt x="1476806" y="2154051"/>
                  <a:pt x="1440926" y="2419004"/>
                </a:cubicBezTo>
                <a:cubicBezTo>
                  <a:pt x="1418830" y="2352919"/>
                  <a:pt x="1408897" y="2166418"/>
                  <a:pt x="1442954" y="2082087"/>
                </a:cubicBezTo>
                <a:cubicBezTo>
                  <a:pt x="1339364" y="2206353"/>
                  <a:pt x="1350108" y="2216895"/>
                  <a:pt x="1404032" y="2352310"/>
                </a:cubicBezTo>
                <a:cubicBezTo>
                  <a:pt x="1429371" y="2502524"/>
                  <a:pt x="1328012" y="2616249"/>
                  <a:pt x="1201516" y="2625373"/>
                </a:cubicBezTo>
                <a:cubicBezTo>
                  <a:pt x="1310577" y="2661253"/>
                  <a:pt x="1436263" y="2678890"/>
                  <a:pt x="1553839" y="2685984"/>
                </a:cubicBezTo>
                <a:cubicBezTo>
                  <a:pt x="1955426" y="2700377"/>
                  <a:pt x="2347078" y="2651725"/>
                  <a:pt x="2760419" y="2698958"/>
                </a:cubicBezTo>
                <a:cubicBezTo>
                  <a:pt x="3213622" y="2738693"/>
                  <a:pt x="3676758" y="2935495"/>
                  <a:pt x="3948835" y="3307291"/>
                </a:cubicBezTo>
                <a:lnTo>
                  <a:pt x="4023475" y="3429000"/>
                </a:lnTo>
                <a:lnTo>
                  <a:pt x="3900218" y="3429000"/>
                </a:lnTo>
                <a:lnTo>
                  <a:pt x="3862351" y="3367765"/>
                </a:lnTo>
                <a:cubicBezTo>
                  <a:pt x="3607198" y="3022792"/>
                  <a:pt x="3171887" y="2843929"/>
                  <a:pt x="2750082" y="2808630"/>
                </a:cubicBezTo>
                <a:cubicBezTo>
                  <a:pt x="2341604" y="2763626"/>
                  <a:pt x="1948939" y="2814306"/>
                  <a:pt x="1548772" y="2801130"/>
                </a:cubicBezTo>
                <a:cubicBezTo>
                  <a:pt x="1365514" y="2790587"/>
                  <a:pt x="1180027" y="2760382"/>
                  <a:pt x="1017447" y="2675240"/>
                </a:cubicBezTo>
                <a:cubicBezTo>
                  <a:pt x="1017447" y="2675038"/>
                  <a:pt x="1017245" y="2675647"/>
                  <a:pt x="1017650" y="2674836"/>
                </a:cubicBezTo>
                <a:cubicBezTo>
                  <a:pt x="899669" y="2624562"/>
                  <a:pt x="791416" y="2534959"/>
                  <a:pt x="733033" y="2421437"/>
                </a:cubicBezTo>
                <a:cubicBezTo>
                  <a:pt x="601267" y="2180203"/>
                  <a:pt x="867029" y="1979511"/>
                  <a:pt x="1060222" y="1876328"/>
                </a:cubicBezTo>
                <a:cubicBezTo>
                  <a:pt x="1052924" y="1866395"/>
                  <a:pt x="1045828" y="1856258"/>
                  <a:pt x="1038935" y="1845717"/>
                </a:cubicBezTo>
                <a:cubicBezTo>
                  <a:pt x="828108" y="1956402"/>
                  <a:pt x="558291" y="2180607"/>
                  <a:pt x="701611" y="2438263"/>
                </a:cubicBezTo>
                <a:cubicBezTo>
                  <a:pt x="764051" y="2558677"/>
                  <a:pt x="877775" y="2652942"/>
                  <a:pt x="1002649" y="2706460"/>
                </a:cubicBezTo>
                <a:cubicBezTo>
                  <a:pt x="1002445" y="2707069"/>
                  <a:pt x="1002649" y="2706662"/>
                  <a:pt x="1002445" y="2706662"/>
                </a:cubicBezTo>
                <a:cubicBezTo>
                  <a:pt x="1005487" y="2708082"/>
                  <a:pt x="1009339" y="2709906"/>
                  <a:pt x="1012176" y="2711527"/>
                </a:cubicBezTo>
                <a:cubicBezTo>
                  <a:pt x="1176379" y="2795250"/>
                  <a:pt x="1363286" y="2824848"/>
                  <a:pt x="1547150" y="2835185"/>
                </a:cubicBezTo>
                <a:cubicBezTo>
                  <a:pt x="1946911" y="2848159"/>
                  <a:pt x="2339982" y="2796871"/>
                  <a:pt x="2746838" y="2841065"/>
                </a:cubicBezTo>
                <a:cubicBezTo>
                  <a:pt x="3159597" y="2875122"/>
                  <a:pt x="3586170" y="3048553"/>
                  <a:pt x="3836430" y="3385669"/>
                </a:cubicBezTo>
                <a:lnTo>
                  <a:pt x="3863315" y="3429000"/>
                </a:lnTo>
                <a:lnTo>
                  <a:pt x="3752132" y="3429000"/>
                </a:lnTo>
                <a:lnTo>
                  <a:pt x="3739954" y="3422055"/>
                </a:lnTo>
                <a:cubicBezTo>
                  <a:pt x="3735292" y="3420940"/>
                  <a:pt x="3734330" y="3423423"/>
                  <a:pt x="3735014" y="3426793"/>
                </a:cubicBezTo>
                <a:lnTo>
                  <a:pt x="3736098" y="3429000"/>
                </a:lnTo>
                <a:lnTo>
                  <a:pt x="3474031" y="3429000"/>
                </a:lnTo>
                <a:lnTo>
                  <a:pt x="3458785" y="3414199"/>
                </a:lnTo>
                <a:cubicBezTo>
                  <a:pt x="3256509" y="3248947"/>
                  <a:pt x="2983283" y="3164249"/>
                  <a:pt x="2719875" y="3145751"/>
                </a:cubicBezTo>
                <a:cubicBezTo>
                  <a:pt x="2734675" y="3108855"/>
                  <a:pt x="2737108" y="3068312"/>
                  <a:pt x="2728391" y="3029592"/>
                </a:cubicBezTo>
                <a:cubicBezTo>
                  <a:pt x="2715010" y="2968777"/>
                  <a:pt x="2667979" y="2904718"/>
                  <a:pt x="2608179" y="2875728"/>
                </a:cubicBezTo>
                <a:cubicBezTo>
                  <a:pt x="2596016" y="2858702"/>
                  <a:pt x="2574731" y="2848159"/>
                  <a:pt x="2554459" y="2858093"/>
                </a:cubicBezTo>
                <a:cubicBezTo>
                  <a:pt x="2525672" y="2853026"/>
                  <a:pt x="2495265" y="2853835"/>
                  <a:pt x="2464654" y="2860526"/>
                </a:cubicBezTo>
                <a:cubicBezTo>
                  <a:pt x="2462424" y="2840659"/>
                  <a:pt x="2401609" y="2838226"/>
                  <a:pt x="2430393" y="2855052"/>
                </a:cubicBezTo>
                <a:cubicBezTo>
                  <a:pt x="2439922" y="2858296"/>
                  <a:pt x="2442557" y="2865593"/>
                  <a:pt x="2434246" y="2869039"/>
                </a:cubicBezTo>
                <a:cubicBezTo>
                  <a:pt x="2432624" y="2870661"/>
                  <a:pt x="2419852" y="2870052"/>
                  <a:pt x="2423098" y="2873093"/>
                </a:cubicBezTo>
                <a:cubicBezTo>
                  <a:pt x="2382554" y="2889109"/>
                  <a:pt x="2348497" y="2911611"/>
                  <a:pt x="2313630" y="2942626"/>
                </a:cubicBezTo>
                <a:cubicBezTo>
                  <a:pt x="2296397" y="2891137"/>
                  <a:pt x="2217540" y="2926611"/>
                  <a:pt x="2259706" y="2932287"/>
                </a:cubicBezTo>
                <a:cubicBezTo>
                  <a:pt x="2274910" y="2932085"/>
                  <a:pt x="2281397" y="2943235"/>
                  <a:pt x="2263354" y="2951953"/>
                </a:cubicBezTo>
                <a:cubicBezTo>
                  <a:pt x="2256867" y="2955194"/>
                  <a:pt x="2259299" y="2956613"/>
                  <a:pt x="2265382" y="2956613"/>
                </a:cubicBezTo>
                <a:cubicBezTo>
                  <a:pt x="2273288" y="2957629"/>
                  <a:pt x="2284843" y="2950735"/>
                  <a:pt x="2290721" y="2957222"/>
                </a:cubicBezTo>
                <a:cubicBezTo>
                  <a:pt x="2293560" y="2963305"/>
                  <a:pt x="2283423" y="2965129"/>
                  <a:pt x="2278964" y="2965735"/>
                </a:cubicBezTo>
                <a:cubicBezTo>
                  <a:pt x="2251395" y="2969994"/>
                  <a:pt x="2265584" y="2977696"/>
                  <a:pt x="2277545" y="2978507"/>
                </a:cubicBezTo>
                <a:cubicBezTo>
                  <a:pt x="2274301" y="2982157"/>
                  <a:pt x="2270856" y="2985805"/>
                  <a:pt x="2267612" y="2989657"/>
                </a:cubicBezTo>
                <a:cubicBezTo>
                  <a:pt x="2258286" y="2986818"/>
                  <a:pt x="2247340" y="2997157"/>
                  <a:pt x="2254840" y="3004861"/>
                </a:cubicBezTo>
                <a:cubicBezTo>
                  <a:pt x="2249975" y="3010942"/>
                  <a:pt x="2245110" y="3017025"/>
                  <a:pt x="2240447" y="3023307"/>
                </a:cubicBezTo>
                <a:cubicBezTo>
                  <a:pt x="2234162" y="3011146"/>
                  <a:pt x="2215918" y="3007294"/>
                  <a:pt x="2203553" y="3011348"/>
                </a:cubicBezTo>
                <a:cubicBezTo>
                  <a:pt x="2196660" y="3014592"/>
                  <a:pt x="2204364" y="3020064"/>
                  <a:pt x="2208621" y="3021281"/>
                </a:cubicBezTo>
                <a:cubicBezTo>
                  <a:pt x="2220175" y="3024929"/>
                  <a:pt x="2221595" y="3035066"/>
                  <a:pt x="2205377" y="3037296"/>
                </a:cubicBezTo>
                <a:cubicBezTo>
                  <a:pt x="2191794" y="3040944"/>
                  <a:pt x="2221797" y="3043175"/>
                  <a:pt x="2223623" y="3046620"/>
                </a:cubicBezTo>
                <a:cubicBezTo>
                  <a:pt x="2222203" y="3048649"/>
                  <a:pt x="2220986" y="3050473"/>
                  <a:pt x="2219566" y="3052499"/>
                </a:cubicBezTo>
                <a:cubicBezTo>
                  <a:pt x="2208418" y="3051486"/>
                  <a:pt x="2190579" y="3048649"/>
                  <a:pt x="2202945" y="3058379"/>
                </a:cubicBezTo>
                <a:cubicBezTo>
                  <a:pt x="2205784" y="3060405"/>
                  <a:pt x="2211662" y="3062027"/>
                  <a:pt x="2210851" y="3065677"/>
                </a:cubicBezTo>
                <a:cubicBezTo>
                  <a:pt x="2207608" y="3073786"/>
                  <a:pt x="2199701" y="3068312"/>
                  <a:pt x="2194025" y="3065879"/>
                </a:cubicBezTo>
                <a:cubicBezTo>
                  <a:pt x="2173347" y="3065068"/>
                  <a:pt x="2183686" y="3083718"/>
                  <a:pt x="2199092" y="3084327"/>
                </a:cubicBezTo>
                <a:cubicBezTo>
                  <a:pt x="2187942" y="3102571"/>
                  <a:pt x="2177199" y="3120816"/>
                  <a:pt x="2167266" y="3137438"/>
                </a:cubicBezTo>
                <a:cubicBezTo>
                  <a:pt x="1732840" y="3153858"/>
                  <a:pt x="1269629" y="3203728"/>
                  <a:pt x="866423" y="3003848"/>
                </a:cubicBezTo>
                <a:cubicBezTo>
                  <a:pt x="564980" y="2875933"/>
                  <a:pt x="302866" y="2578544"/>
                  <a:pt x="325975" y="2235342"/>
                </a:cubicBezTo>
                <a:cubicBezTo>
                  <a:pt x="350707" y="1907343"/>
                  <a:pt x="627011" y="1674825"/>
                  <a:pt x="897438" y="1528867"/>
                </a:cubicBezTo>
                <a:cubicBezTo>
                  <a:pt x="895208" y="1521367"/>
                  <a:pt x="892977" y="1513867"/>
                  <a:pt x="890951" y="1506569"/>
                </a:cubicBezTo>
                <a:cubicBezTo>
                  <a:pt x="612213" y="1655972"/>
                  <a:pt x="329016" y="1895789"/>
                  <a:pt x="303879" y="2233516"/>
                </a:cubicBezTo>
                <a:cubicBezTo>
                  <a:pt x="279957" y="2585640"/>
                  <a:pt x="547141" y="2891339"/>
                  <a:pt x="856692" y="3022701"/>
                </a:cubicBezTo>
                <a:cubicBezTo>
                  <a:pt x="1259088" y="3221971"/>
                  <a:pt x="1721286" y="3175751"/>
                  <a:pt x="2154699" y="3158117"/>
                </a:cubicBezTo>
                <a:cubicBezTo>
                  <a:pt x="2150440" y="3165210"/>
                  <a:pt x="2146386" y="3172104"/>
                  <a:pt x="2142535" y="3178793"/>
                </a:cubicBezTo>
                <a:cubicBezTo>
                  <a:pt x="1710136" y="3197849"/>
                  <a:pt x="1248749" y="3240621"/>
                  <a:pt x="847366" y="3041755"/>
                </a:cubicBezTo>
                <a:cubicBezTo>
                  <a:pt x="529910" y="2907150"/>
                  <a:pt x="257659" y="2592938"/>
                  <a:pt x="282187" y="2232099"/>
                </a:cubicBezTo>
                <a:cubicBezTo>
                  <a:pt x="307324" y="1885247"/>
                  <a:pt x="598226" y="1637120"/>
                  <a:pt x="884869" y="1484474"/>
                </a:cubicBezTo>
                <a:cubicBezTo>
                  <a:pt x="884869" y="1484269"/>
                  <a:pt x="884869" y="1484067"/>
                  <a:pt x="884666" y="1483865"/>
                </a:cubicBezTo>
                <a:cubicBezTo>
                  <a:pt x="885073" y="1483663"/>
                  <a:pt x="885477" y="1483256"/>
                  <a:pt x="886086" y="1483054"/>
                </a:cubicBezTo>
                <a:cubicBezTo>
                  <a:pt x="885682" y="1483256"/>
                  <a:pt x="885073" y="1483458"/>
                  <a:pt x="884666" y="1483458"/>
                </a:cubicBezTo>
                <a:cubicBezTo>
                  <a:pt x="882843" y="1476971"/>
                  <a:pt x="881221" y="1470891"/>
                  <a:pt x="879599" y="1464606"/>
                </a:cubicBezTo>
                <a:cubicBezTo>
                  <a:pt x="607956" y="1609955"/>
                  <a:pt x="336718" y="1830717"/>
                  <a:pt x="273877" y="2149390"/>
                </a:cubicBezTo>
                <a:cubicBezTo>
                  <a:pt x="195626" y="2542257"/>
                  <a:pt x="490582" y="2912624"/>
                  <a:pt x="839258" y="3057973"/>
                </a:cubicBezTo>
                <a:cubicBezTo>
                  <a:pt x="1240842" y="3256637"/>
                  <a:pt x="1699190" y="3216499"/>
                  <a:pt x="2131790" y="3196632"/>
                </a:cubicBezTo>
                <a:cubicBezTo>
                  <a:pt x="2098342" y="3253800"/>
                  <a:pt x="2073407" y="3297789"/>
                  <a:pt x="2055163" y="3332252"/>
                </a:cubicBezTo>
                <a:cubicBezTo>
                  <a:pt x="2003192" y="3314869"/>
                  <a:pt x="1978690" y="3393558"/>
                  <a:pt x="1887820" y="3428168"/>
                </a:cubicBezTo>
                <a:lnTo>
                  <a:pt x="1884749" y="3429000"/>
                </a:lnTo>
                <a:lnTo>
                  <a:pt x="1850246" y="3429000"/>
                </a:lnTo>
                <a:lnTo>
                  <a:pt x="1865089" y="3400669"/>
                </a:lnTo>
                <a:cubicBezTo>
                  <a:pt x="1867598" y="3386479"/>
                  <a:pt x="1863493" y="3372187"/>
                  <a:pt x="1845958" y="3360835"/>
                </a:cubicBezTo>
                <a:cubicBezTo>
                  <a:pt x="1828930" y="3384856"/>
                  <a:pt x="1803120" y="3409562"/>
                  <a:pt x="1769130" y="3423920"/>
                </a:cubicBezTo>
                <a:lnTo>
                  <a:pt x="1751377" y="3429000"/>
                </a:lnTo>
                <a:lnTo>
                  <a:pt x="1730859" y="3429000"/>
                </a:lnTo>
                <a:lnTo>
                  <a:pt x="1718584" y="3386804"/>
                </a:lnTo>
                <a:cubicBezTo>
                  <a:pt x="1694857" y="3343312"/>
                  <a:pt x="1644760" y="3317808"/>
                  <a:pt x="1597629" y="3360835"/>
                </a:cubicBezTo>
                <a:cubicBezTo>
                  <a:pt x="1572085" y="3380093"/>
                  <a:pt x="1554904" y="3405128"/>
                  <a:pt x="1536407" y="3428289"/>
                </a:cubicBezTo>
                <a:lnTo>
                  <a:pt x="1535749" y="3429000"/>
                </a:lnTo>
                <a:lnTo>
                  <a:pt x="1409549" y="3429000"/>
                </a:lnTo>
                <a:lnTo>
                  <a:pt x="1413629" y="3421520"/>
                </a:lnTo>
                <a:cubicBezTo>
                  <a:pt x="1424671" y="3394068"/>
                  <a:pt x="1422884" y="3365902"/>
                  <a:pt x="1390651" y="3345833"/>
                </a:cubicBezTo>
                <a:cubicBezTo>
                  <a:pt x="1377677" y="3335089"/>
                  <a:pt x="1356595" y="3329413"/>
                  <a:pt x="1336729" y="3334887"/>
                </a:cubicBezTo>
                <a:cubicBezTo>
                  <a:pt x="1318484" y="3337724"/>
                  <a:pt x="1295577" y="3357794"/>
                  <a:pt x="1276927" y="3368335"/>
                </a:cubicBezTo>
                <a:cubicBezTo>
                  <a:pt x="1230505" y="3393068"/>
                  <a:pt x="1168472" y="3403811"/>
                  <a:pt x="1118604" y="3399959"/>
                </a:cubicBezTo>
                <a:cubicBezTo>
                  <a:pt x="1145565" y="3383133"/>
                  <a:pt x="1175568" y="3352320"/>
                  <a:pt x="1137457" y="3319480"/>
                </a:cubicBezTo>
                <a:cubicBezTo>
                  <a:pt x="1045626" y="3386579"/>
                  <a:pt x="894599" y="3373809"/>
                  <a:pt x="803175" y="3300019"/>
                </a:cubicBezTo>
                <a:cubicBezTo>
                  <a:pt x="856488" y="3318872"/>
                  <a:pt x="931089" y="3328804"/>
                  <a:pt x="985621" y="3299209"/>
                </a:cubicBezTo>
                <a:cubicBezTo>
                  <a:pt x="1012987" y="3284613"/>
                  <a:pt x="1028393" y="3258258"/>
                  <a:pt x="1034476" y="3227243"/>
                </a:cubicBezTo>
                <a:cubicBezTo>
                  <a:pt x="1039543" y="3194808"/>
                  <a:pt x="1017852" y="3182847"/>
                  <a:pt x="989067" y="3161156"/>
                </a:cubicBezTo>
                <a:cubicBezTo>
                  <a:pt x="963119" y="3136425"/>
                  <a:pt x="916088" y="3163588"/>
                  <a:pt x="939603" y="3184267"/>
                </a:cubicBezTo>
                <a:cubicBezTo>
                  <a:pt x="1102183" y="3268800"/>
                  <a:pt x="766685" y="3220147"/>
                  <a:pt x="825675" y="3085949"/>
                </a:cubicBezTo>
                <a:cubicBezTo>
                  <a:pt x="825675" y="3085949"/>
                  <a:pt x="825675" y="3085949"/>
                  <a:pt x="825473" y="3085949"/>
                </a:cubicBezTo>
                <a:cubicBezTo>
                  <a:pt x="815338" y="3099936"/>
                  <a:pt x="803579" y="3117977"/>
                  <a:pt x="790201" y="3127708"/>
                </a:cubicBezTo>
                <a:cubicBezTo>
                  <a:pt x="725331" y="3158725"/>
                  <a:pt x="564169" y="3040336"/>
                  <a:pt x="638770" y="3049053"/>
                </a:cubicBezTo>
                <a:cubicBezTo>
                  <a:pt x="659852" y="3049864"/>
                  <a:pt x="696544" y="3086151"/>
                  <a:pt x="699585" y="3046418"/>
                </a:cubicBezTo>
                <a:cubicBezTo>
                  <a:pt x="705261" y="3013375"/>
                  <a:pt x="627822" y="2997766"/>
                  <a:pt x="608565" y="3000401"/>
                </a:cubicBezTo>
                <a:cubicBezTo>
                  <a:pt x="579980" y="3002631"/>
                  <a:pt x="580184" y="3029188"/>
                  <a:pt x="550384" y="3039120"/>
                </a:cubicBezTo>
                <a:cubicBezTo>
                  <a:pt x="488556" y="3064866"/>
                  <a:pt x="409494" y="3050877"/>
                  <a:pt x="353951" y="3005470"/>
                </a:cubicBezTo>
                <a:cubicBezTo>
                  <a:pt x="404020" y="2948505"/>
                  <a:pt x="384155" y="2843700"/>
                  <a:pt x="302055" y="2826874"/>
                </a:cubicBezTo>
                <a:cubicBezTo>
                  <a:pt x="231711" y="2804576"/>
                  <a:pt x="161774" y="2820387"/>
                  <a:pt x="104202" y="2766465"/>
                </a:cubicBezTo>
                <a:cubicBezTo>
                  <a:pt x="58589" y="2727341"/>
                  <a:pt x="30817" y="2687810"/>
                  <a:pt x="3" y="2628007"/>
                </a:cubicBezTo>
                <a:cubicBezTo>
                  <a:pt x="-199" y="2626790"/>
                  <a:pt x="11154" y="2634494"/>
                  <a:pt x="28384" y="2643414"/>
                </a:cubicBezTo>
                <a:cubicBezTo>
                  <a:pt x="79671" y="2674632"/>
                  <a:pt x="184274" y="2694095"/>
                  <a:pt x="180017" y="2605101"/>
                </a:cubicBezTo>
                <a:cubicBezTo>
                  <a:pt x="182450" y="2583005"/>
                  <a:pt x="176572" y="2559894"/>
                  <a:pt x="161774" y="2538811"/>
                </a:cubicBezTo>
                <a:cubicBezTo>
                  <a:pt x="152448" y="2525229"/>
                  <a:pt x="140082" y="2513876"/>
                  <a:pt x="125689" y="2503335"/>
                </a:cubicBezTo>
                <a:cubicBezTo>
                  <a:pt x="65280" y="2460157"/>
                  <a:pt x="24532" y="2364878"/>
                  <a:pt x="16221" y="2292508"/>
                </a:cubicBezTo>
                <a:cubicBezTo>
                  <a:pt x="28586" y="2312173"/>
                  <a:pt x="77847" y="2353730"/>
                  <a:pt x="100350" y="2297373"/>
                </a:cubicBezTo>
                <a:cubicBezTo>
                  <a:pt x="57576" y="2256425"/>
                  <a:pt x="32845" y="2180203"/>
                  <a:pt x="40143" y="2117968"/>
                </a:cubicBezTo>
                <a:cubicBezTo>
                  <a:pt x="121837" y="2123644"/>
                  <a:pt x="195222" y="2038907"/>
                  <a:pt x="170287" y="1957617"/>
                </a:cubicBezTo>
                <a:cubicBezTo>
                  <a:pt x="154880" y="1875719"/>
                  <a:pt x="107647" y="1839027"/>
                  <a:pt x="125285" y="1747803"/>
                </a:cubicBezTo>
                <a:cubicBezTo>
                  <a:pt x="132176" y="1708070"/>
                  <a:pt x="149813" y="1655161"/>
                  <a:pt x="188735" y="1593737"/>
                </a:cubicBezTo>
                <a:cubicBezTo>
                  <a:pt x="190965" y="1610970"/>
                  <a:pt x="191370" y="1635700"/>
                  <a:pt x="195830" y="1655972"/>
                </a:cubicBezTo>
                <a:cubicBezTo>
                  <a:pt x="207994" y="1735640"/>
                  <a:pt x="262322" y="1781049"/>
                  <a:pt x="330840" y="1719220"/>
                </a:cubicBezTo>
                <a:cubicBezTo>
                  <a:pt x="383345" y="1659824"/>
                  <a:pt x="325366" y="1582994"/>
                  <a:pt x="439497" y="1457308"/>
                </a:cubicBezTo>
                <a:cubicBezTo>
                  <a:pt x="435442" y="1491163"/>
                  <a:pt x="441727" y="1535761"/>
                  <a:pt x="494232" y="1526030"/>
                </a:cubicBezTo>
                <a:cubicBezTo>
                  <a:pt x="499299" y="1412710"/>
                  <a:pt x="593563" y="1299999"/>
                  <a:pt x="710531" y="1274051"/>
                </a:cubicBezTo>
                <a:cubicBezTo>
                  <a:pt x="663298" y="1305877"/>
                  <a:pt x="615658" y="1357977"/>
                  <a:pt x="606943" y="1417373"/>
                </a:cubicBezTo>
                <a:cubicBezTo>
                  <a:pt x="600050" y="1458728"/>
                  <a:pt x="631876" y="1534543"/>
                  <a:pt x="687422" y="1519745"/>
                </a:cubicBezTo>
                <a:cubicBezTo>
                  <a:pt x="710329" y="1518326"/>
                  <a:pt x="753712" y="1502717"/>
                  <a:pt x="747225" y="1477782"/>
                </a:cubicBezTo>
                <a:cubicBezTo>
                  <a:pt x="743575" y="1449808"/>
                  <a:pt x="726748" y="1458119"/>
                  <a:pt x="709518" y="1466634"/>
                </a:cubicBezTo>
                <a:cubicBezTo>
                  <a:pt x="582211" y="1509406"/>
                  <a:pt x="801957" y="1306892"/>
                  <a:pt x="870882" y="1432171"/>
                </a:cubicBezTo>
                <a:lnTo>
                  <a:pt x="871894" y="1433995"/>
                </a:lnTo>
                <a:cubicBezTo>
                  <a:pt x="850812" y="1342773"/>
                  <a:pt x="848583" y="1277092"/>
                  <a:pt x="851420" y="1229048"/>
                </a:cubicBezTo>
                <a:cubicBezTo>
                  <a:pt x="819797" y="1172692"/>
                  <a:pt x="800742" y="1109039"/>
                  <a:pt x="791214" y="1045384"/>
                </a:cubicBezTo>
                <a:cubicBezTo>
                  <a:pt x="789794" y="1044776"/>
                  <a:pt x="788375" y="1044169"/>
                  <a:pt x="786957" y="1043358"/>
                </a:cubicBezTo>
                <a:cubicBezTo>
                  <a:pt x="786957" y="1043358"/>
                  <a:pt x="787159" y="1043358"/>
                  <a:pt x="787159" y="1043358"/>
                </a:cubicBezTo>
                <a:cubicBezTo>
                  <a:pt x="784525" y="1042141"/>
                  <a:pt x="781888" y="1040926"/>
                  <a:pt x="779253" y="1039708"/>
                </a:cubicBezTo>
                <a:cubicBezTo>
                  <a:pt x="779659" y="1039911"/>
                  <a:pt x="779861" y="1039911"/>
                  <a:pt x="780266" y="1040115"/>
                </a:cubicBezTo>
                <a:cubicBezTo>
                  <a:pt x="779253" y="1039708"/>
                  <a:pt x="778240" y="1039100"/>
                  <a:pt x="777024" y="1038695"/>
                </a:cubicBezTo>
                <a:cubicBezTo>
                  <a:pt x="777631" y="1038897"/>
                  <a:pt x="778442" y="1039304"/>
                  <a:pt x="779051" y="1039708"/>
                </a:cubicBezTo>
                <a:cubicBezTo>
                  <a:pt x="743981" y="1024302"/>
                  <a:pt x="706681" y="1013152"/>
                  <a:pt x="668570" y="1009706"/>
                </a:cubicBezTo>
                <a:cubicBezTo>
                  <a:pt x="665326" y="1009504"/>
                  <a:pt x="662083" y="1009302"/>
                  <a:pt x="659041" y="1009097"/>
                </a:cubicBezTo>
                <a:lnTo>
                  <a:pt x="658839" y="1009097"/>
                </a:lnTo>
                <a:lnTo>
                  <a:pt x="647993" y="1008897"/>
                </a:lnTo>
                <a:lnTo>
                  <a:pt x="648094" y="1008895"/>
                </a:lnTo>
                <a:lnTo>
                  <a:pt x="647891" y="1008895"/>
                </a:lnTo>
                <a:lnTo>
                  <a:pt x="647993" y="1008897"/>
                </a:lnTo>
                <a:lnTo>
                  <a:pt x="637350" y="1009097"/>
                </a:lnTo>
                <a:cubicBezTo>
                  <a:pt x="638363" y="1009097"/>
                  <a:pt x="639378" y="1008895"/>
                  <a:pt x="640594" y="1008895"/>
                </a:cubicBezTo>
                <a:cubicBezTo>
                  <a:pt x="639174" y="1008895"/>
                  <a:pt x="637959" y="1008895"/>
                  <a:pt x="636741" y="1009097"/>
                </a:cubicBezTo>
                <a:lnTo>
                  <a:pt x="637350" y="1009097"/>
                </a:lnTo>
                <a:lnTo>
                  <a:pt x="637552" y="1009097"/>
                </a:lnTo>
                <a:cubicBezTo>
                  <a:pt x="633904" y="1009302"/>
                  <a:pt x="630254" y="1009504"/>
                  <a:pt x="626404" y="1009908"/>
                </a:cubicBezTo>
                <a:cubicBezTo>
                  <a:pt x="618902" y="1010517"/>
                  <a:pt x="611604" y="1011734"/>
                  <a:pt x="604915" y="1013152"/>
                </a:cubicBezTo>
                <a:cubicBezTo>
                  <a:pt x="604306" y="1013356"/>
                  <a:pt x="603700" y="1013356"/>
                  <a:pt x="603091" y="1013558"/>
                </a:cubicBezTo>
                <a:cubicBezTo>
                  <a:pt x="603700" y="1013356"/>
                  <a:pt x="604104" y="1013356"/>
                  <a:pt x="604713" y="1013152"/>
                </a:cubicBezTo>
                <a:cubicBezTo>
                  <a:pt x="602483" y="1013558"/>
                  <a:pt x="600456" y="1014167"/>
                  <a:pt x="598226" y="1014571"/>
                </a:cubicBezTo>
                <a:cubicBezTo>
                  <a:pt x="598428" y="1014571"/>
                  <a:pt x="598428" y="1014571"/>
                  <a:pt x="598630" y="1014369"/>
                </a:cubicBezTo>
                <a:cubicBezTo>
                  <a:pt x="598428" y="1014369"/>
                  <a:pt x="598226" y="1014369"/>
                  <a:pt x="598024" y="1014571"/>
                </a:cubicBezTo>
                <a:cubicBezTo>
                  <a:pt x="598024" y="1014571"/>
                  <a:pt x="598226" y="1014571"/>
                  <a:pt x="598226" y="1014571"/>
                </a:cubicBezTo>
                <a:cubicBezTo>
                  <a:pt x="595387" y="1015382"/>
                  <a:pt x="592550" y="1015991"/>
                  <a:pt x="589915" y="1017004"/>
                </a:cubicBezTo>
                <a:cubicBezTo>
                  <a:pt x="589915" y="1017004"/>
                  <a:pt x="590117" y="1017004"/>
                  <a:pt x="590117" y="1017004"/>
                </a:cubicBezTo>
                <a:cubicBezTo>
                  <a:pt x="564980" y="1024910"/>
                  <a:pt x="539641" y="1039506"/>
                  <a:pt x="527882" y="1063832"/>
                </a:cubicBezTo>
                <a:cubicBezTo>
                  <a:pt x="549167" y="935106"/>
                  <a:pt x="654176" y="792392"/>
                  <a:pt x="800944" y="803542"/>
                </a:cubicBezTo>
                <a:cubicBezTo>
                  <a:pt x="717222" y="687180"/>
                  <a:pt x="728776" y="496019"/>
                  <a:pt x="839258" y="406618"/>
                </a:cubicBezTo>
                <a:cubicBezTo>
                  <a:pt x="838853" y="407025"/>
                  <a:pt x="838447" y="407429"/>
                  <a:pt x="838042" y="407634"/>
                </a:cubicBezTo>
                <a:cubicBezTo>
                  <a:pt x="838649" y="407025"/>
                  <a:pt x="839460" y="406416"/>
                  <a:pt x="840068" y="405807"/>
                </a:cubicBezTo>
                <a:cubicBezTo>
                  <a:pt x="839866" y="406012"/>
                  <a:pt x="839664" y="406214"/>
                  <a:pt x="839460" y="406416"/>
                </a:cubicBezTo>
                <a:lnTo>
                  <a:pt x="853516" y="395527"/>
                </a:lnTo>
                <a:lnTo>
                  <a:pt x="912628" y="363895"/>
                </a:lnTo>
                <a:cubicBezTo>
                  <a:pt x="1063348" y="319250"/>
                  <a:pt x="1279815" y="469157"/>
                  <a:pt x="1155296" y="562104"/>
                </a:cubicBezTo>
                <a:cubicBezTo>
                  <a:pt x="1118400" y="581971"/>
                  <a:pt x="1042585" y="593119"/>
                  <a:pt x="1006704" y="553591"/>
                </a:cubicBezTo>
                <a:cubicBezTo>
                  <a:pt x="1001634" y="546697"/>
                  <a:pt x="1002243" y="525210"/>
                  <a:pt x="1013798" y="523182"/>
                </a:cubicBezTo>
                <a:cubicBezTo>
                  <a:pt x="1013595" y="523182"/>
                  <a:pt x="1013393" y="523182"/>
                  <a:pt x="1013191" y="523182"/>
                </a:cubicBezTo>
                <a:cubicBezTo>
                  <a:pt x="1015826" y="522980"/>
                  <a:pt x="1018461" y="522573"/>
                  <a:pt x="1021095" y="521762"/>
                </a:cubicBezTo>
                <a:cubicBezTo>
                  <a:pt x="1021704" y="521560"/>
                  <a:pt x="1022313" y="521358"/>
                  <a:pt x="1022921" y="521156"/>
                </a:cubicBezTo>
                <a:cubicBezTo>
                  <a:pt x="1022921" y="521156"/>
                  <a:pt x="1022717" y="521156"/>
                  <a:pt x="1022717" y="521358"/>
                </a:cubicBezTo>
                <a:cubicBezTo>
                  <a:pt x="1022921" y="521358"/>
                  <a:pt x="1022921" y="521156"/>
                  <a:pt x="1023124" y="521156"/>
                </a:cubicBezTo>
                <a:cubicBezTo>
                  <a:pt x="1023124" y="521156"/>
                  <a:pt x="1023124" y="521156"/>
                  <a:pt x="1022921" y="521156"/>
                </a:cubicBezTo>
                <a:cubicBezTo>
                  <a:pt x="1025758" y="520141"/>
                  <a:pt x="1028393" y="518519"/>
                  <a:pt x="1030826" y="516695"/>
                </a:cubicBezTo>
                <a:cubicBezTo>
                  <a:pt x="1090224" y="429931"/>
                  <a:pt x="906358" y="445338"/>
                  <a:pt x="865814" y="551158"/>
                </a:cubicBezTo>
                <a:cubicBezTo>
                  <a:pt x="766481" y="815705"/>
                  <a:pt x="1180433" y="917469"/>
                  <a:pt x="1301253" y="696911"/>
                </a:cubicBezTo>
                <a:cubicBezTo>
                  <a:pt x="1320512" y="662450"/>
                  <a:pt x="1333890" y="646637"/>
                  <a:pt x="1349499" y="697722"/>
                </a:cubicBezTo>
                <a:cubicBezTo>
                  <a:pt x="1360851" y="788337"/>
                  <a:pt x="1300240" y="804555"/>
                  <a:pt x="1237396" y="842666"/>
                </a:cubicBezTo>
                <a:cubicBezTo>
                  <a:pt x="1185703" y="881790"/>
                  <a:pt x="1196042" y="958419"/>
                  <a:pt x="1261925" y="976460"/>
                </a:cubicBezTo>
                <a:cubicBezTo>
                  <a:pt x="1341392" y="1008895"/>
                  <a:pt x="1465658" y="982745"/>
                  <a:pt x="1547961" y="938147"/>
                </a:cubicBezTo>
                <a:cubicBezTo>
                  <a:pt x="1575937" y="801311"/>
                  <a:pt x="1771964" y="694478"/>
                  <a:pt x="1877176" y="808609"/>
                </a:cubicBezTo>
                <a:cubicBezTo>
                  <a:pt x="1908395" y="846518"/>
                  <a:pt x="1910219" y="908955"/>
                  <a:pt x="1870486" y="935106"/>
                </a:cubicBezTo>
                <a:cubicBezTo>
                  <a:pt x="1844134" y="954162"/>
                  <a:pt x="1782303" y="949904"/>
                  <a:pt x="1784534" y="909158"/>
                </a:cubicBezTo>
                <a:cubicBezTo>
                  <a:pt x="1842917" y="862329"/>
                  <a:pt x="1747842" y="825233"/>
                  <a:pt x="1698988" y="884021"/>
                </a:cubicBezTo>
                <a:cubicBezTo>
                  <a:pt x="1597020" y="993489"/>
                  <a:pt x="1775208" y="1146339"/>
                  <a:pt x="1888123" y="1078226"/>
                </a:cubicBezTo>
                <a:cubicBezTo>
                  <a:pt x="1854269" y="968149"/>
                  <a:pt x="1951169" y="813070"/>
                  <a:pt x="2073205" y="850775"/>
                </a:cubicBezTo>
                <a:cubicBezTo>
                  <a:pt x="2106348" y="862635"/>
                  <a:pt x="2131055" y="897413"/>
                  <a:pt x="2127055" y="928942"/>
                </a:cubicBezTo>
                <a:lnTo>
                  <a:pt x="2112765" y="958358"/>
                </a:lnTo>
                <a:lnTo>
                  <a:pt x="2098449" y="970038"/>
                </a:lnTo>
                <a:cubicBezTo>
                  <a:pt x="2081060" y="979806"/>
                  <a:pt x="2057342" y="981935"/>
                  <a:pt x="2048676" y="963082"/>
                </a:cubicBezTo>
                <a:cubicBezTo>
                  <a:pt x="2074218" y="880168"/>
                  <a:pt x="1928058" y="943823"/>
                  <a:pt x="1987454" y="1050047"/>
                </a:cubicBezTo>
                <a:cubicBezTo>
                  <a:pt x="2046039" y="1037276"/>
                  <a:pt x="2163010" y="1035045"/>
                  <a:pt x="2211460" y="1041939"/>
                </a:cubicBezTo>
                <a:cubicBezTo>
                  <a:pt x="2154494" y="1004639"/>
                  <a:pt x="2132399" y="922132"/>
                  <a:pt x="2154901" y="859290"/>
                </a:cubicBezTo>
                <a:cubicBezTo>
                  <a:pt x="2154901" y="859290"/>
                  <a:pt x="2154901" y="859492"/>
                  <a:pt x="2154699" y="859492"/>
                </a:cubicBezTo>
                <a:cubicBezTo>
                  <a:pt x="2186323" y="773337"/>
                  <a:pt x="2327617" y="756511"/>
                  <a:pt x="2352347" y="856451"/>
                </a:cubicBezTo>
                <a:cubicBezTo>
                  <a:pt x="2340184" y="841246"/>
                  <a:pt x="2308762" y="838409"/>
                  <a:pt x="2297208" y="840031"/>
                </a:cubicBezTo>
                <a:cubicBezTo>
                  <a:pt x="2118005" y="872264"/>
                  <a:pt x="2307547" y="1110863"/>
                  <a:pt x="2507224" y="1061400"/>
                </a:cubicBezTo>
                <a:cubicBezTo>
                  <a:pt x="2574933" y="1053900"/>
                  <a:pt x="2613044" y="1027747"/>
                  <a:pt x="2668184" y="1020045"/>
                </a:cubicBezTo>
                <a:cubicBezTo>
                  <a:pt x="2752108" y="1005449"/>
                  <a:pt x="2796097" y="1087145"/>
                  <a:pt x="2792652" y="1154244"/>
                </a:cubicBezTo>
                <a:cubicBezTo>
                  <a:pt x="2854887" y="1241414"/>
                  <a:pt x="2976924" y="1108633"/>
                  <a:pt x="3006722" y="1066063"/>
                </a:cubicBezTo>
                <a:cubicBezTo>
                  <a:pt x="2999222" y="1112078"/>
                  <a:pt x="3051727" y="1158705"/>
                  <a:pt x="3094905" y="1134378"/>
                </a:cubicBezTo>
                <a:cubicBezTo>
                  <a:pt x="3054768" y="1129513"/>
                  <a:pt x="3025577" y="1099713"/>
                  <a:pt x="3006924" y="1065858"/>
                </a:cubicBezTo>
                <a:cubicBezTo>
                  <a:pt x="3007533" y="1011734"/>
                  <a:pt x="3060240" y="976460"/>
                  <a:pt x="3110110" y="983149"/>
                </a:cubicBezTo>
                <a:cubicBezTo>
                  <a:pt x="3123895" y="928821"/>
                  <a:pt x="3187547" y="902062"/>
                  <a:pt x="3238023" y="908145"/>
                </a:cubicBezTo>
                <a:cubicBezTo>
                  <a:pt x="3247147" y="870642"/>
                  <a:pt x="3270458" y="839018"/>
                  <a:pt x="3304517" y="820164"/>
                </a:cubicBezTo>
                <a:cubicBezTo>
                  <a:pt x="3292556" y="807799"/>
                  <a:pt x="3278417" y="797764"/>
                  <a:pt x="3263061" y="790036"/>
                </a:cubicBezTo>
                <a:lnTo>
                  <a:pt x="3214903" y="773941"/>
                </a:lnTo>
                <a:lnTo>
                  <a:pt x="3214915" y="773944"/>
                </a:lnTo>
                <a:cubicBezTo>
                  <a:pt x="3214712" y="773742"/>
                  <a:pt x="3214510" y="773742"/>
                  <a:pt x="3214306" y="773742"/>
                </a:cubicBezTo>
                <a:cubicBezTo>
                  <a:pt x="3214306" y="773742"/>
                  <a:pt x="3214104" y="773742"/>
                  <a:pt x="3214104" y="773742"/>
                </a:cubicBezTo>
                <a:lnTo>
                  <a:pt x="3214123" y="773746"/>
                </a:lnTo>
                <a:lnTo>
                  <a:pt x="3140326" y="775621"/>
                </a:lnTo>
                <a:cubicBezTo>
                  <a:pt x="2975254" y="805784"/>
                  <a:pt x="2857675" y="998506"/>
                  <a:pt x="2675684" y="978284"/>
                </a:cubicBezTo>
                <a:cubicBezTo>
                  <a:pt x="2584866" y="971393"/>
                  <a:pt x="2505602" y="899834"/>
                  <a:pt x="2489183" y="810433"/>
                </a:cubicBezTo>
                <a:cubicBezTo>
                  <a:pt x="2473978" y="714548"/>
                  <a:pt x="2498913" y="614406"/>
                  <a:pt x="2464248" y="520952"/>
                </a:cubicBezTo>
                <a:cubicBezTo>
                  <a:pt x="2398769" y="285394"/>
                  <a:pt x="2095503" y="196806"/>
                  <a:pt x="1906569" y="347831"/>
                </a:cubicBezTo>
                <a:cubicBezTo>
                  <a:pt x="2063676" y="186467"/>
                  <a:pt x="2354173" y="228632"/>
                  <a:pt x="2468505" y="419797"/>
                </a:cubicBezTo>
                <a:cubicBezTo>
                  <a:pt x="2545944" y="536358"/>
                  <a:pt x="2531550" y="660422"/>
                  <a:pt x="2537024" y="791177"/>
                </a:cubicBezTo>
                <a:cubicBezTo>
                  <a:pt x="2549796" y="902266"/>
                  <a:pt x="2677305" y="960041"/>
                  <a:pt x="2777245" y="919901"/>
                </a:cubicBezTo>
                <a:cubicBezTo>
                  <a:pt x="2942663" y="861114"/>
                  <a:pt x="3148827" y="636502"/>
                  <a:pt x="3311002" y="816920"/>
                </a:cubicBezTo>
                <a:cubicBezTo>
                  <a:pt x="3358439" y="793405"/>
                  <a:pt x="3401416" y="793811"/>
                  <a:pt x="3436690" y="808609"/>
                </a:cubicBezTo>
                <a:cubicBezTo>
                  <a:pt x="3399439" y="624313"/>
                  <a:pt x="3191152" y="714111"/>
                  <a:pt x="3045550" y="726538"/>
                </a:cubicBezTo>
                <a:lnTo>
                  <a:pt x="2988475" y="726109"/>
                </a:lnTo>
                <a:lnTo>
                  <a:pt x="2941549" y="716956"/>
                </a:lnTo>
                <a:cubicBezTo>
                  <a:pt x="2926143" y="712217"/>
                  <a:pt x="2911547" y="705933"/>
                  <a:pt x="2898472" y="698330"/>
                </a:cubicBezTo>
                <a:cubicBezTo>
                  <a:pt x="2656831" y="536156"/>
                  <a:pt x="3168290" y="274446"/>
                  <a:pt x="2806032" y="42740"/>
                </a:cubicBezTo>
                <a:cubicBezTo>
                  <a:pt x="2804815" y="42132"/>
                  <a:pt x="2803802" y="41523"/>
                  <a:pt x="2802587" y="41118"/>
                </a:cubicBezTo>
                <a:cubicBezTo>
                  <a:pt x="2803600" y="41725"/>
                  <a:pt x="2804613" y="42132"/>
                  <a:pt x="2805830" y="42740"/>
                </a:cubicBezTo>
                <a:lnTo>
                  <a:pt x="2801069" y="40399"/>
                </a:lnTo>
                <a:lnTo>
                  <a:pt x="2802789" y="41118"/>
                </a:lnTo>
                <a:cubicBezTo>
                  <a:pt x="2799747" y="39699"/>
                  <a:pt x="2796504" y="38077"/>
                  <a:pt x="2793463" y="36658"/>
                </a:cubicBezTo>
                <a:lnTo>
                  <a:pt x="2801069" y="40399"/>
                </a:lnTo>
                <a:lnTo>
                  <a:pt x="2766063" y="25748"/>
                </a:lnTo>
                <a:lnTo>
                  <a:pt x="2774408" y="28751"/>
                </a:lnTo>
                <a:cubicBezTo>
                  <a:pt x="2771367" y="27536"/>
                  <a:pt x="2768530" y="26523"/>
                  <a:pt x="2765489" y="25508"/>
                </a:cubicBezTo>
                <a:cubicBezTo>
                  <a:pt x="2765082" y="25305"/>
                  <a:pt x="2764678" y="25305"/>
                  <a:pt x="2764271" y="25103"/>
                </a:cubicBezTo>
                <a:lnTo>
                  <a:pt x="2765303" y="25474"/>
                </a:lnTo>
                <a:lnTo>
                  <a:pt x="2680524" y="10304"/>
                </a:lnTo>
                <a:cubicBezTo>
                  <a:pt x="2651206" y="9139"/>
                  <a:pt x="2621153" y="11926"/>
                  <a:pt x="2591151" y="18819"/>
                </a:cubicBezTo>
                <a:cubicBezTo>
                  <a:pt x="2635951" y="2601"/>
                  <a:pt x="2684654" y="-3278"/>
                  <a:pt x="2732039" y="1740"/>
                </a:cubicBezTo>
                <a:close/>
              </a:path>
            </a:pathLst>
          </a:custGeom>
          <a:gradFill>
            <a:gsLst>
              <a:gs pos="0">
                <a:srgbClr val="17447A">
                  <a:alpha val="0"/>
                </a:srgbClr>
              </a:gs>
              <a:gs pos="100000">
                <a:srgbClr val="17447A">
                  <a:alpha val="13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13985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2826603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733922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E8439B35-36CC-7054-BF9A-E30C49402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2136F35-79BF-C891-3C33-30DF6E3A4A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8DB67F1-7A85-7EF4-4942-183982F0645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F6E27EC-7A27-48DB-B46B-37FFAD413269}" type="datetimeFigureOut">
              <a:rPr lang="zh-CN" altLang="en-US" smtClean="0"/>
              <a:t>2024/1/17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8BB15D3-889E-B469-69A2-89812474D26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9FFDB0-5C57-D044-491F-050E3EA75C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F25865-5A19-417A-A7BD-D9A0DE6198E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929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60" r:id="rId2"/>
    <p:sldLayoutId id="2147483661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图形 4">
            <a:extLst>
              <a:ext uri="{FF2B5EF4-FFF2-40B4-BE49-F238E27FC236}">
                <a16:creationId xmlns:a16="http://schemas.microsoft.com/office/drawing/2014/main" id="{D8BB5490-9B0A-2D5D-DB10-DF21C1B7789D}"/>
              </a:ext>
            </a:extLst>
          </p:cNvPr>
          <p:cNvSpPr/>
          <p:nvPr/>
        </p:nvSpPr>
        <p:spPr>
          <a:xfrm>
            <a:off x="4923248" y="594288"/>
            <a:ext cx="6519806" cy="5188848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1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图形 4" descr="D:\51PPT模板网\51pptmoban.com\图片.jpg">
            <a:extLst>
              <a:ext uri="{FF2B5EF4-FFF2-40B4-BE49-F238E27FC236}">
                <a16:creationId xmlns:a16="http://schemas.microsoft.com/office/drawing/2014/main" id="{3647C6E4-EA9A-2F17-BC70-6EF2571425A8}"/>
              </a:ext>
            </a:extLst>
          </p:cNvPr>
          <p:cNvSpPr/>
          <p:nvPr/>
        </p:nvSpPr>
        <p:spPr>
          <a:xfrm flipH="1">
            <a:off x="748945" y="594288"/>
            <a:ext cx="6519806" cy="5188848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1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60611D99-BCA2-78EE-538F-9CEC70F2340E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7672903 w 12192000"/>
              <a:gd name="connsiteY1" fmla="*/ 0 h 3429000"/>
              <a:gd name="connsiteX2" fmla="*/ 8407400 w 12192000"/>
              <a:gd name="connsiteY2" fmla="*/ 734498 h 3429000"/>
              <a:gd name="connsiteX3" fmla="*/ 9141898 w 12192000"/>
              <a:gd name="connsiteY3" fmla="*/ 0 h 3429000"/>
              <a:gd name="connsiteX4" fmla="*/ 12192000 w 12192000"/>
              <a:gd name="connsiteY4" fmla="*/ 0 h 3429000"/>
              <a:gd name="connsiteX5" fmla="*/ 12192000 w 12192000"/>
              <a:gd name="connsiteY5" fmla="*/ 3429000 h 3429000"/>
              <a:gd name="connsiteX6" fmla="*/ 0 w 12192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7672903" y="0"/>
                </a:lnTo>
                <a:cubicBezTo>
                  <a:pt x="8078554" y="0"/>
                  <a:pt x="8407400" y="328846"/>
                  <a:pt x="8407400" y="734498"/>
                </a:cubicBezTo>
                <a:cubicBezTo>
                  <a:pt x="8407400" y="328846"/>
                  <a:pt x="8736246" y="0"/>
                  <a:pt x="9141898" y="0"/>
                </a:cubicBez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A07E776E-23CF-4F2F-6A3C-5A8B58AFE255}"/>
              </a:ext>
            </a:extLst>
          </p:cNvPr>
          <p:cNvSpPr/>
          <p:nvPr/>
        </p:nvSpPr>
        <p:spPr>
          <a:xfrm>
            <a:off x="-624113" y="3822780"/>
            <a:ext cx="13440227" cy="3429000"/>
          </a:xfrm>
          <a:custGeom>
            <a:avLst/>
            <a:gdLst>
              <a:gd name="connsiteX0" fmla="*/ 0 w 13440227"/>
              <a:gd name="connsiteY0" fmla="*/ 0 h 3429000"/>
              <a:gd name="connsiteX1" fmla="*/ 624114 w 13440227"/>
              <a:gd name="connsiteY1" fmla="*/ 0 h 3429000"/>
              <a:gd name="connsiteX2" fmla="*/ 1875065 w 13440227"/>
              <a:gd name="connsiteY2" fmla="*/ 0 h 3429000"/>
              <a:gd name="connsiteX3" fmla="*/ 8297017 w 13440227"/>
              <a:gd name="connsiteY3" fmla="*/ 0 h 3429000"/>
              <a:gd name="connsiteX4" fmla="*/ 9031515 w 13440227"/>
              <a:gd name="connsiteY4" fmla="*/ 734498 h 3429000"/>
              <a:gd name="connsiteX5" fmla="*/ 9766013 w 13440227"/>
              <a:gd name="connsiteY5" fmla="*/ 0 h 3429000"/>
              <a:gd name="connsiteX6" fmla="*/ 11343073 w 13440227"/>
              <a:gd name="connsiteY6" fmla="*/ 0 h 3429000"/>
              <a:gd name="connsiteX7" fmla="*/ 12816112 w 13440227"/>
              <a:gd name="connsiteY7" fmla="*/ 0 h 3429000"/>
              <a:gd name="connsiteX8" fmla="*/ 13440227 w 13440227"/>
              <a:gd name="connsiteY8" fmla="*/ 0 h 3429000"/>
              <a:gd name="connsiteX9" fmla="*/ 13440227 w 13440227"/>
              <a:gd name="connsiteY9" fmla="*/ 3429000 h 3429000"/>
              <a:gd name="connsiteX10" fmla="*/ 12816112 w 13440227"/>
              <a:gd name="connsiteY10" fmla="*/ 3429000 h 3429000"/>
              <a:gd name="connsiteX11" fmla="*/ 11343073 w 13440227"/>
              <a:gd name="connsiteY11" fmla="*/ 3429000 h 3429000"/>
              <a:gd name="connsiteX12" fmla="*/ 1875065 w 13440227"/>
              <a:gd name="connsiteY12" fmla="*/ 3429000 h 3429000"/>
              <a:gd name="connsiteX13" fmla="*/ 624114 w 13440227"/>
              <a:gd name="connsiteY13" fmla="*/ 3429000 h 3429000"/>
              <a:gd name="connsiteX14" fmla="*/ 0 w 13440227"/>
              <a:gd name="connsiteY14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440227" h="3429000">
                <a:moveTo>
                  <a:pt x="0" y="0"/>
                </a:moveTo>
                <a:lnTo>
                  <a:pt x="624114" y="0"/>
                </a:lnTo>
                <a:lnTo>
                  <a:pt x="1875065" y="0"/>
                </a:lnTo>
                <a:lnTo>
                  <a:pt x="8297017" y="0"/>
                </a:lnTo>
                <a:cubicBezTo>
                  <a:pt x="8702669" y="0"/>
                  <a:pt x="9031515" y="328846"/>
                  <a:pt x="9031515" y="734498"/>
                </a:cubicBezTo>
                <a:cubicBezTo>
                  <a:pt x="9031515" y="328846"/>
                  <a:pt x="9360361" y="0"/>
                  <a:pt x="9766013" y="0"/>
                </a:cubicBezTo>
                <a:lnTo>
                  <a:pt x="11343073" y="0"/>
                </a:lnTo>
                <a:lnTo>
                  <a:pt x="12816112" y="0"/>
                </a:lnTo>
                <a:lnTo>
                  <a:pt x="13440227" y="0"/>
                </a:lnTo>
                <a:lnTo>
                  <a:pt x="13440227" y="3429000"/>
                </a:lnTo>
                <a:lnTo>
                  <a:pt x="12816112" y="3429000"/>
                </a:lnTo>
                <a:lnTo>
                  <a:pt x="11343073" y="3429000"/>
                </a:lnTo>
                <a:lnTo>
                  <a:pt x="1875065" y="3429000"/>
                </a:lnTo>
                <a:lnTo>
                  <a:pt x="624114" y="3429000"/>
                </a:lnTo>
                <a:lnTo>
                  <a:pt x="0" y="3429000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98BB3C52-952F-84F8-8885-6BDEEA8364C2}"/>
              </a:ext>
            </a:extLst>
          </p:cNvPr>
          <p:cNvSpPr/>
          <p:nvPr/>
        </p:nvSpPr>
        <p:spPr>
          <a:xfrm>
            <a:off x="5757232" y="1101253"/>
            <a:ext cx="1430467" cy="1772623"/>
          </a:xfrm>
          <a:custGeom>
            <a:avLst/>
            <a:gdLst>
              <a:gd name="connsiteX0" fmla="*/ 801481 w 1430467"/>
              <a:gd name="connsiteY0" fmla="*/ 1398307 h 1772623"/>
              <a:gd name="connsiteX1" fmla="*/ 1038117 w 1430467"/>
              <a:gd name="connsiteY1" fmla="*/ 1148763 h 1772623"/>
              <a:gd name="connsiteX2" fmla="*/ 1285510 w 1430467"/>
              <a:gd name="connsiteY2" fmla="*/ 826077 h 1772623"/>
              <a:gd name="connsiteX3" fmla="*/ 1360803 w 1430467"/>
              <a:gd name="connsiteY3" fmla="*/ 531357 h 1772623"/>
              <a:gd name="connsiteX4" fmla="*/ 1287661 w 1430467"/>
              <a:gd name="connsiteY4" fmla="*/ 255998 h 1772623"/>
              <a:gd name="connsiteX5" fmla="*/ 1083293 w 1430467"/>
              <a:gd name="connsiteY5" fmla="*/ 67764 h 1772623"/>
              <a:gd name="connsiteX6" fmla="*/ 784271 w 1430467"/>
              <a:gd name="connsiteY6" fmla="*/ 0 h 1772623"/>
              <a:gd name="connsiteX7" fmla="*/ 381989 w 1430467"/>
              <a:gd name="connsiteY7" fmla="*/ 126923 h 1772623"/>
              <a:gd name="connsiteX8" fmla="*/ 159335 w 1430467"/>
              <a:gd name="connsiteY8" fmla="*/ 443945 h 1772623"/>
              <a:gd name="connsiteX9" fmla="*/ 511708 w 1430467"/>
              <a:gd name="connsiteY9" fmla="*/ 604212 h 1772623"/>
              <a:gd name="connsiteX10" fmla="*/ 612172 w 1430467"/>
              <a:gd name="connsiteY10" fmla="*/ 430248 h 1772623"/>
              <a:gd name="connsiteX11" fmla="*/ 771363 w 1430467"/>
              <a:gd name="connsiteY11" fmla="*/ 365711 h 1772623"/>
              <a:gd name="connsiteX12" fmla="*/ 902589 w 1430467"/>
              <a:gd name="connsiteY12" fmla="*/ 415190 h 1772623"/>
              <a:gd name="connsiteX13" fmla="*/ 952068 w 1430467"/>
              <a:gd name="connsiteY13" fmla="*/ 535659 h 1772623"/>
              <a:gd name="connsiteX14" fmla="*/ 906892 w 1430467"/>
              <a:gd name="connsiteY14" fmla="*/ 709910 h 1772623"/>
              <a:gd name="connsiteX15" fmla="*/ 724036 w 1430467"/>
              <a:gd name="connsiteY15" fmla="*/ 942244 h 1772623"/>
              <a:gd name="connsiteX16" fmla="*/ 188377 w 1430467"/>
              <a:gd name="connsiteY16" fmla="*/ 1510172 h 1772623"/>
              <a:gd name="connsiteX17" fmla="*/ 133628 w 1430467"/>
              <a:gd name="connsiteY17" fmla="*/ 1565817 h 1772623"/>
              <a:gd name="connsiteX18" fmla="*/ 55000 w 1430467"/>
              <a:gd name="connsiteY18" fmla="*/ 1706652 h 1772623"/>
              <a:gd name="connsiteX19" fmla="*/ 0 w 1430467"/>
              <a:gd name="connsiteY19" fmla="*/ 1772623 h 1772623"/>
              <a:gd name="connsiteX20" fmla="*/ 1430468 w 1430467"/>
              <a:gd name="connsiteY20" fmla="*/ 1772623 h 1772623"/>
              <a:gd name="connsiteX21" fmla="*/ 1300569 w 1430467"/>
              <a:gd name="connsiteY21" fmla="*/ 1642115 h 1772623"/>
              <a:gd name="connsiteX22" fmla="*/ 1185334 w 1430467"/>
              <a:gd name="connsiteY22" fmla="*/ 1398307 h 1772623"/>
              <a:gd name="connsiteX23" fmla="*/ 801481 w 1430467"/>
              <a:gd name="connsiteY23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0467" h="1772623">
                <a:moveTo>
                  <a:pt x="801481" y="1398307"/>
                </a:moveTo>
                <a:lnTo>
                  <a:pt x="1038117" y="1148763"/>
                </a:lnTo>
                <a:cubicBezTo>
                  <a:pt x="1152850" y="1029728"/>
                  <a:pt x="1235314" y="922166"/>
                  <a:pt x="1285510" y="826077"/>
                </a:cubicBezTo>
                <a:cubicBezTo>
                  <a:pt x="1335706" y="729988"/>
                  <a:pt x="1360803" y="631748"/>
                  <a:pt x="1360803" y="531357"/>
                </a:cubicBezTo>
                <a:cubicBezTo>
                  <a:pt x="1360803" y="428097"/>
                  <a:pt x="1336423" y="336311"/>
                  <a:pt x="1287661" y="255998"/>
                </a:cubicBezTo>
                <a:cubicBezTo>
                  <a:pt x="1238900" y="175685"/>
                  <a:pt x="1170777" y="112940"/>
                  <a:pt x="1083293" y="67764"/>
                </a:cubicBezTo>
                <a:cubicBezTo>
                  <a:pt x="995810" y="22588"/>
                  <a:pt x="896135" y="0"/>
                  <a:pt x="784271" y="0"/>
                </a:cubicBezTo>
                <a:cubicBezTo>
                  <a:pt x="629381" y="1434"/>
                  <a:pt x="495287" y="43742"/>
                  <a:pt x="381989" y="126923"/>
                </a:cubicBezTo>
                <a:cubicBezTo>
                  <a:pt x="273745" y="206412"/>
                  <a:pt x="199527" y="312073"/>
                  <a:pt x="159335" y="443945"/>
                </a:cubicBezTo>
                <a:cubicBezTo>
                  <a:pt x="301927" y="456529"/>
                  <a:pt x="419348" y="509952"/>
                  <a:pt x="511708" y="604212"/>
                </a:cubicBezTo>
                <a:cubicBezTo>
                  <a:pt x="531894" y="530783"/>
                  <a:pt x="565346" y="472807"/>
                  <a:pt x="612172" y="430248"/>
                </a:cubicBezTo>
                <a:cubicBezTo>
                  <a:pt x="659499" y="387224"/>
                  <a:pt x="712563" y="365711"/>
                  <a:pt x="771363" y="365711"/>
                </a:cubicBezTo>
                <a:cubicBezTo>
                  <a:pt x="825861" y="365711"/>
                  <a:pt x="869603" y="382204"/>
                  <a:pt x="902589" y="415190"/>
                </a:cubicBezTo>
                <a:cubicBezTo>
                  <a:pt x="935575" y="448175"/>
                  <a:pt x="952068" y="488332"/>
                  <a:pt x="952068" y="535659"/>
                </a:cubicBezTo>
                <a:cubicBezTo>
                  <a:pt x="952068" y="594460"/>
                  <a:pt x="937009" y="652543"/>
                  <a:pt x="906892" y="709910"/>
                </a:cubicBezTo>
                <a:cubicBezTo>
                  <a:pt x="876774" y="767276"/>
                  <a:pt x="815822" y="844721"/>
                  <a:pt x="724036" y="942244"/>
                </a:cubicBezTo>
                <a:lnTo>
                  <a:pt x="188377" y="1510172"/>
                </a:lnTo>
                <a:lnTo>
                  <a:pt x="133628" y="1565817"/>
                </a:lnTo>
                <a:cubicBezTo>
                  <a:pt x="111542" y="1617734"/>
                  <a:pt x="85333" y="1664667"/>
                  <a:pt x="55000" y="1706652"/>
                </a:cubicBezTo>
                <a:cubicBezTo>
                  <a:pt x="37790" y="1730459"/>
                  <a:pt x="19469" y="1752473"/>
                  <a:pt x="0" y="1772623"/>
                </a:cubicBezTo>
                <a:lnTo>
                  <a:pt x="1430468" y="1772623"/>
                </a:lnTo>
                <a:cubicBezTo>
                  <a:pt x="1381670" y="1737952"/>
                  <a:pt x="1338359" y="1694461"/>
                  <a:pt x="1300569" y="1642115"/>
                </a:cubicBezTo>
                <a:cubicBezTo>
                  <a:pt x="1251305" y="1573920"/>
                  <a:pt x="1212906" y="1492639"/>
                  <a:pt x="1185334" y="1398307"/>
                </a:cubicBezTo>
                <a:lnTo>
                  <a:pt x="801481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16B2F651-6A6B-A32C-A7BE-C6784278C5EE}"/>
              </a:ext>
            </a:extLst>
          </p:cNvPr>
          <p:cNvSpPr/>
          <p:nvPr/>
        </p:nvSpPr>
        <p:spPr>
          <a:xfrm>
            <a:off x="4609688" y="1101253"/>
            <a:ext cx="1295047" cy="1802740"/>
          </a:xfrm>
          <a:custGeom>
            <a:avLst/>
            <a:gdLst>
              <a:gd name="connsiteX0" fmla="*/ 647524 w 1295047"/>
              <a:gd name="connsiteY0" fmla="*/ 1428425 h 1802740"/>
              <a:gd name="connsiteX1" fmla="*/ 823925 w 1295047"/>
              <a:gd name="connsiteY1" fmla="*/ 1292896 h 1802740"/>
              <a:gd name="connsiteX2" fmla="*/ 886311 w 1295047"/>
              <a:gd name="connsiteY2" fmla="*/ 903522 h 1802740"/>
              <a:gd name="connsiteX3" fmla="*/ 823925 w 1295047"/>
              <a:gd name="connsiteY3" fmla="*/ 511996 h 1802740"/>
              <a:gd name="connsiteX4" fmla="*/ 647524 w 1295047"/>
              <a:gd name="connsiteY4" fmla="*/ 374316 h 1802740"/>
              <a:gd name="connsiteX5" fmla="*/ 471122 w 1295047"/>
              <a:gd name="connsiteY5" fmla="*/ 511996 h 1802740"/>
              <a:gd name="connsiteX6" fmla="*/ 408736 w 1295047"/>
              <a:gd name="connsiteY6" fmla="*/ 903522 h 1802740"/>
              <a:gd name="connsiteX7" fmla="*/ 471122 w 1295047"/>
              <a:gd name="connsiteY7" fmla="*/ 1292896 h 1802740"/>
              <a:gd name="connsiteX8" fmla="*/ 647524 w 1295047"/>
              <a:gd name="connsiteY8" fmla="*/ 1428425 h 1802740"/>
              <a:gd name="connsiteX9" fmla="*/ 647524 w 1295047"/>
              <a:gd name="connsiteY9" fmla="*/ 1802741 h 1802740"/>
              <a:gd name="connsiteX10" fmla="*/ 167797 w 1295047"/>
              <a:gd name="connsiteY10" fmla="*/ 1570406 h 1802740"/>
              <a:gd name="connsiteX11" fmla="*/ 0 w 1295047"/>
              <a:gd name="connsiteY11" fmla="*/ 903522 h 1802740"/>
              <a:gd name="connsiteX12" fmla="*/ 167797 w 1295047"/>
              <a:gd name="connsiteY12" fmla="*/ 234485 h 1802740"/>
              <a:gd name="connsiteX13" fmla="*/ 647524 w 1295047"/>
              <a:gd name="connsiteY13" fmla="*/ 0 h 1802740"/>
              <a:gd name="connsiteX14" fmla="*/ 1127250 w 1295047"/>
              <a:gd name="connsiteY14" fmla="*/ 234485 h 1802740"/>
              <a:gd name="connsiteX15" fmla="*/ 1295047 w 1295047"/>
              <a:gd name="connsiteY15" fmla="*/ 903522 h 1802740"/>
              <a:gd name="connsiteX16" fmla="*/ 1127250 w 1295047"/>
              <a:gd name="connsiteY16" fmla="*/ 1570406 h 1802740"/>
              <a:gd name="connsiteX17" fmla="*/ 647524 w 1295047"/>
              <a:gd name="connsiteY17" fmla="*/ 1802741 h 180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95047" h="1802740">
                <a:moveTo>
                  <a:pt x="647524" y="1428425"/>
                </a:moveTo>
                <a:cubicBezTo>
                  <a:pt x="723534" y="1428425"/>
                  <a:pt x="782335" y="1383248"/>
                  <a:pt x="823925" y="1292896"/>
                </a:cubicBezTo>
                <a:cubicBezTo>
                  <a:pt x="865516" y="1202544"/>
                  <a:pt x="886311" y="1072753"/>
                  <a:pt x="886311" y="903522"/>
                </a:cubicBezTo>
                <a:cubicBezTo>
                  <a:pt x="886311" y="734291"/>
                  <a:pt x="865516" y="603782"/>
                  <a:pt x="823925" y="511996"/>
                </a:cubicBezTo>
                <a:cubicBezTo>
                  <a:pt x="782335" y="420209"/>
                  <a:pt x="723534" y="374316"/>
                  <a:pt x="647524" y="374316"/>
                </a:cubicBezTo>
                <a:cubicBezTo>
                  <a:pt x="571513" y="374316"/>
                  <a:pt x="512713" y="420209"/>
                  <a:pt x="471122" y="511996"/>
                </a:cubicBezTo>
                <a:cubicBezTo>
                  <a:pt x="429531" y="603782"/>
                  <a:pt x="408736" y="734291"/>
                  <a:pt x="408736" y="903522"/>
                </a:cubicBezTo>
                <a:cubicBezTo>
                  <a:pt x="408736" y="1072753"/>
                  <a:pt x="429531" y="1202544"/>
                  <a:pt x="471122" y="1292896"/>
                </a:cubicBezTo>
                <a:cubicBezTo>
                  <a:pt x="512713" y="1383248"/>
                  <a:pt x="571513" y="1428425"/>
                  <a:pt x="647524" y="1428425"/>
                </a:cubicBezTo>
                <a:close/>
                <a:moveTo>
                  <a:pt x="647524" y="1802741"/>
                </a:moveTo>
                <a:cubicBezTo>
                  <a:pt x="439570" y="1802741"/>
                  <a:pt x="279661" y="1725296"/>
                  <a:pt x="167797" y="1570406"/>
                </a:cubicBezTo>
                <a:cubicBezTo>
                  <a:pt x="55932" y="1415517"/>
                  <a:pt x="0" y="1193222"/>
                  <a:pt x="0" y="903522"/>
                </a:cubicBezTo>
                <a:cubicBezTo>
                  <a:pt x="0" y="613821"/>
                  <a:pt x="55932" y="390809"/>
                  <a:pt x="167797" y="234485"/>
                </a:cubicBezTo>
                <a:cubicBezTo>
                  <a:pt x="279661" y="78162"/>
                  <a:pt x="439570" y="0"/>
                  <a:pt x="647524" y="0"/>
                </a:cubicBezTo>
                <a:cubicBezTo>
                  <a:pt x="855477" y="0"/>
                  <a:pt x="1015386" y="78162"/>
                  <a:pt x="1127250" y="234485"/>
                </a:cubicBezTo>
                <a:cubicBezTo>
                  <a:pt x="1239115" y="390809"/>
                  <a:pt x="1295047" y="613821"/>
                  <a:pt x="1295047" y="903522"/>
                </a:cubicBezTo>
                <a:cubicBezTo>
                  <a:pt x="1295047" y="1193222"/>
                  <a:pt x="1239115" y="1415517"/>
                  <a:pt x="1127250" y="1570406"/>
                </a:cubicBezTo>
                <a:cubicBezTo>
                  <a:pt x="1015386" y="1725296"/>
                  <a:pt x="855477" y="1802741"/>
                  <a:pt x="647524" y="1802741"/>
                </a:cubicBez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AB2518D5-68A4-175A-7480-79C389AC3441}"/>
              </a:ext>
            </a:extLst>
          </p:cNvPr>
          <p:cNvSpPr/>
          <p:nvPr/>
        </p:nvSpPr>
        <p:spPr>
          <a:xfrm>
            <a:off x="7086125" y="1106272"/>
            <a:ext cx="1588691" cy="2061606"/>
          </a:xfrm>
          <a:custGeom>
            <a:avLst/>
            <a:gdLst>
              <a:gd name="connsiteX0" fmla="*/ 868564 w 1588691"/>
              <a:gd name="connsiteY0" fmla="*/ 570115 h 2061606"/>
              <a:gd name="connsiteX1" fmla="*/ 868564 w 1588691"/>
              <a:gd name="connsiteY1" fmla="*/ 1384898 h 2061606"/>
              <a:gd name="connsiteX2" fmla="*/ 542830 w 1588691"/>
              <a:gd name="connsiteY2" fmla="*/ 1384898 h 2061606"/>
              <a:gd name="connsiteX3" fmla="*/ 868564 w 1588691"/>
              <a:gd name="connsiteY3" fmla="*/ 570115 h 2061606"/>
              <a:gd name="connsiteX4" fmla="*/ 687895 w 1588691"/>
              <a:gd name="connsiteY4" fmla="*/ 0 h 2061606"/>
              <a:gd name="connsiteX5" fmla="*/ 0 w 1588691"/>
              <a:gd name="connsiteY5" fmla="*/ 1393718 h 2061606"/>
              <a:gd name="connsiteX6" fmla="*/ 115091 w 1588691"/>
              <a:gd name="connsiteY6" fmla="*/ 1637095 h 2061606"/>
              <a:gd name="connsiteX7" fmla="*/ 238895 w 1588691"/>
              <a:gd name="connsiteY7" fmla="*/ 1763229 h 2061606"/>
              <a:gd name="connsiteX8" fmla="*/ 868564 w 1588691"/>
              <a:gd name="connsiteY8" fmla="*/ 1763229 h 2061606"/>
              <a:gd name="connsiteX9" fmla="*/ 868564 w 1588691"/>
              <a:gd name="connsiteY9" fmla="*/ 1767604 h 2061606"/>
              <a:gd name="connsiteX10" fmla="*/ 1300426 w 1588691"/>
              <a:gd name="connsiteY10" fmla="*/ 2000655 h 2061606"/>
              <a:gd name="connsiteX11" fmla="*/ 1339291 w 1588691"/>
              <a:gd name="connsiteY11" fmla="*/ 2061607 h 2061606"/>
              <a:gd name="connsiteX12" fmla="*/ 1341873 w 1588691"/>
              <a:gd name="connsiteY12" fmla="*/ 2061607 h 2061606"/>
              <a:gd name="connsiteX13" fmla="*/ 1341873 w 1588691"/>
              <a:gd name="connsiteY13" fmla="*/ 1763229 h 2061606"/>
              <a:gd name="connsiteX14" fmla="*/ 1588692 w 1588691"/>
              <a:gd name="connsiteY14" fmla="*/ 1763229 h 2061606"/>
              <a:gd name="connsiteX15" fmla="*/ 1588692 w 1588691"/>
              <a:gd name="connsiteY15" fmla="*/ 1384898 h 2061606"/>
              <a:gd name="connsiteX16" fmla="*/ 1341873 w 1588691"/>
              <a:gd name="connsiteY16" fmla="*/ 1384898 h 2061606"/>
              <a:gd name="connsiteX17" fmla="*/ 1341873 w 1588691"/>
              <a:gd name="connsiteY17" fmla="*/ 0 h 2061606"/>
              <a:gd name="connsiteX18" fmla="*/ 687895 w 1588691"/>
              <a:gd name="connsiteY18" fmla="*/ 0 h 206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691" h="2061606">
                <a:moveTo>
                  <a:pt x="868564" y="570115"/>
                </a:moveTo>
                <a:lnTo>
                  <a:pt x="868564" y="1384898"/>
                </a:lnTo>
                <a:lnTo>
                  <a:pt x="542830" y="1384898"/>
                </a:lnTo>
                <a:lnTo>
                  <a:pt x="868564" y="570115"/>
                </a:lnTo>
                <a:close/>
                <a:moveTo>
                  <a:pt x="687895" y="0"/>
                </a:moveTo>
                <a:lnTo>
                  <a:pt x="0" y="1393718"/>
                </a:lnTo>
                <a:cubicBezTo>
                  <a:pt x="27536" y="1487871"/>
                  <a:pt x="65900" y="1569008"/>
                  <a:pt x="115091" y="1637095"/>
                </a:cubicBezTo>
                <a:cubicBezTo>
                  <a:pt x="151304" y="1687255"/>
                  <a:pt x="192572" y="1729312"/>
                  <a:pt x="238895" y="1763229"/>
                </a:cubicBezTo>
                <a:lnTo>
                  <a:pt x="868564" y="1763229"/>
                </a:lnTo>
                <a:lnTo>
                  <a:pt x="868564" y="1767604"/>
                </a:lnTo>
                <a:cubicBezTo>
                  <a:pt x="1053320" y="1778862"/>
                  <a:pt x="1197309" y="1856558"/>
                  <a:pt x="1300426" y="2000655"/>
                </a:cubicBezTo>
                <a:cubicBezTo>
                  <a:pt x="1314229" y="2019944"/>
                  <a:pt x="1327208" y="2040274"/>
                  <a:pt x="1339291" y="2061607"/>
                </a:cubicBezTo>
                <a:lnTo>
                  <a:pt x="1341873" y="2061607"/>
                </a:lnTo>
                <a:lnTo>
                  <a:pt x="1341873" y="1763229"/>
                </a:lnTo>
                <a:lnTo>
                  <a:pt x="1588692" y="1763229"/>
                </a:lnTo>
                <a:lnTo>
                  <a:pt x="1588692" y="1384898"/>
                </a:lnTo>
                <a:lnTo>
                  <a:pt x="1341873" y="1384898"/>
                </a:lnTo>
                <a:lnTo>
                  <a:pt x="1341873" y="0"/>
                </a:lnTo>
                <a:lnTo>
                  <a:pt x="687895" y="0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C398149F-153B-CEFC-9C2F-28724A2A5B02}"/>
              </a:ext>
            </a:extLst>
          </p:cNvPr>
          <p:cNvSpPr/>
          <p:nvPr/>
        </p:nvSpPr>
        <p:spPr>
          <a:xfrm>
            <a:off x="3098800" y="1101253"/>
            <a:ext cx="1679509" cy="1772623"/>
          </a:xfrm>
          <a:custGeom>
            <a:avLst/>
            <a:gdLst>
              <a:gd name="connsiteX0" fmla="*/ 871253 w 1679509"/>
              <a:gd name="connsiteY0" fmla="*/ 1398307 h 1772623"/>
              <a:gd name="connsiteX1" fmla="*/ 1107889 w 1679509"/>
              <a:gd name="connsiteY1" fmla="*/ 1148763 h 1772623"/>
              <a:gd name="connsiteX2" fmla="*/ 1355282 w 1679509"/>
              <a:gd name="connsiteY2" fmla="*/ 826077 h 1772623"/>
              <a:gd name="connsiteX3" fmla="*/ 1430575 w 1679509"/>
              <a:gd name="connsiteY3" fmla="*/ 531357 h 1772623"/>
              <a:gd name="connsiteX4" fmla="*/ 1357433 w 1679509"/>
              <a:gd name="connsiteY4" fmla="*/ 255998 h 1772623"/>
              <a:gd name="connsiteX5" fmla="*/ 1153065 w 1679509"/>
              <a:gd name="connsiteY5" fmla="*/ 67764 h 1772623"/>
              <a:gd name="connsiteX6" fmla="*/ 854043 w 1679509"/>
              <a:gd name="connsiteY6" fmla="*/ 0 h 1772623"/>
              <a:gd name="connsiteX7" fmla="*/ 451761 w 1679509"/>
              <a:gd name="connsiteY7" fmla="*/ 126923 h 1772623"/>
              <a:gd name="connsiteX8" fmla="*/ 229107 w 1679509"/>
              <a:gd name="connsiteY8" fmla="*/ 443945 h 1772623"/>
              <a:gd name="connsiteX9" fmla="*/ 581480 w 1679509"/>
              <a:gd name="connsiteY9" fmla="*/ 604212 h 1772623"/>
              <a:gd name="connsiteX10" fmla="*/ 681943 w 1679509"/>
              <a:gd name="connsiteY10" fmla="*/ 430248 h 1772623"/>
              <a:gd name="connsiteX11" fmla="*/ 841135 w 1679509"/>
              <a:gd name="connsiteY11" fmla="*/ 365711 h 1772623"/>
              <a:gd name="connsiteX12" fmla="*/ 972361 w 1679509"/>
              <a:gd name="connsiteY12" fmla="*/ 415190 h 1772623"/>
              <a:gd name="connsiteX13" fmla="*/ 1021840 w 1679509"/>
              <a:gd name="connsiteY13" fmla="*/ 535659 h 1772623"/>
              <a:gd name="connsiteX14" fmla="*/ 976663 w 1679509"/>
              <a:gd name="connsiteY14" fmla="*/ 709910 h 1772623"/>
              <a:gd name="connsiteX15" fmla="*/ 793808 w 1679509"/>
              <a:gd name="connsiteY15" fmla="*/ 942244 h 1772623"/>
              <a:gd name="connsiteX16" fmla="*/ 258149 w 1679509"/>
              <a:gd name="connsiteY16" fmla="*/ 1510172 h 1772623"/>
              <a:gd name="connsiteX17" fmla="*/ 0 w 1679509"/>
              <a:gd name="connsiteY17" fmla="*/ 1772623 h 1772623"/>
              <a:gd name="connsiteX18" fmla="*/ 1679510 w 1679509"/>
              <a:gd name="connsiteY18" fmla="*/ 1772623 h 1772623"/>
              <a:gd name="connsiteX19" fmla="*/ 1549611 w 1679509"/>
              <a:gd name="connsiteY19" fmla="*/ 1642115 h 1772623"/>
              <a:gd name="connsiteX20" fmla="*/ 1434376 w 1679509"/>
              <a:gd name="connsiteY20" fmla="*/ 1398307 h 1772623"/>
              <a:gd name="connsiteX21" fmla="*/ 871253 w 1679509"/>
              <a:gd name="connsiteY21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79509" h="1772623">
                <a:moveTo>
                  <a:pt x="871253" y="1398307"/>
                </a:moveTo>
                <a:lnTo>
                  <a:pt x="1107889" y="1148763"/>
                </a:lnTo>
                <a:cubicBezTo>
                  <a:pt x="1222622" y="1029728"/>
                  <a:pt x="1305086" y="922166"/>
                  <a:pt x="1355282" y="826077"/>
                </a:cubicBezTo>
                <a:cubicBezTo>
                  <a:pt x="1405478" y="729988"/>
                  <a:pt x="1430575" y="631748"/>
                  <a:pt x="1430575" y="531357"/>
                </a:cubicBezTo>
                <a:cubicBezTo>
                  <a:pt x="1430575" y="428097"/>
                  <a:pt x="1406195" y="336311"/>
                  <a:pt x="1357433" y="255998"/>
                </a:cubicBezTo>
                <a:cubicBezTo>
                  <a:pt x="1308672" y="175685"/>
                  <a:pt x="1240549" y="112940"/>
                  <a:pt x="1153065" y="67764"/>
                </a:cubicBezTo>
                <a:cubicBezTo>
                  <a:pt x="1065582" y="22588"/>
                  <a:pt x="965907" y="0"/>
                  <a:pt x="854043" y="0"/>
                </a:cubicBezTo>
                <a:cubicBezTo>
                  <a:pt x="699153" y="1434"/>
                  <a:pt x="565059" y="43742"/>
                  <a:pt x="451761" y="126923"/>
                </a:cubicBezTo>
                <a:cubicBezTo>
                  <a:pt x="343517" y="206412"/>
                  <a:pt x="269300" y="312073"/>
                  <a:pt x="229107" y="443945"/>
                </a:cubicBezTo>
                <a:cubicBezTo>
                  <a:pt x="371699" y="456529"/>
                  <a:pt x="489121" y="509952"/>
                  <a:pt x="581480" y="604212"/>
                </a:cubicBezTo>
                <a:cubicBezTo>
                  <a:pt x="601666" y="530783"/>
                  <a:pt x="635118" y="472807"/>
                  <a:pt x="681943" y="430248"/>
                </a:cubicBezTo>
                <a:cubicBezTo>
                  <a:pt x="729271" y="387224"/>
                  <a:pt x="782335" y="365711"/>
                  <a:pt x="841135" y="365711"/>
                </a:cubicBezTo>
                <a:cubicBezTo>
                  <a:pt x="895633" y="365711"/>
                  <a:pt x="939375" y="382204"/>
                  <a:pt x="972361" y="415190"/>
                </a:cubicBezTo>
                <a:cubicBezTo>
                  <a:pt x="1005347" y="448175"/>
                  <a:pt x="1021840" y="488332"/>
                  <a:pt x="1021840" y="535659"/>
                </a:cubicBezTo>
                <a:cubicBezTo>
                  <a:pt x="1021840" y="594460"/>
                  <a:pt x="1006781" y="652543"/>
                  <a:pt x="976663" y="709910"/>
                </a:cubicBezTo>
                <a:cubicBezTo>
                  <a:pt x="946546" y="767276"/>
                  <a:pt x="885594" y="844721"/>
                  <a:pt x="793808" y="942244"/>
                </a:cubicBezTo>
                <a:lnTo>
                  <a:pt x="258149" y="1510172"/>
                </a:lnTo>
                <a:lnTo>
                  <a:pt x="0" y="1772623"/>
                </a:lnTo>
                <a:lnTo>
                  <a:pt x="1679510" y="1772623"/>
                </a:lnTo>
                <a:cubicBezTo>
                  <a:pt x="1630713" y="1737952"/>
                  <a:pt x="1587401" y="1694461"/>
                  <a:pt x="1549611" y="1642115"/>
                </a:cubicBezTo>
                <a:cubicBezTo>
                  <a:pt x="1500347" y="1573920"/>
                  <a:pt x="1461948" y="1492639"/>
                  <a:pt x="1434376" y="1398307"/>
                </a:cubicBezTo>
                <a:lnTo>
                  <a:pt x="871253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6C722D0D-032C-DA9C-A32B-0D458912ADE9}"/>
              </a:ext>
            </a:extLst>
          </p:cNvPr>
          <p:cNvSpPr/>
          <p:nvPr/>
        </p:nvSpPr>
        <p:spPr>
          <a:xfrm>
            <a:off x="0" y="-622300"/>
            <a:ext cx="368300" cy="368300"/>
          </a:xfrm>
          <a:prstGeom prst="ellipse">
            <a:avLst/>
          </a:prstGeom>
          <a:solidFill>
            <a:srgbClr val="17447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D8E24FE7-7AA6-B407-0C13-BE5F1F33DAA3}"/>
              </a:ext>
            </a:extLst>
          </p:cNvPr>
          <p:cNvSpPr/>
          <p:nvPr/>
        </p:nvSpPr>
        <p:spPr>
          <a:xfrm>
            <a:off x="533400" y="-622300"/>
            <a:ext cx="368300" cy="368300"/>
          </a:xfrm>
          <a:prstGeom prst="ellipse">
            <a:avLst/>
          </a:prstGeom>
          <a:solidFill>
            <a:srgbClr val="C5422D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68D09160-0AC9-DF9C-D868-AE4620A40028}"/>
              </a:ext>
            </a:extLst>
          </p:cNvPr>
          <p:cNvSpPr/>
          <p:nvPr/>
        </p:nvSpPr>
        <p:spPr>
          <a:xfrm>
            <a:off x="1066800" y="-622300"/>
            <a:ext cx="368300" cy="368300"/>
          </a:xfrm>
          <a:prstGeom prst="ellipse">
            <a:avLst/>
          </a:prstGeom>
          <a:solidFill>
            <a:srgbClr val="C48E5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F5991BEF-5847-BEDF-3A69-1DED21683357}"/>
              </a:ext>
            </a:extLst>
          </p:cNvPr>
          <p:cNvSpPr/>
          <p:nvPr/>
        </p:nvSpPr>
        <p:spPr>
          <a:xfrm>
            <a:off x="1600200" y="-622300"/>
            <a:ext cx="368300" cy="368300"/>
          </a:xfrm>
          <a:prstGeom prst="ellipse">
            <a:avLst/>
          </a:prstGeom>
          <a:solidFill>
            <a:srgbClr val="F6E1C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19A10B8-D06C-2FD5-9637-31C222EF6B64}"/>
              </a:ext>
            </a:extLst>
          </p:cNvPr>
          <p:cNvSpPr txBox="1"/>
          <p:nvPr/>
        </p:nvSpPr>
        <p:spPr>
          <a:xfrm flipH="1">
            <a:off x="1828800" y="4544426"/>
            <a:ext cx="8534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年终总结暨新年工作计划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29DF340B-D63E-E95F-DC92-9FA7766EA97E}"/>
              </a:ext>
            </a:extLst>
          </p:cNvPr>
          <p:cNvGrpSpPr/>
          <p:nvPr/>
        </p:nvGrpSpPr>
        <p:grpSpPr>
          <a:xfrm>
            <a:off x="3938554" y="5888042"/>
            <a:ext cx="4378193" cy="315056"/>
            <a:chOff x="1356273" y="4705896"/>
            <a:chExt cx="4378193" cy="315056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B918102-F43D-3E41-6953-4B8EE0C8C38F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rgbClr val="F6E1C1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34" name="iconfont-10019-4889788">
              <a:extLst>
                <a:ext uri="{FF2B5EF4-FFF2-40B4-BE49-F238E27FC236}">
                  <a16:creationId xmlns:a16="http://schemas.microsoft.com/office/drawing/2014/main" id="{70A4BF2F-7A79-12EB-22FB-67A7E52B896E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6E1C1"/>
                </a:solidFill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1D3E2E0C-E62E-5653-6F1E-A7576A8D1468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rgbClr val="F6E1C1"/>
                  </a:solidFill>
                  <a:sym typeface="+mn-lt"/>
                </a:rPr>
                <a:t>2024.01.18</a:t>
              </a:r>
              <a:endParaRPr lang="zh-CN" altLang="en-US" sz="1400" dirty="0">
                <a:solidFill>
                  <a:srgbClr val="F6E1C1"/>
                </a:solidFill>
                <a:sym typeface="+mn-lt"/>
              </a:endParaRPr>
            </a:p>
          </p:txBody>
        </p:sp>
        <p:sp>
          <p:nvSpPr>
            <p:cNvPr id="36" name="iconfont-11899-5651509">
              <a:extLst>
                <a:ext uri="{FF2B5EF4-FFF2-40B4-BE49-F238E27FC236}">
                  <a16:creationId xmlns:a16="http://schemas.microsoft.com/office/drawing/2014/main" id="{D3591F7B-4BAE-98A8-1E09-9266811F55AA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6E1C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1243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02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Freeform 6">
            <a:extLst>
              <a:ext uri="{FF2B5EF4-FFF2-40B4-BE49-F238E27FC236}">
                <a16:creationId xmlns:a16="http://schemas.microsoft.com/office/drawing/2014/main" id="{97140C63-FC68-1044-E17C-63AC4FBBFAE6}"/>
              </a:ext>
            </a:extLst>
          </p:cNvPr>
          <p:cNvSpPr/>
          <p:nvPr/>
        </p:nvSpPr>
        <p:spPr>
          <a:xfrm>
            <a:off x="3309937" y="2822951"/>
            <a:ext cx="1828800" cy="1828800"/>
          </a:xfrm>
          <a:custGeom>
            <a:avLst/>
            <a:gdLst>
              <a:gd name="connsiteX0" fmla="*/ 914400 w 1828800"/>
              <a:gd name="connsiteY0" fmla="*/ 0 h 1828800"/>
              <a:gd name="connsiteX1" fmla="*/ 1425650 w 1828800"/>
              <a:gd name="connsiteY1" fmla="*/ 156165 h 1828800"/>
              <a:gd name="connsiteX2" fmla="*/ 1538288 w 1828800"/>
              <a:gd name="connsiteY2" fmla="*/ 249100 h 1828800"/>
              <a:gd name="connsiteX3" fmla="*/ 1515597 w 1828800"/>
              <a:gd name="connsiteY3" fmla="*/ 267822 h 1828800"/>
              <a:gd name="connsiteX4" fmla="*/ 1403940 w 1828800"/>
              <a:gd name="connsiteY4" fmla="*/ 403150 h 1828800"/>
              <a:gd name="connsiteX5" fmla="*/ 1401839 w 1828800"/>
              <a:gd name="connsiteY5" fmla="*/ 406609 h 1828800"/>
              <a:gd name="connsiteX6" fmla="*/ 1308635 w 1828800"/>
              <a:gd name="connsiteY6" fmla="*/ 329710 h 1828800"/>
              <a:gd name="connsiteX7" fmla="*/ 914400 w 1828800"/>
              <a:gd name="connsiteY7" fmla="*/ 209288 h 1828800"/>
              <a:gd name="connsiteX8" fmla="*/ 209288 w 1828800"/>
              <a:gd name="connsiteY8" fmla="*/ 914400 h 1828800"/>
              <a:gd name="connsiteX9" fmla="*/ 914400 w 1828800"/>
              <a:gd name="connsiteY9" fmla="*/ 1619512 h 1828800"/>
              <a:gd name="connsiteX10" fmla="*/ 1308635 w 1828800"/>
              <a:gd name="connsiteY10" fmla="*/ 1499090 h 1828800"/>
              <a:gd name="connsiteX11" fmla="*/ 1401839 w 1828800"/>
              <a:gd name="connsiteY11" fmla="*/ 1422191 h 1828800"/>
              <a:gd name="connsiteX12" fmla="*/ 1412990 w 1828800"/>
              <a:gd name="connsiteY12" fmla="*/ 1412990 h 1828800"/>
              <a:gd name="connsiteX13" fmla="*/ 1499090 w 1828800"/>
              <a:gd name="connsiteY13" fmla="*/ 1308635 h 1828800"/>
              <a:gd name="connsiteX14" fmla="*/ 1538288 w 1828800"/>
              <a:gd name="connsiteY14" fmla="*/ 1236420 h 1828800"/>
              <a:gd name="connsiteX15" fmla="*/ 1564101 w 1828800"/>
              <a:gd name="connsiteY15" fmla="*/ 1188862 h 1828800"/>
              <a:gd name="connsiteX16" fmla="*/ 1619512 w 1828800"/>
              <a:gd name="connsiteY16" fmla="*/ 914400 h 1828800"/>
              <a:gd name="connsiteX17" fmla="*/ 1564101 w 1828800"/>
              <a:gd name="connsiteY17" fmla="*/ 639938 h 1828800"/>
              <a:gd name="connsiteX18" fmla="*/ 1538288 w 1828800"/>
              <a:gd name="connsiteY18" fmla="*/ 592381 h 1828800"/>
              <a:gd name="connsiteX19" fmla="*/ 1577485 w 1828800"/>
              <a:gd name="connsiteY19" fmla="*/ 520165 h 1828800"/>
              <a:gd name="connsiteX20" fmla="*/ 1663585 w 1828800"/>
              <a:gd name="connsiteY20" fmla="*/ 415810 h 1828800"/>
              <a:gd name="connsiteX21" fmla="*/ 1674737 w 1828800"/>
              <a:gd name="connsiteY21" fmla="*/ 406609 h 1828800"/>
              <a:gd name="connsiteX22" fmla="*/ 1718437 w 1828800"/>
              <a:gd name="connsiteY22" fmla="*/ 478543 h 1828800"/>
              <a:gd name="connsiteX23" fmla="*/ 1828800 w 1828800"/>
              <a:gd name="connsiteY23" fmla="*/ 914400 h 1828800"/>
              <a:gd name="connsiteX24" fmla="*/ 1718437 w 1828800"/>
              <a:gd name="connsiteY24" fmla="*/ 1350257 h 1828800"/>
              <a:gd name="connsiteX25" fmla="*/ 1674737 w 1828800"/>
              <a:gd name="connsiteY25" fmla="*/ 1422191 h 1828800"/>
              <a:gd name="connsiteX26" fmla="*/ 1672635 w 1828800"/>
              <a:gd name="connsiteY26" fmla="*/ 1425650 h 1828800"/>
              <a:gd name="connsiteX27" fmla="*/ 1560978 w 1828800"/>
              <a:gd name="connsiteY27" fmla="*/ 1560978 h 1828800"/>
              <a:gd name="connsiteX28" fmla="*/ 1538288 w 1828800"/>
              <a:gd name="connsiteY28" fmla="*/ 1579700 h 1828800"/>
              <a:gd name="connsiteX29" fmla="*/ 1425650 w 1828800"/>
              <a:gd name="connsiteY29" fmla="*/ 1672635 h 1828800"/>
              <a:gd name="connsiteX30" fmla="*/ 914400 w 1828800"/>
              <a:gd name="connsiteY30" fmla="*/ 1828800 h 1828800"/>
              <a:gd name="connsiteX31" fmla="*/ 0 w 1828800"/>
              <a:gd name="connsiteY31" fmla="*/ 914400 h 1828800"/>
              <a:gd name="connsiteX32" fmla="*/ 914400 w 1828800"/>
              <a:gd name="connsiteY32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28800" h="1828800">
                <a:moveTo>
                  <a:pt x="914400" y="0"/>
                </a:moveTo>
                <a:cubicBezTo>
                  <a:pt x="1103779" y="0"/>
                  <a:pt x="1279711" y="57571"/>
                  <a:pt x="1425650" y="156165"/>
                </a:cubicBezTo>
                <a:lnTo>
                  <a:pt x="1538288" y="249100"/>
                </a:lnTo>
                <a:lnTo>
                  <a:pt x="1515597" y="267822"/>
                </a:lnTo>
                <a:cubicBezTo>
                  <a:pt x="1474228" y="309190"/>
                  <a:pt x="1436805" y="354504"/>
                  <a:pt x="1403940" y="403150"/>
                </a:cubicBezTo>
                <a:lnTo>
                  <a:pt x="1401839" y="406609"/>
                </a:lnTo>
                <a:lnTo>
                  <a:pt x="1308635" y="329710"/>
                </a:lnTo>
                <a:cubicBezTo>
                  <a:pt x="1196099" y="253682"/>
                  <a:pt x="1060434" y="209288"/>
                  <a:pt x="914400" y="209288"/>
                </a:cubicBezTo>
                <a:cubicBezTo>
                  <a:pt x="524977" y="209288"/>
                  <a:pt x="209288" y="524977"/>
                  <a:pt x="209288" y="914400"/>
                </a:cubicBezTo>
                <a:cubicBezTo>
                  <a:pt x="209288" y="1303823"/>
                  <a:pt x="524977" y="1619512"/>
                  <a:pt x="914400" y="1619512"/>
                </a:cubicBezTo>
                <a:cubicBezTo>
                  <a:pt x="1060434" y="1619512"/>
                  <a:pt x="1196099" y="1575118"/>
                  <a:pt x="1308635" y="1499090"/>
                </a:cubicBezTo>
                <a:lnTo>
                  <a:pt x="1401839" y="1422191"/>
                </a:lnTo>
                <a:lnTo>
                  <a:pt x="1412990" y="1412990"/>
                </a:lnTo>
                <a:cubicBezTo>
                  <a:pt x="1444890" y="1381090"/>
                  <a:pt x="1473747" y="1346147"/>
                  <a:pt x="1499090" y="1308635"/>
                </a:cubicBezTo>
                <a:lnTo>
                  <a:pt x="1538288" y="1236420"/>
                </a:lnTo>
                <a:lnTo>
                  <a:pt x="1564101" y="1188862"/>
                </a:lnTo>
                <a:cubicBezTo>
                  <a:pt x="1599782" y="1104503"/>
                  <a:pt x="1619512" y="1011756"/>
                  <a:pt x="1619512" y="914400"/>
                </a:cubicBezTo>
                <a:cubicBezTo>
                  <a:pt x="1619512" y="817044"/>
                  <a:pt x="1599782" y="724297"/>
                  <a:pt x="1564101" y="639938"/>
                </a:cubicBezTo>
                <a:lnTo>
                  <a:pt x="1538288" y="592381"/>
                </a:lnTo>
                <a:lnTo>
                  <a:pt x="1577485" y="520165"/>
                </a:lnTo>
                <a:cubicBezTo>
                  <a:pt x="1602828" y="482653"/>
                  <a:pt x="1631685" y="447710"/>
                  <a:pt x="1663585" y="415810"/>
                </a:cubicBezTo>
                <a:lnTo>
                  <a:pt x="1674737" y="406609"/>
                </a:lnTo>
                <a:lnTo>
                  <a:pt x="1718437" y="478543"/>
                </a:lnTo>
                <a:cubicBezTo>
                  <a:pt x="1788821" y="608107"/>
                  <a:pt x="1828800" y="756585"/>
                  <a:pt x="1828800" y="914400"/>
                </a:cubicBezTo>
                <a:cubicBezTo>
                  <a:pt x="1828800" y="1072215"/>
                  <a:pt x="1788821" y="1220693"/>
                  <a:pt x="1718437" y="1350257"/>
                </a:cubicBezTo>
                <a:lnTo>
                  <a:pt x="1674737" y="1422191"/>
                </a:lnTo>
                <a:lnTo>
                  <a:pt x="1672635" y="1425650"/>
                </a:lnTo>
                <a:cubicBezTo>
                  <a:pt x="1639770" y="1474296"/>
                  <a:pt x="1602347" y="1519610"/>
                  <a:pt x="1560978" y="1560978"/>
                </a:cubicBezTo>
                <a:lnTo>
                  <a:pt x="1538288" y="1579700"/>
                </a:lnTo>
                <a:lnTo>
                  <a:pt x="1425650" y="1672635"/>
                </a:lnTo>
                <a:cubicBezTo>
                  <a:pt x="1279711" y="1771230"/>
                  <a:pt x="1103779" y="1828800"/>
                  <a:pt x="914400" y="1828800"/>
                </a:cubicBezTo>
                <a:cubicBezTo>
                  <a:pt x="409391" y="1828800"/>
                  <a:pt x="0" y="1419409"/>
                  <a:pt x="0" y="914400"/>
                </a:cubicBezTo>
                <a:cubicBezTo>
                  <a:pt x="0" y="409391"/>
                  <a:pt x="409391" y="0"/>
                  <a:pt x="914400" y="0"/>
                </a:cubicBezTo>
                <a:close/>
              </a:path>
            </a:pathLst>
          </a:custGeom>
          <a:solidFill>
            <a:srgbClr val="1744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22726947-27CF-8888-D9B3-916CC1D5F2B5}"/>
              </a:ext>
            </a:extLst>
          </p:cNvPr>
          <p:cNvSpPr/>
          <p:nvPr/>
        </p:nvSpPr>
        <p:spPr>
          <a:xfrm>
            <a:off x="4557713" y="2822951"/>
            <a:ext cx="1828799" cy="1828800"/>
          </a:xfrm>
          <a:custGeom>
            <a:avLst/>
            <a:gdLst>
              <a:gd name="connsiteX0" fmla="*/ 426962 w 1828799"/>
              <a:gd name="connsiteY0" fmla="*/ 1422191 h 1828800"/>
              <a:gd name="connsiteX1" fmla="*/ 520165 w 1828799"/>
              <a:gd name="connsiteY1" fmla="*/ 1499090 h 1828800"/>
              <a:gd name="connsiteX2" fmla="*/ 914400 w 1828799"/>
              <a:gd name="connsiteY2" fmla="*/ 1619512 h 1828800"/>
              <a:gd name="connsiteX3" fmla="*/ 1308635 w 1828799"/>
              <a:gd name="connsiteY3" fmla="*/ 1499090 h 1828800"/>
              <a:gd name="connsiteX4" fmla="*/ 1401839 w 1828799"/>
              <a:gd name="connsiteY4" fmla="*/ 1422191 h 1828800"/>
              <a:gd name="connsiteX5" fmla="*/ 1403940 w 1828799"/>
              <a:gd name="connsiteY5" fmla="*/ 1425650 h 1828800"/>
              <a:gd name="connsiteX6" fmla="*/ 1515597 w 1828799"/>
              <a:gd name="connsiteY6" fmla="*/ 1560978 h 1828800"/>
              <a:gd name="connsiteX7" fmla="*/ 1538288 w 1828799"/>
              <a:gd name="connsiteY7" fmla="*/ 1579700 h 1828800"/>
              <a:gd name="connsiteX8" fmla="*/ 1425650 w 1828799"/>
              <a:gd name="connsiteY8" fmla="*/ 1672635 h 1828800"/>
              <a:gd name="connsiteX9" fmla="*/ 914400 w 1828799"/>
              <a:gd name="connsiteY9" fmla="*/ 1828800 h 1828800"/>
              <a:gd name="connsiteX10" fmla="*/ 403150 w 1828799"/>
              <a:gd name="connsiteY10" fmla="*/ 1672635 h 1828800"/>
              <a:gd name="connsiteX11" fmla="*/ 290513 w 1828799"/>
              <a:gd name="connsiteY11" fmla="*/ 1579700 h 1828800"/>
              <a:gd name="connsiteX12" fmla="*/ 313203 w 1828799"/>
              <a:gd name="connsiteY12" fmla="*/ 1560978 h 1828800"/>
              <a:gd name="connsiteX13" fmla="*/ 424860 w 1828799"/>
              <a:gd name="connsiteY13" fmla="*/ 1425650 h 1828800"/>
              <a:gd name="connsiteX14" fmla="*/ 290512 w 1828799"/>
              <a:gd name="connsiteY14" fmla="*/ 249100 h 1828800"/>
              <a:gd name="connsiteX15" fmla="*/ 313202 w 1828799"/>
              <a:gd name="connsiteY15" fmla="*/ 267822 h 1828800"/>
              <a:gd name="connsiteX16" fmla="*/ 424859 w 1828799"/>
              <a:gd name="connsiteY16" fmla="*/ 403150 h 1828800"/>
              <a:gd name="connsiteX17" fmla="*/ 426961 w 1828799"/>
              <a:gd name="connsiteY17" fmla="*/ 406609 h 1828800"/>
              <a:gd name="connsiteX18" fmla="*/ 415809 w 1828799"/>
              <a:gd name="connsiteY18" fmla="*/ 415810 h 1828800"/>
              <a:gd name="connsiteX19" fmla="*/ 329709 w 1828799"/>
              <a:gd name="connsiteY19" fmla="*/ 520165 h 1828800"/>
              <a:gd name="connsiteX20" fmla="*/ 290513 w 1828799"/>
              <a:gd name="connsiteY20" fmla="*/ 592380 h 1828800"/>
              <a:gd name="connsiteX21" fmla="*/ 290513 w 1828799"/>
              <a:gd name="connsiteY21" fmla="*/ 592380 h 1828800"/>
              <a:gd name="connsiteX22" fmla="*/ 264699 w 1828799"/>
              <a:gd name="connsiteY22" fmla="*/ 639937 h 1828800"/>
              <a:gd name="connsiteX23" fmla="*/ 209288 w 1828799"/>
              <a:gd name="connsiteY23" fmla="*/ 914399 h 1828800"/>
              <a:gd name="connsiteX24" fmla="*/ 264699 w 1828799"/>
              <a:gd name="connsiteY24" fmla="*/ 1188861 h 1828800"/>
              <a:gd name="connsiteX25" fmla="*/ 290513 w 1828799"/>
              <a:gd name="connsiteY25" fmla="*/ 1236419 h 1828800"/>
              <a:gd name="connsiteX26" fmla="*/ 251315 w 1828799"/>
              <a:gd name="connsiteY26" fmla="*/ 1308634 h 1828800"/>
              <a:gd name="connsiteX27" fmla="*/ 165215 w 1828799"/>
              <a:gd name="connsiteY27" fmla="*/ 1412989 h 1828800"/>
              <a:gd name="connsiteX28" fmla="*/ 154064 w 1828799"/>
              <a:gd name="connsiteY28" fmla="*/ 1422190 h 1828800"/>
              <a:gd name="connsiteX29" fmla="*/ 110363 w 1828799"/>
              <a:gd name="connsiteY29" fmla="*/ 1350256 h 1828800"/>
              <a:gd name="connsiteX30" fmla="*/ 0 w 1828799"/>
              <a:gd name="connsiteY30" fmla="*/ 914399 h 1828800"/>
              <a:gd name="connsiteX31" fmla="*/ 110363 w 1828799"/>
              <a:gd name="connsiteY31" fmla="*/ 478542 h 1828800"/>
              <a:gd name="connsiteX32" fmla="*/ 154063 w 1828799"/>
              <a:gd name="connsiteY32" fmla="*/ 406609 h 1828800"/>
              <a:gd name="connsiteX33" fmla="*/ 154063 w 1828799"/>
              <a:gd name="connsiteY33" fmla="*/ 406609 h 1828800"/>
              <a:gd name="connsiteX34" fmla="*/ 156164 w 1828799"/>
              <a:gd name="connsiteY34" fmla="*/ 403150 h 1828800"/>
              <a:gd name="connsiteX35" fmla="*/ 267821 w 1828799"/>
              <a:gd name="connsiteY35" fmla="*/ 267822 h 1828800"/>
              <a:gd name="connsiteX36" fmla="*/ 914400 w 1828799"/>
              <a:gd name="connsiteY36" fmla="*/ 0 h 1828800"/>
              <a:gd name="connsiteX37" fmla="*/ 1425650 w 1828799"/>
              <a:gd name="connsiteY37" fmla="*/ 156165 h 1828800"/>
              <a:gd name="connsiteX38" fmla="*/ 1538288 w 1828799"/>
              <a:gd name="connsiteY38" fmla="*/ 249100 h 1828800"/>
              <a:gd name="connsiteX39" fmla="*/ 1538288 w 1828799"/>
              <a:gd name="connsiteY39" fmla="*/ 249101 h 1828800"/>
              <a:gd name="connsiteX40" fmla="*/ 1560977 w 1828799"/>
              <a:gd name="connsiteY40" fmla="*/ 267822 h 1828800"/>
              <a:gd name="connsiteX41" fmla="*/ 1672634 w 1828799"/>
              <a:gd name="connsiteY41" fmla="*/ 403150 h 1828800"/>
              <a:gd name="connsiteX42" fmla="*/ 1674736 w 1828799"/>
              <a:gd name="connsiteY42" fmla="*/ 406608 h 1828800"/>
              <a:gd name="connsiteX43" fmla="*/ 1674736 w 1828799"/>
              <a:gd name="connsiteY43" fmla="*/ 406608 h 1828800"/>
              <a:gd name="connsiteX44" fmla="*/ 1718436 w 1828799"/>
              <a:gd name="connsiteY44" fmla="*/ 478542 h 1828800"/>
              <a:gd name="connsiteX45" fmla="*/ 1828799 w 1828799"/>
              <a:gd name="connsiteY45" fmla="*/ 914399 h 1828800"/>
              <a:gd name="connsiteX46" fmla="*/ 1718436 w 1828799"/>
              <a:gd name="connsiteY46" fmla="*/ 1350256 h 1828800"/>
              <a:gd name="connsiteX47" fmla="*/ 1674736 w 1828799"/>
              <a:gd name="connsiteY47" fmla="*/ 1422190 h 1828800"/>
              <a:gd name="connsiteX48" fmla="*/ 1663584 w 1828799"/>
              <a:gd name="connsiteY48" fmla="*/ 1412989 h 1828800"/>
              <a:gd name="connsiteX49" fmla="*/ 1577484 w 1828799"/>
              <a:gd name="connsiteY49" fmla="*/ 1308634 h 1828800"/>
              <a:gd name="connsiteX50" fmla="*/ 1538287 w 1828799"/>
              <a:gd name="connsiteY50" fmla="*/ 1236419 h 1828800"/>
              <a:gd name="connsiteX51" fmla="*/ 1564100 w 1828799"/>
              <a:gd name="connsiteY51" fmla="*/ 1188861 h 1828800"/>
              <a:gd name="connsiteX52" fmla="*/ 1619511 w 1828799"/>
              <a:gd name="connsiteY52" fmla="*/ 914399 h 1828800"/>
              <a:gd name="connsiteX53" fmla="*/ 1564100 w 1828799"/>
              <a:gd name="connsiteY53" fmla="*/ 639937 h 1828800"/>
              <a:gd name="connsiteX54" fmla="*/ 1538288 w 1828799"/>
              <a:gd name="connsiteY54" fmla="*/ 592381 h 1828800"/>
              <a:gd name="connsiteX55" fmla="*/ 1538287 w 1828799"/>
              <a:gd name="connsiteY55" fmla="*/ 592381 h 1828800"/>
              <a:gd name="connsiteX56" fmla="*/ 1499089 w 1828799"/>
              <a:gd name="connsiteY56" fmla="*/ 520165 h 1828800"/>
              <a:gd name="connsiteX57" fmla="*/ 1412989 w 1828799"/>
              <a:gd name="connsiteY57" fmla="*/ 415810 h 1828800"/>
              <a:gd name="connsiteX58" fmla="*/ 1401838 w 1828799"/>
              <a:gd name="connsiteY58" fmla="*/ 406609 h 1828800"/>
              <a:gd name="connsiteX59" fmla="*/ 1401839 w 1828799"/>
              <a:gd name="connsiteY59" fmla="*/ 406609 h 1828800"/>
              <a:gd name="connsiteX60" fmla="*/ 1308635 w 1828799"/>
              <a:gd name="connsiteY60" fmla="*/ 329710 h 1828800"/>
              <a:gd name="connsiteX61" fmla="*/ 914400 w 1828799"/>
              <a:gd name="connsiteY61" fmla="*/ 209288 h 1828800"/>
              <a:gd name="connsiteX62" fmla="*/ 520165 w 1828799"/>
              <a:gd name="connsiteY62" fmla="*/ 329710 h 1828800"/>
              <a:gd name="connsiteX63" fmla="*/ 426962 w 1828799"/>
              <a:gd name="connsiteY63" fmla="*/ 406609 h 1828800"/>
              <a:gd name="connsiteX64" fmla="*/ 424860 w 1828799"/>
              <a:gd name="connsiteY64" fmla="*/ 403150 h 1828800"/>
              <a:gd name="connsiteX65" fmla="*/ 313203 w 1828799"/>
              <a:gd name="connsiteY65" fmla="*/ 267822 h 1828800"/>
              <a:gd name="connsiteX66" fmla="*/ 290513 w 1828799"/>
              <a:gd name="connsiteY66" fmla="*/ 249100 h 1828800"/>
              <a:gd name="connsiteX67" fmla="*/ 403150 w 1828799"/>
              <a:gd name="connsiteY67" fmla="*/ 156165 h 1828800"/>
              <a:gd name="connsiteX68" fmla="*/ 914400 w 1828799"/>
              <a:gd name="connsiteY68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28799" h="1828800">
                <a:moveTo>
                  <a:pt x="426962" y="1422191"/>
                </a:moveTo>
                <a:lnTo>
                  <a:pt x="520165" y="1499090"/>
                </a:lnTo>
                <a:cubicBezTo>
                  <a:pt x="632702" y="1575118"/>
                  <a:pt x="768367" y="1619512"/>
                  <a:pt x="914400" y="1619512"/>
                </a:cubicBezTo>
                <a:cubicBezTo>
                  <a:pt x="1060434" y="1619512"/>
                  <a:pt x="1196099" y="1575118"/>
                  <a:pt x="1308635" y="1499090"/>
                </a:cubicBezTo>
                <a:lnTo>
                  <a:pt x="1401839" y="1422191"/>
                </a:lnTo>
                <a:lnTo>
                  <a:pt x="1403940" y="1425650"/>
                </a:lnTo>
                <a:cubicBezTo>
                  <a:pt x="1436805" y="1474296"/>
                  <a:pt x="1474228" y="1519610"/>
                  <a:pt x="1515597" y="1560978"/>
                </a:cubicBezTo>
                <a:lnTo>
                  <a:pt x="1538288" y="1579700"/>
                </a:lnTo>
                <a:lnTo>
                  <a:pt x="1425650" y="1672635"/>
                </a:lnTo>
                <a:cubicBezTo>
                  <a:pt x="1279711" y="1771230"/>
                  <a:pt x="1103779" y="1828800"/>
                  <a:pt x="914400" y="1828800"/>
                </a:cubicBezTo>
                <a:cubicBezTo>
                  <a:pt x="725022" y="1828800"/>
                  <a:pt x="549090" y="1771230"/>
                  <a:pt x="403150" y="1672635"/>
                </a:cubicBezTo>
                <a:lnTo>
                  <a:pt x="290513" y="1579700"/>
                </a:lnTo>
                <a:lnTo>
                  <a:pt x="313203" y="1560978"/>
                </a:lnTo>
                <a:cubicBezTo>
                  <a:pt x="354572" y="1519610"/>
                  <a:pt x="391995" y="1474296"/>
                  <a:pt x="424860" y="1425650"/>
                </a:cubicBezTo>
                <a:close/>
                <a:moveTo>
                  <a:pt x="290512" y="249100"/>
                </a:moveTo>
                <a:lnTo>
                  <a:pt x="313202" y="267822"/>
                </a:lnTo>
                <a:cubicBezTo>
                  <a:pt x="354571" y="309190"/>
                  <a:pt x="391994" y="354504"/>
                  <a:pt x="424859" y="403150"/>
                </a:cubicBezTo>
                <a:lnTo>
                  <a:pt x="426961" y="406609"/>
                </a:lnTo>
                <a:lnTo>
                  <a:pt x="415809" y="415810"/>
                </a:lnTo>
                <a:cubicBezTo>
                  <a:pt x="383909" y="447710"/>
                  <a:pt x="355052" y="482653"/>
                  <a:pt x="329709" y="520165"/>
                </a:cubicBezTo>
                <a:lnTo>
                  <a:pt x="290513" y="592380"/>
                </a:lnTo>
                <a:lnTo>
                  <a:pt x="290513" y="592380"/>
                </a:lnTo>
                <a:lnTo>
                  <a:pt x="264699" y="639937"/>
                </a:lnTo>
                <a:cubicBezTo>
                  <a:pt x="229019" y="724296"/>
                  <a:pt x="209288" y="817043"/>
                  <a:pt x="209288" y="914399"/>
                </a:cubicBezTo>
                <a:cubicBezTo>
                  <a:pt x="209288" y="1011755"/>
                  <a:pt x="229019" y="1104502"/>
                  <a:pt x="264699" y="1188861"/>
                </a:cubicBezTo>
                <a:lnTo>
                  <a:pt x="290513" y="1236419"/>
                </a:lnTo>
                <a:lnTo>
                  <a:pt x="251315" y="1308634"/>
                </a:lnTo>
                <a:cubicBezTo>
                  <a:pt x="225972" y="1346146"/>
                  <a:pt x="197115" y="1381089"/>
                  <a:pt x="165215" y="1412989"/>
                </a:cubicBezTo>
                <a:lnTo>
                  <a:pt x="154064" y="1422190"/>
                </a:lnTo>
                <a:lnTo>
                  <a:pt x="110363" y="1350256"/>
                </a:lnTo>
                <a:cubicBezTo>
                  <a:pt x="39980" y="1220692"/>
                  <a:pt x="0" y="1072214"/>
                  <a:pt x="0" y="914399"/>
                </a:cubicBezTo>
                <a:cubicBezTo>
                  <a:pt x="0" y="756584"/>
                  <a:pt x="39980" y="608106"/>
                  <a:pt x="110363" y="478542"/>
                </a:cubicBezTo>
                <a:lnTo>
                  <a:pt x="154063" y="406609"/>
                </a:lnTo>
                <a:lnTo>
                  <a:pt x="154063" y="406609"/>
                </a:lnTo>
                <a:lnTo>
                  <a:pt x="156164" y="403150"/>
                </a:lnTo>
                <a:cubicBezTo>
                  <a:pt x="189029" y="354504"/>
                  <a:pt x="226452" y="309190"/>
                  <a:pt x="267821" y="267822"/>
                </a:cubicBezTo>
                <a:close/>
                <a:moveTo>
                  <a:pt x="914400" y="0"/>
                </a:moveTo>
                <a:cubicBezTo>
                  <a:pt x="1103779" y="0"/>
                  <a:pt x="1279711" y="57571"/>
                  <a:pt x="1425650" y="156165"/>
                </a:cubicBezTo>
                <a:lnTo>
                  <a:pt x="1538288" y="249100"/>
                </a:lnTo>
                <a:lnTo>
                  <a:pt x="1538288" y="249101"/>
                </a:lnTo>
                <a:lnTo>
                  <a:pt x="1560977" y="267822"/>
                </a:lnTo>
                <a:cubicBezTo>
                  <a:pt x="1602346" y="309190"/>
                  <a:pt x="1639769" y="354504"/>
                  <a:pt x="1672634" y="403150"/>
                </a:cubicBezTo>
                <a:lnTo>
                  <a:pt x="1674736" y="406608"/>
                </a:lnTo>
                <a:lnTo>
                  <a:pt x="1674736" y="406608"/>
                </a:lnTo>
                <a:lnTo>
                  <a:pt x="1718436" y="478542"/>
                </a:lnTo>
                <a:cubicBezTo>
                  <a:pt x="1788820" y="608106"/>
                  <a:pt x="1828799" y="756584"/>
                  <a:pt x="1828799" y="914399"/>
                </a:cubicBezTo>
                <a:cubicBezTo>
                  <a:pt x="1828799" y="1072214"/>
                  <a:pt x="1788820" y="1220692"/>
                  <a:pt x="1718436" y="1350256"/>
                </a:cubicBezTo>
                <a:lnTo>
                  <a:pt x="1674736" y="1422190"/>
                </a:lnTo>
                <a:lnTo>
                  <a:pt x="1663584" y="1412989"/>
                </a:lnTo>
                <a:cubicBezTo>
                  <a:pt x="1631685" y="1381089"/>
                  <a:pt x="1602827" y="1346146"/>
                  <a:pt x="1577484" y="1308634"/>
                </a:cubicBezTo>
                <a:lnTo>
                  <a:pt x="1538287" y="1236419"/>
                </a:lnTo>
                <a:lnTo>
                  <a:pt x="1564100" y="1188861"/>
                </a:lnTo>
                <a:cubicBezTo>
                  <a:pt x="1599781" y="1104502"/>
                  <a:pt x="1619511" y="1011755"/>
                  <a:pt x="1619511" y="914399"/>
                </a:cubicBezTo>
                <a:cubicBezTo>
                  <a:pt x="1619511" y="817043"/>
                  <a:pt x="1599781" y="724296"/>
                  <a:pt x="1564100" y="639937"/>
                </a:cubicBezTo>
                <a:lnTo>
                  <a:pt x="1538288" y="592381"/>
                </a:lnTo>
                <a:lnTo>
                  <a:pt x="1538287" y="592381"/>
                </a:lnTo>
                <a:lnTo>
                  <a:pt x="1499089" y="520165"/>
                </a:lnTo>
                <a:cubicBezTo>
                  <a:pt x="1473747" y="482653"/>
                  <a:pt x="1444889" y="447710"/>
                  <a:pt x="1412989" y="415810"/>
                </a:cubicBezTo>
                <a:lnTo>
                  <a:pt x="1401838" y="406609"/>
                </a:lnTo>
                <a:lnTo>
                  <a:pt x="1401839" y="406609"/>
                </a:lnTo>
                <a:lnTo>
                  <a:pt x="1308635" y="329710"/>
                </a:lnTo>
                <a:cubicBezTo>
                  <a:pt x="1196099" y="253682"/>
                  <a:pt x="1060434" y="209288"/>
                  <a:pt x="914400" y="209288"/>
                </a:cubicBezTo>
                <a:cubicBezTo>
                  <a:pt x="768367" y="209288"/>
                  <a:pt x="632702" y="253682"/>
                  <a:pt x="520165" y="329710"/>
                </a:cubicBezTo>
                <a:lnTo>
                  <a:pt x="426962" y="406609"/>
                </a:lnTo>
                <a:lnTo>
                  <a:pt x="424860" y="403150"/>
                </a:lnTo>
                <a:cubicBezTo>
                  <a:pt x="391995" y="354504"/>
                  <a:pt x="354572" y="309190"/>
                  <a:pt x="313203" y="267822"/>
                </a:cubicBezTo>
                <a:lnTo>
                  <a:pt x="290513" y="249100"/>
                </a:lnTo>
                <a:lnTo>
                  <a:pt x="403150" y="156165"/>
                </a:lnTo>
                <a:cubicBezTo>
                  <a:pt x="549090" y="57571"/>
                  <a:pt x="725022" y="0"/>
                  <a:pt x="914400" y="0"/>
                </a:cubicBezTo>
                <a:close/>
              </a:path>
            </a:pathLst>
          </a:custGeom>
          <a:solidFill>
            <a:srgbClr val="C48E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Freeform 8" descr="D:\51PPT模板网\51pptmoban.com\图片.jpg">
            <a:extLst>
              <a:ext uri="{FF2B5EF4-FFF2-40B4-BE49-F238E27FC236}">
                <a16:creationId xmlns:a16="http://schemas.microsoft.com/office/drawing/2014/main" id="{31D0FEE4-65AF-0A91-A3F4-356C82AB522F}"/>
              </a:ext>
            </a:extLst>
          </p:cNvPr>
          <p:cNvSpPr/>
          <p:nvPr/>
        </p:nvSpPr>
        <p:spPr>
          <a:xfrm>
            <a:off x="5805488" y="2822951"/>
            <a:ext cx="1828799" cy="1828800"/>
          </a:xfrm>
          <a:custGeom>
            <a:avLst/>
            <a:gdLst>
              <a:gd name="connsiteX0" fmla="*/ 1674736 w 1828799"/>
              <a:gd name="connsiteY0" fmla="*/ 406608 h 1828800"/>
              <a:gd name="connsiteX1" fmla="*/ 1718436 w 1828799"/>
              <a:gd name="connsiteY1" fmla="*/ 478542 h 1828800"/>
              <a:gd name="connsiteX2" fmla="*/ 1828799 w 1828799"/>
              <a:gd name="connsiteY2" fmla="*/ 914399 h 1828800"/>
              <a:gd name="connsiteX3" fmla="*/ 1718436 w 1828799"/>
              <a:gd name="connsiteY3" fmla="*/ 1350256 h 1828800"/>
              <a:gd name="connsiteX4" fmla="*/ 1674736 w 1828799"/>
              <a:gd name="connsiteY4" fmla="*/ 1422190 h 1828800"/>
              <a:gd name="connsiteX5" fmla="*/ 1672634 w 1828799"/>
              <a:gd name="connsiteY5" fmla="*/ 1425649 h 1828800"/>
              <a:gd name="connsiteX6" fmla="*/ 1560977 w 1828799"/>
              <a:gd name="connsiteY6" fmla="*/ 1560977 h 1828800"/>
              <a:gd name="connsiteX7" fmla="*/ 1538287 w 1828799"/>
              <a:gd name="connsiteY7" fmla="*/ 1579699 h 1828800"/>
              <a:gd name="connsiteX8" fmla="*/ 1515597 w 1828799"/>
              <a:gd name="connsiteY8" fmla="*/ 1560978 h 1828800"/>
              <a:gd name="connsiteX9" fmla="*/ 1515597 w 1828799"/>
              <a:gd name="connsiteY9" fmla="*/ 1560978 h 1828800"/>
              <a:gd name="connsiteX10" fmla="*/ 1538288 w 1828799"/>
              <a:gd name="connsiteY10" fmla="*/ 1579700 h 1828800"/>
              <a:gd name="connsiteX11" fmla="*/ 1425650 w 1828799"/>
              <a:gd name="connsiteY11" fmla="*/ 1672635 h 1828800"/>
              <a:gd name="connsiteX12" fmla="*/ 914400 w 1828799"/>
              <a:gd name="connsiteY12" fmla="*/ 1828800 h 1828800"/>
              <a:gd name="connsiteX13" fmla="*/ 403150 w 1828799"/>
              <a:gd name="connsiteY13" fmla="*/ 1672635 h 1828800"/>
              <a:gd name="connsiteX14" fmla="*/ 290513 w 1828799"/>
              <a:gd name="connsiteY14" fmla="*/ 1579700 h 1828800"/>
              <a:gd name="connsiteX15" fmla="*/ 313203 w 1828799"/>
              <a:gd name="connsiteY15" fmla="*/ 1560978 h 1828800"/>
              <a:gd name="connsiteX16" fmla="*/ 424860 w 1828799"/>
              <a:gd name="connsiteY16" fmla="*/ 1425650 h 1828800"/>
              <a:gd name="connsiteX17" fmla="*/ 426962 w 1828799"/>
              <a:gd name="connsiteY17" fmla="*/ 1422191 h 1828800"/>
              <a:gd name="connsiteX18" fmla="*/ 520165 w 1828799"/>
              <a:gd name="connsiteY18" fmla="*/ 1499090 h 1828800"/>
              <a:gd name="connsiteX19" fmla="*/ 914400 w 1828799"/>
              <a:gd name="connsiteY19" fmla="*/ 1619512 h 1828800"/>
              <a:gd name="connsiteX20" fmla="*/ 1308635 w 1828799"/>
              <a:gd name="connsiteY20" fmla="*/ 1499090 h 1828800"/>
              <a:gd name="connsiteX21" fmla="*/ 1401839 w 1828799"/>
              <a:gd name="connsiteY21" fmla="*/ 1422191 h 1828800"/>
              <a:gd name="connsiteX22" fmla="*/ 1401838 w 1828799"/>
              <a:gd name="connsiteY22" fmla="*/ 1422190 h 1828800"/>
              <a:gd name="connsiteX23" fmla="*/ 1412989 w 1828799"/>
              <a:gd name="connsiteY23" fmla="*/ 1412989 h 1828800"/>
              <a:gd name="connsiteX24" fmla="*/ 1499089 w 1828799"/>
              <a:gd name="connsiteY24" fmla="*/ 1308634 h 1828800"/>
              <a:gd name="connsiteX25" fmla="*/ 1538287 w 1828799"/>
              <a:gd name="connsiteY25" fmla="*/ 1236419 h 1828800"/>
              <a:gd name="connsiteX26" fmla="*/ 1564100 w 1828799"/>
              <a:gd name="connsiteY26" fmla="*/ 1188861 h 1828800"/>
              <a:gd name="connsiteX27" fmla="*/ 1619511 w 1828799"/>
              <a:gd name="connsiteY27" fmla="*/ 914399 h 1828800"/>
              <a:gd name="connsiteX28" fmla="*/ 1564100 w 1828799"/>
              <a:gd name="connsiteY28" fmla="*/ 639937 h 1828800"/>
              <a:gd name="connsiteX29" fmla="*/ 1538287 w 1828799"/>
              <a:gd name="connsiteY29" fmla="*/ 592380 h 1828800"/>
              <a:gd name="connsiteX30" fmla="*/ 1577484 w 1828799"/>
              <a:gd name="connsiteY30" fmla="*/ 520164 h 1828800"/>
              <a:gd name="connsiteX31" fmla="*/ 1663584 w 1828799"/>
              <a:gd name="connsiteY31" fmla="*/ 415809 h 1828800"/>
              <a:gd name="connsiteX32" fmla="*/ 154064 w 1828799"/>
              <a:gd name="connsiteY32" fmla="*/ 406608 h 1828800"/>
              <a:gd name="connsiteX33" fmla="*/ 165215 w 1828799"/>
              <a:gd name="connsiteY33" fmla="*/ 415809 h 1828800"/>
              <a:gd name="connsiteX34" fmla="*/ 251315 w 1828799"/>
              <a:gd name="connsiteY34" fmla="*/ 520164 h 1828800"/>
              <a:gd name="connsiteX35" fmla="*/ 290513 w 1828799"/>
              <a:gd name="connsiteY35" fmla="*/ 592380 h 1828800"/>
              <a:gd name="connsiteX36" fmla="*/ 264699 w 1828799"/>
              <a:gd name="connsiteY36" fmla="*/ 639937 h 1828800"/>
              <a:gd name="connsiteX37" fmla="*/ 209288 w 1828799"/>
              <a:gd name="connsiteY37" fmla="*/ 914399 h 1828800"/>
              <a:gd name="connsiteX38" fmla="*/ 264699 w 1828799"/>
              <a:gd name="connsiteY38" fmla="*/ 1188861 h 1828800"/>
              <a:gd name="connsiteX39" fmla="*/ 290513 w 1828799"/>
              <a:gd name="connsiteY39" fmla="*/ 1236419 h 1828800"/>
              <a:gd name="connsiteX40" fmla="*/ 290512 w 1828799"/>
              <a:gd name="connsiteY40" fmla="*/ 1236420 h 1828800"/>
              <a:gd name="connsiteX41" fmla="*/ 329709 w 1828799"/>
              <a:gd name="connsiteY41" fmla="*/ 1308634 h 1828800"/>
              <a:gd name="connsiteX42" fmla="*/ 415809 w 1828799"/>
              <a:gd name="connsiteY42" fmla="*/ 1412989 h 1828800"/>
              <a:gd name="connsiteX43" fmla="*/ 426961 w 1828799"/>
              <a:gd name="connsiteY43" fmla="*/ 1422190 h 1828800"/>
              <a:gd name="connsiteX44" fmla="*/ 424859 w 1828799"/>
              <a:gd name="connsiteY44" fmla="*/ 1425649 h 1828800"/>
              <a:gd name="connsiteX45" fmla="*/ 313202 w 1828799"/>
              <a:gd name="connsiteY45" fmla="*/ 1560977 h 1828800"/>
              <a:gd name="connsiteX46" fmla="*/ 290512 w 1828799"/>
              <a:gd name="connsiteY46" fmla="*/ 1579699 h 1828800"/>
              <a:gd name="connsiteX47" fmla="*/ 267821 w 1828799"/>
              <a:gd name="connsiteY47" fmla="*/ 1560977 h 1828800"/>
              <a:gd name="connsiteX48" fmla="*/ 156164 w 1828799"/>
              <a:gd name="connsiteY48" fmla="*/ 1425649 h 1828800"/>
              <a:gd name="connsiteX49" fmla="*/ 154063 w 1828799"/>
              <a:gd name="connsiteY49" fmla="*/ 1422190 h 1828800"/>
              <a:gd name="connsiteX50" fmla="*/ 154063 w 1828799"/>
              <a:gd name="connsiteY50" fmla="*/ 1422190 h 1828800"/>
              <a:gd name="connsiteX51" fmla="*/ 110363 w 1828799"/>
              <a:gd name="connsiteY51" fmla="*/ 1350256 h 1828800"/>
              <a:gd name="connsiteX52" fmla="*/ 0 w 1828799"/>
              <a:gd name="connsiteY52" fmla="*/ 914399 h 1828800"/>
              <a:gd name="connsiteX53" fmla="*/ 110363 w 1828799"/>
              <a:gd name="connsiteY53" fmla="*/ 478542 h 1828800"/>
              <a:gd name="connsiteX54" fmla="*/ 914400 w 1828799"/>
              <a:gd name="connsiteY54" fmla="*/ 0 h 1828800"/>
              <a:gd name="connsiteX55" fmla="*/ 1425650 w 1828799"/>
              <a:gd name="connsiteY55" fmla="*/ 156165 h 1828800"/>
              <a:gd name="connsiteX56" fmla="*/ 1538288 w 1828799"/>
              <a:gd name="connsiteY56" fmla="*/ 249100 h 1828800"/>
              <a:gd name="connsiteX57" fmla="*/ 1515597 w 1828799"/>
              <a:gd name="connsiteY57" fmla="*/ 267822 h 1828800"/>
              <a:gd name="connsiteX58" fmla="*/ 1403940 w 1828799"/>
              <a:gd name="connsiteY58" fmla="*/ 403150 h 1828800"/>
              <a:gd name="connsiteX59" fmla="*/ 1401839 w 1828799"/>
              <a:gd name="connsiteY59" fmla="*/ 406609 h 1828800"/>
              <a:gd name="connsiteX60" fmla="*/ 1308635 w 1828799"/>
              <a:gd name="connsiteY60" fmla="*/ 329710 h 1828800"/>
              <a:gd name="connsiteX61" fmla="*/ 914400 w 1828799"/>
              <a:gd name="connsiteY61" fmla="*/ 209288 h 1828800"/>
              <a:gd name="connsiteX62" fmla="*/ 520165 w 1828799"/>
              <a:gd name="connsiteY62" fmla="*/ 329710 h 1828800"/>
              <a:gd name="connsiteX63" fmla="*/ 426962 w 1828799"/>
              <a:gd name="connsiteY63" fmla="*/ 406609 h 1828800"/>
              <a:gd name="connsiteX64" fmla="*/ 424860 w 1828799"/>
              <a:gd name="connsiteY64" fmla="*/ 403150 h 1828800"/>
              <a:gd name="connsiteX65" fmla="*/ 313203 w 1828799"/>
              <a:gd name="connsiteY65" fmla="*/ 267822 h 1828800"/>
              <a:gd name="connsiteX66" fmla="*/ 290513 w 1828799"/>
              <a:gd name="connsiteY66" fmla="*/ 249100 h 1828800"/>
              <a:gd name="connsiteX67" fmla="*/ 403150 w 1828799"/>
              <a:gd name="connsiteY67" fmla="*/ 156165 h 1828800"/>
              <a:gd name="connsiteX68" fmla="*/ 914400 w 1828799"/>
              <a:gd name="connsiteY68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28799" h="1828800">
                <a:moveTo>
                  <a:pt x="1674736" y="406608"/>
                </a:moveTo>
                <a:lnTo>
                  <a:pt x="1718436" y="478542"/>
                </a:lnTo>
                <a:cubicBezTo>
                  <a:pt x="1788820" y="608106"/>
                  <a:pt x="1828799" y="756584"/>
                  <a:pt x="1828799" y="914399"/>
                </a:cubicBezTo>
                <a:cubicBezTo>
                  <a:pt x="1828799" y="1072214"/>
                  <a:pt x="1788820" y="1220692"/>
                  <a:pt x="1718436" y="1350256"/>
                </a:cubicBezTo>
                <a:lnTo>
                  <a:pt x="1674736" y="1422190"/>
                </a:lnTo>
                <a:lnTo>
                  <a:pt x="1672634" y="1425649"/>
                </a:lnTo>
                <a:cubicBezTo>
                  <a:pt x="1639769" y="1474295"/>
                  <a:pt x="1602346" y="1519609"/>
                  <a:pt x="1560977" y="1560977"/>
                </a:cubicBezTo>
                <a:lnTo>
                  <a:pt x="1538287" y="1579699"/>
                </a:lnTo>
                <a:lnTo>
                  <a:pt x="1515597" y="1560978"/>
                </a:lnTo>
                <a:lnTo>
                  <a:pt x="1515597" y="1560978"/>
                </a:lnTo>
                <a:lnTo>
                  <a:pt x="1538288" y="1579700"/>
                </a:lnTo>
                <a:lnTo>
                  <a:pt x="1425650" y="1672635"/>
                </a:lnTo>
                <a:cubicBezTo>
                  <a:pt x="1279711" y="1771230"/>
                  <a:pt x="1103779" y="1828800"/>
                  <a:pt x="914400" y="1828800"/>
                </a:cubicBezTo>
                <a:cubicBezTo>
                  <a:pt x="725022" y="1828800"/>
                  <a:pt x="549090" y="1771230"/>
                  <a:pt x="403150" y="1672635"/>
                </a:cubicBezTo>
                <a:lnTo>
                  <a:pt x="290513" y="1579700"/>
                </a:lnTo>
                <a:lnTo>
                  <a:pt x="313203" y="1560978"/>
                </a:lnTo>
                <a:cubicBezTo>
                  <a:pt x="354572" y="1519610"/>
                  <a:pt x="391995" y="1474296"/>
                  <a:pt x="424860" y="1425650"/>
                </a:cubicBezTo>
                <a:lnTo>
                  <a:pt x="426962" y="1422191"/>
                </a:lnTo>
                <a:lnTo>
                  <a:pt x="520165" y="1499090"/>
                </a:lnTo>
                <a:cubicBezTo>
                  <a:pt x="632702" y="1575118"/>
                  <a:pt x="768367" y="1619512"/>
                  <a:pt x="914400" y="1619512"/>
                </a:cubicBezTo>
                <a:cubicBezTo>
                  <a:pt x="1060434" y="1619512"/>
                  <a:pt x="1196099" y="1575118"/>
                  <a:pt x="1308635" y="1499090"/>
                </a:cubicBezTo>
                <a:lnTo>
                  <a:pt x="1401839" y="1422191"/>
                </a:lnTo>
                <a:lnTo>
                  <a:pt x="1401838" y="1422190"/>
                </a:lnTo>
                <a:lnTo>
                  <a:pt x="1412989" y="1412989"/>
                </a:lnTo>
                <a:cubicBezTo>
                  <a:pt x="1444889" y="1381089"/>
                  <a:pt x="1473747" y="1346146"/>
                  <a:pt x="1499089" y="1308634"/>
                </a:cubicBezTo>
                <a:lnTo>
                  <a:pt x="1538287" y="1236419"/>
                </a:lnTo>
                <a:lnTo>
                  <a:pt x="1564100" y="1188861"/>
                </a:lnTo>
                <a:cubicBezTo>
                  <a:pt x="1599781" y="1104502"/>
                  <a:pt x="1619511" y="1011755"/>
                  <a:pt x="1619511" y="914399"/>
                </a:cubicBezTo>
                <a:cubicBezTo>
                  <a:pt x="1619511" y="817043"/>
                  <a:pt x="1599781" y="724296"/>
                  <a:pt x="1564100" y="639937"/>
                </a:cubicBezTo>
                <a:lnTo>
                  <a:pt x="1538287" y="592380"/>
                </a:lnTo>
                <a:lnTo>
                  <a:pt x="1577484" y="520164"/>
                </a:lnTo>
                <a:cubicBezTo>
                  <a:pt x="1602827" y="482652"/>
                  <a:pt x="1631685" y="447709"/>
                  <a:pt x="1663584" y="415809"/>
                </a:cubicBezTo>
                <a:close/>
                <a:moveTo>
                  <a:pt x="154064" y="406608"/>
                </a:moveTo>
                <a:lnTo>
                  <a:pt x="165215" y="415809"/>
                </a:lnTo>
                <a:cubicBezTo>
                  <a:pt x="197115" y="447709"/>
                  <a:pt x="225973" y="482652"/>
                  <a:pt x="251315" y="520164"/>
                </a:cubicBezTo>
                <a:lnTo>
                  <a:pt x="290513" y="592380"/>
                </a:lnTo>
                <a:lnTo>
                  <a:pt x="264699" y="639937"/>
                </a:lnTo>
                <a:cubicBezTo>
                  <a:pt x="229019" y="724296"/>
                  <a:pt x="209288" y="817043"/>
                  <a:pt x="209288" y="914399"/>
                </a:cubicBezTo>
                <a:cubicBezTo>
                  <a:pt x="209288" y="1011755"/>
                  <a:pt x="229019" y="1104502"/>
                  <a:pt x="264699" y="1188861"/>
                </a:cubicBezTo>
                <a:lnTo>
                  <a:pt x="290513" y="1236419"/>
                </a:lnTo>
                <a:lnTo>
                  <a:pt x="290512" y="1236420"/>
                </a:lnTo>
                <a:lnTo>
                  <a:pt x="329709" y="1308634"/>
                </a:lnTo>
                <a:cubicBezTo>
                  <a:pt x="355052" y="1346146"/>
                  <a:pt x="383910" y="1381089"/>
                  <a:pt x="415809" y="1412989"/>
                </a:cubicBezTo>
                <a:lnTo>
                  <a:pt x="426961" y="1422190"/>
                </a:lnTo>
                <a:lnTo>
                  <a:pt x="424859" y="1425649"/>
                </a:lnTo>
                <a:cubicBezTo>
                  <a:pt x="391994" y="1474295"/>
                  <a:pt x="354571" y="1519609"/>
                  <a:pt x="313202" y="1560977"/>
                </a:cubicBezTo>
                <a:lnTo>
                  <a:pt x="290512" y="1579699"/>
                </a:lnTo>
                <a:lnTo>
                  <a:pt x="267821" y="1560977"/>
                </a:lnTo>
                <a:cubicBezTo>
                  <a:pt x="226452" y="1519609"/>
                  <a:pt x="189029" y="1474295"/>
                  <a:pt x="156164" y="1425649"/>
                </a:cubicBezTo>
                <a:lnTo>
                  <a:pt x="154063" y="1422190"/>
                </a:lnTo>
                <a:lnTo>
                  <a:pt x="154063" y="1422190"/>
                </a:lnTo>
                <a:lnTo>
                  <a:pt x="110363" y="1350256"/>
                </a:lnTo>
                <a:cubicBezTo>
                  <a:pt x="39980" y="1220692"/>
                  <a:pt x="0" y="1072214"/>
                  <a:pt x="0" y="914399"/>
                </a:cubicBezTo>
                <a:cubicBezTo>
                  <a:pt x="0" y="756584"/>
                  <a:pt x="39980" y="608106"/>
                  <a:pt x="110363" y="478542"/>
                </a:cubicBezTo>
                <a:close/>
                <a:moveTo>
                  <a:pt x="914400" y="0"/>
                </a:moveTo>
                <a:cubicBezTo>
                  <a:pt x="1103779" y="0"/>
                  <a:pt x="1279711" y="57571"/>
                  <a:pt x="1425650" y="156165"/>
                </a:cubicBezTo>
                <a:lnTo>
                  <a:pt x="1538288" y="249100"/>
                </a:lnTo>
                <a:lnTo>
                  <a:pt x="1515597" y="267822"/>
                </a:lnTo>
                <a:cubicBezTo>
                  <a:pt x="1474228" y="309190"/>
                  <a:pt x="1436805" y="354504"/>
                  <a:pt x="1403940" y="403150"/>
                </a:cubicBezTo>
                <a:lnTo>
                  <a:pt x="1401839" y="406609"/>
                </a:lnTo>
                <a:lnTo>
                  <a:pt x="1308635" y="329710"/>
                </a:lnTo>
                <a:cubicBezTo>
                  <a:pt x="1196099" y="253682"/>
                  <a:pt x="1060434" y="209288"/>
                  <a:pt x="914400" y="209288"/>
                </a:cubicBezTo>
                <a:cubicBezTo>
                  <a:pt x="768367" y="209288"/>
                  <a:pt x="632702" y="253682"/>
                  <a:pt x="520165" y="329710"/>
                </a:cubicBezTo>
                <a:lnTo>
                  <a:pt x="426962" y="406609"/>
                </a:lnTo>
                <a:lnTo>
                  <a:pt x="424860" y="403150"/>
                </a:lnTo>
                <a:cubicBezTo>
                  <a:pt x="391995" y="354504"/>
                  <a:pt x="354572" y="309190"/>
                  <a:pt x="313203" y="267822"/>
                </a:cubicBezTo>
                <a:lnTo>
                  <a:pt x="290513" y="249100"/>
                </a:lnTo>
                <a:lnTo>
                  <a:pt x="403150" y="156165"/>
                </a:lnTo>
                <a:cubicBezTo>
                  <a:pt x="549090" y="57571"/>
                  <a:pt x="725022" y="0"/>
                  <a:pt x="914400" y="0"/>
                </a:cubicBezTo>
                <a:close/>
              </a:path>
            </a:pathLst>
          </a:custGeom>
          <a:solidFill>
            <a:srgbClr val="F6E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27297EE2-2F42-8FE8-FE58-7AB8867E2CB2}"/>
              </a:ext>
            </a:extLst>
          </p:cNvPr>
          <p:cNvSpPr/>
          <p:nvPr/>
        </p:nvSpPr>
        <p:spPr>
          <a:xfrm>
            <a:off x="7053262" y="2822951"/>
            <a:ext cx="1828800" cy="1828800"/>
          </a:xfrm>
          <a:custGeom>
            <a:avLst/>
            <a:gdLst>
              <a:gd name="connsiteX0" fmla="*/ 290512 w 1828800"/>
              <a:gd name="connsiteY0" fmla="*/ 249101 h 1828800"/>
              <a:gd name="connsiteX1" fmla="*/ 313202 w 1828800"/>
              <a:gd name="connsiteY1" fmla="*/ 267823 h 1828800"/>
              <a:gd name="connsiteX2" fmla="*/ 424859 w 1828800"/>
              <a:gd name="connsiteY2" fmla="*/ 403151 h 1828800"/>
              <a:gd name="connsiteX3" fmla="*/ 426961 w 1828800"/>
              <a:gd name="connsiteY3" fmla="*/ 406610 h 1828800"/>
              <a:gd name="connsiteX4" fmla="*/ 415809 w 1828800"/>
              <a:gd name="connsiteY4" fmla="*/ 415811 h 1828800"/>
              <a:gd name="connsiteX5" fmla="*/ 329709 w 1828800"/>
              <a:gd name="connsiteY5" fmla="*/ 520166 h 1828800"/>
              <a:gd name="connsiteX6" fmla="*/ 290513 w 1828800"/>
              <a:gd name="connsiteY6" fmla="*/ 592381 h 1828800"/>
              <a:gd name="connsiteX7" fmla="*/ 290513 w 1828800"/>
              <a:gd name="connsiteY7" fmla="*/ 592381 h 1828800"/>
              <a:gd name="connsiteX8" fmla="*/ 264699 w 1828800"/>
              <a:gd name="connsiteY8" fmla="*/ 639938 h 1828800"/>
              <a:gd name="connsiteX9" fmla="*/ 209288 w 1828800"/>
              <a:gd name="connsiteY9" fmla="*/ 914400 h 1828800"/>
              <a:gd name="connsiteX10" fmla="*/ 264699 w 1828800"/>
              <a:gd name="connsiteY10" fmla="*/ 1188862 h 1828800"/>
              <a:gd name="connsiteX11" fmla="*/ 290513 w 1828800"/>
              <a:gd name="connsiteY11" fmla="*/ 1236420 h 1828800"/>
              <a:gd name="connsiteX12" fmla="*/ 251315 w 1828800"/>
              <a:gd name="connsiteY12" fmla="*/ 1308635 h 1828800"/>
              <a:gd name="connsiteX13" fmla="*/ 165215 w 1828800"/>
              <a:gd name="connsiteY13" fmla="*/ 1412990 h 1828800"/>
              <a:gd name="connsiteX14" fmla="*/ 154064 w 1828800"/>
              <a:gd name="connsiteY14" fmla="*/ 1422191 h 1828800"/>
              <a:gd name="connsiteX15" fmla="*/ 110363 w 1828800"/>
              <a:gd name="connsiteY15" fmla="*/ 1350257 h 1828800"/>
              <a:gd name="connsiteX16" fmla="*/ 0 w 1828800"/>
              <a:gd name="connsiteY16" fmla="*/ 914400 h 1828800"/>
              <a:gd name="connsiteX17" fmla="*/ 110363 w 1828800"/>
              <a:gd name="connsiteY17" fmla="*/ 478543 h 1828800"/>
              <a:gd name="connsiteX18" fmla="*/ 154063 w 1828800"/>
              <a:gd name="connsiteY18" fmla="*/ 406610 h 1828800"/>
              <a:gd name="connsiteX19" fmla="*/ 154063 w 1828800"/>
              <a:gd name="connsiteY19" fmla="*/ 406610 h 1828800"/>
              <a:gd name="connsiteX20" fmla="*/ 156164 w 1828800"/>
              <a:gd name="connsiteY20" fmla="*/ 403151 h 1828800"/>
              <a:gd name="connsiteX21" fmla="*/ 267821 w 1828800"/>
              <a:gd name="connsiteY21" fmla="*/ 267823 h 1828800"/>
              <a:gd name="connsiteX22" fmla="*/ 914400 w 1828800"/>
              <a:gd name="connsiteY22" fmla="*/ 0 h 1828800"/>
              <a:gd name="connsiteX23" fmla="*/ 1828800 w 1828800"/>
              <a:gd name="connsiteY23" fmla="*/ 914400 h 1828800"/>
              <a:gd name="connsiteX24" fmla="*/ 914400 w 1828800"/>
              <a:gd name="connsiteY24" fmla="*/ 1828800 h 1828800"/>
              <a:gd name="connsiteX25" fmla="*/ 403150 w 1828800"/>
              <a:gd name="connsiteY25" fmla="*/ 1672635 h 1828800"/>
              <a:gd name="connsiteX26" fmla="*/ 290513 w 1828800"/>
              <a:gd name="connsiteY26" fmla="*/ 1579700 h 1828800"/>
              <a:gd name="connsiteX27" fmla="*/ 313203 w 1828800"/>
              <a:gd name="connsiteY27" fmla="*/ 1560978 h 1828800"/>
              <a:gd name="connsiteX28" fmla="*/ 424860 w 1828800"/>
              <a:gd name="connsiteY28" fmla="*/ 1425650 h 1828800"/>
              <a:gd name="connsiteX29" fmla="*/ 426962 w 1828800"/>
              <a:gd name="connsiteY29" fmla="*/ 1422191 h 1828800"/>
              <a:gd name="connsiteX30" fmla="*/ 520165 w 1828800"/>
              <a:gd name="connsiteY30" fmla="*/ 1499090 h 1828800"/>
              <a:gd name="connsiteX31" fmla="*/ 914400 w 1828800"/>
              <a:gd name="connsiteY31" fmla="*/ 1619512 h 1828800"/>
              <a:gd name="connsiteX32" fmla="*/ 1619512 w 1828800"/>
              <a:gd name="connsiteY32" fmla="*/ 914400 h 1828800"/>
              <a:gd name="connsiteX33" fmla="*/ 914400 w 1828800"/>
              <a:gd name="connsiteY33" fmla="*/ 209288 h 1828800"/>
              <a:gd name="connsiteX34" fmla="*/ 520165 w 1828800"/>
              <a:gd name="connsiteY34" fmla="*/ 329710 h 1828800"/>
              <a:gd name="connsiteX35" fmla="*/ 426962 w 1828800"/>
              <a:gd name="connsiteY35" fmla="*/ 406609 h 1828800"/>
              <a:gd name="connsiteX36" fmla="*/ 424860 w 1828800"/>
              <a:gd name="connsiteY36" fmla="*/ 403150 h 1828800"/>
              <a:gd name="connsiteX37" fmla="*/ 313203 w 1828800"/>
              <a:gd name="connsiteY37" fmla="*/ 267822 h 1828800"/>
              <a:gd name="connsiteX38" fmla="*/ 290513 w 1828800"/>
              <a:gd name="connsiteY38" fmla="*/ 249100 h 1828800"/>
              <a:gd name="connsiteX39" fmla="*/ 403150 w 1828800"/>
              <a:gd name="connsiteY39" fmla="*/ 156165 h 1828800"/>
              <a:gd name="connsiteX40" fmla="*/ 914400 w 1828800"/>
              <a:gd name="connsiteY40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28800" h="1828800">
                <a:moveTo>
                  <a:pt x="290512" y="249101"/>
                </a:moveTo>
                <a:lnTo>
                  <a:pt x="313202" y="267823"/>
                </a:lnTo>
                <a:cubicBezTo>
                  <a:pt x="354571" y="309191"/>
                  <a:pt x="391994" y="354505"/>
                  <a:pt x="424859" y="403151"/>
                </a:cubicBezTo>
                <a:lnTo>
                  <a:pt x="426961" y="406610"/>
                </a:lnTo>
                <a:lnTo>
                  <a:pt x="415809" y="415811"/>
                </a:lnTo>
                <a:cubicBezTo>
                  <a:pt x="383910" y="447711"/>
                  <a:pt x="355052" y="482654"/>
                  <a:pt x="329709" y="520166"/>
                </a:cubicBezTo>
                <a:lnTo>
                  <a:pt x="290513" y="592381"/>
                </a:lnTo>
                <a:lnTo>
                  <a:pt x="290513" y="592381"/>
                </a:lnTo>
                <a:lnTo>
                  <a:pt x="264699" y="639938"/>
                </a:lnTo>
                <a:cubicBezTo>
                  <a:pt x="229019" y="724297"/>
                  <a:pt x="209288" y="817044"/>
                  <a:pt x="209288" y="914400"/>
                </a:cubicBezTo>
                <a:cubicBezTo>
                  <a:pt x="209288" y="1011756"/>
                  <a:pt x="229019" y="1104503"/>
                  <a:pt x="264699" y="1188862"/>
                </a:cubicBezTo>
                <a:lnTo>
                  <a:pt x="290513" y="1236420"/>
                </a:lnTo>
                <a:lnTo>
                  <a:pt x="251315" y="1308635"/>
                </a:lnTo>
                <a:cubicBezTo>
                  <a:pt x="225973" y="1346147"/>
                  <a:pt x="197115" y="1381090"/>
                  <a:pt x="165215" y="1412990"/>
                </a:cubicBezTo>
                <a:lnTo>
                  <a:pt x="154064" y="1422191"/>
                </a:lnTo>
                <a:lnTo>
                  <a:pt x="110363" y="1350257"/>
                </a:lnTo>
                <a:cubicBezTo>
                  <a:pt x="39980" y="1220693"/>
                  <a:pt x="0" y="1072215"/>
                  <a:pt x="0" y="914400"/>
                </a:cubicBezTo>
                <a:cubicBezTo>
                  <a:pt x="0" y="756585"/>
                  <a:pt x="39980" y="608107"/>
                  <a:pt x="110363" y="478543"/>
                </a:cubicBezTo>
                <a:lnTo>
                  <a:pt x="154063" y="406610"/>
                </a:lnTo>
                <a:lnTo>
                  <a:pt x="154063" y="406610"/>
                </a:lnTo>
                <a:lnTo>
                  <a:pt x="156164" y="403151"/>
                </a:lnTo>
                <a:cubicBezTo>
                  <a:pt x="189029" y="354505"/>
                  <a:pt x="226452" y="309191"/>
                  <a:pt x="267821" y="267823"/>
                </a:cubicBezTo>
                <a:close/>
                <a:moveTo>
                  <a:pt x="914400" y="0"/>
                </a:moveTo>
                <a:cubicBezTo>
                  <a:pt x="1419409" y="0"/>
                  <a:pt x="1828800" y="409391"/>
                  <a:pt x="1828800" y="914400"/>
                </a:cubicBezTo>
                <a:cubicBezTo>
                  <a:pt x="1828800" y="1419409"/>
                  <a:pt x="1419409" y="1828800"/>
                  <a:pt x="914400" y="1828800"/>
                </a:cubicBezTo>
                <a:cubicBezTo>
                  <a:pt x="725022" y="1828800"/>
                  <a:pt x="549090" y="1771230"/>
                  <a:pt x="403150" y="1672635"/>
                </a:cubicBezTo>
                <a:lnTo>
                  <a:pt x="290513" y="1579700"/>
                </a:lnTo>
                <a:lnTo>
                  <a:pt x="313203" y="1560978"/>
                </a:lnTo>
                <a:cubicBezTo>
                  <a:pt x="354572" y="1519610"/>
                  <a:pt x="391995" y="1474296"/>
                  <a:pt x="424860" y="1425650"/>
                </a:cubicBezTo>
                <a:lnTo>
                  <a:pt x="426962" y="1422191"/>
                </a:lnTo>
                <a:lnTo>
                  <a:pt x="520165" y="1499090"/>
                </a:lnTo>
                <a:cubicBezTo>
                  <a:pt x="632702" y="1575118"/>
                  <a:pt x="768367" y="1619512"/>
                  <a:pt x="914400" y="1619512"/>
                </a:cubicBezTo>
                <a:cubicBezTo>
                  <a:pt x="1303823" y="1619512"/>
                  <a:pt x="1619512" y="1303823"/>
                  <a:pt x="1619512" y="914400"/>
                </a:cubicBezTo>
                <a:cubicBezTo>
                  <a:pt x="1619512" y="524977"/>
                  <a:pt x="1303823" y="209288"/>
                  <a:pt x="914400" y="209288"/>
                </a:cubicBezTo>
                <a:cubicBezTo>
                  <a:pt x="768367" y="209288"/>
                  <a:pt x="632702" y="253682"/>
                  <a:pt x="520165" y="329710"/>
                </a:cubicBezTo>
                <a:lnTo>
                  <a:pt x="426962" y="406609"/>
                </a:lnTo>
                <a:lnTo>
                  <a:pt x="424860" y="403150"/>
                </a:lnTo>
                <a:cubicBezTo>
                  <a:pt x="391995" y="354504"/>
                  <a:pt x="354572" y="309190"/>
                  <a:pt x="313203" y="267822"/>
                </a:cubicBezTo>
                <a:lnTo>
                  <a:pt x="290513" y="249100"/>
                </a:lnTo>
                <a:lnTo>
                  <a:pt x="403150" y="156165"/>
                </a:lnTo>
                <a:cubicBezTo>
                  <a:pt x="549090" y="57571"/>
                  <a:pt x="725022" y="0"/>
                  <a:pt x="914400" y="0"/>
                </a:cubicBezTo>
                <a:close/>
              </a:path>
            </a:pathLst>
          </a:custGeom>
          <a:solidFill>
            <a:srgbClr val="C5422D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6" name="Straight Connector 14">
            <a:extLst>
              <a:ext uri="{FF2B5EF4-FFF2-40B4-BE49-F238E27FC236}">
                <a16:creationId xmlns:a16="http://schemas.microsoft.com/office/drawing/2014/main" id="{05A9EF16-5053-DD43-9F64-CBDB98BAFA10}"/>
              </a:ext>
            </a:extLst>
          </p:cNvPr>
          <p:cNvCxnSpPr/>
          <p:nvPr/>
        </p:nvCxnSpPr>
        <p:spPr>
          <a:xfrm>
            <a:off x="7967661" y="2270501"/>
            <a:ext cx="0" cy="36195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15">
            <a:extLst>
              <a:ext uri="{FF2B5EF4-FFF2-40B4-BE49-F238E27FC236}">
                <a16:creationId xmlns:a16="http://schemas.microsoft.com/office/drawing/2014/main" id="{CB9A12B3-EF99-9A29-8E0C-1F7B346BC2E7}"/>
              </a:ext>
            </a:extLst>
          </p:cNvPr>
          <p:cNvCxnSpPr/>
          <p:nvPr/>
        </p:nvCxnSpPr>
        <p:spPr>
          <a:xfrm>
            <a:off x="4224336" y="2270501"/>
            <a:ext cx="0" cy="36195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16">
            <a:extLst>
              <a:ext uri="{FF2B5EF4-FFF2-40B4-BE49-F238E27FC236}">
                <a16:creationId xmlns:a16="http://schemas.microsoft.com/office/drawing/2014/main" id="{E756A12F-231A-661A-8168-4D8A6CB0A5D3}"/>
              </a:ext>
            </a:extLst>
          </p:cNvPr>
          <p:cNvCxnSpPr>
            <a:cxnSpLocks/>
          </p:cNvCxnSpPr>
          <p:nvPr/>
        </p:nvCxnSpPr>
        <p:spPr>
          <a:xfrm>
            <a:off x="6719886" y="4804151"/>
            <a:ext cx="0" cy="40957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17">
            <a:extLst>
              <a:ext uri="{FF2B5EF4-FFF2-40B4-BE49-F238E27FC236}">
                <a16:creationId xmlns:a16="http://schemas.microsoft.com/office/drawing/2014/main" id="{C160C892-24A0-3316-0E4D-39EB92801A47}"/>
              </a:ext>
            </a:extLst>
          </p:cNvPr>
          <p:cNvCxnSpPr>
            <a:cxnSpLocks/>
          </p:cNvCxnSpPr>
          <p:nvPr/>
        </p:nvCxnSpPr>
        <p:spPr>
          <a:xfrm>
            <a:off x="5472111" y="4804151"/>
            <a:ext cx="0" cy="36195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8">
            <a:extLst>
              <a:ext uri="{FF2B5EF4-FFF2-40B4-BE49-F238E27FC236}">
                <a16:creationId xmlns:a16="http://schemas.microsoft.com/office/drawing/2014/main" id="{CC9633CE-480A-35C5-1DB3-DE51321458D5}"/>
              </a:ext>
            </a:extLst>
          </p:cNvPr>
          <p:cNvCxnSpPr/>
          <p:nvPr/>
        </p:nvCxnSpPr>
        <p:spPr>
          <a:xfrm>
            <a:off x="7981947" y="2232401"/>
            <a:ext cx="91440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9">
            <a:extLst>
              <a:ext uri="{FF2B5EF4-FFF2-40B4-BE49-F238E27FC236}">
                <a16:creationId xmlns:a16="http://schemas.microsoft.com/office/drawing/2014/main" id="{3F7E818F-6B80-34EA-8061-950C261DF0C3}"/>
              </a:ext>
            </a:extLst>
          </p:cNvPr>
          <p:cNvCxnSpPr/>
          <p:nvPr/>
        </p:nvCxnSpPr>
        <p:spPr>
          <a:xfrm>
            <a:off x="3309937" y="2232401"/>
            <a:ext cx="91440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20">
            <a:extLst>
              <a:ext uri="{FF2B5EF4-FFF2-40B4-BE49-F238E27FC236}">
                <a16:creationId xmlns:a16="http://schemas.microsoft.com/office/drawing/2014/main" id="{33904805-9919-A951-1332-C01F563CEF78}"/>
              </a:ext>
            </a:extLst>
          </p:cNvPr>
          <p:cNvCxnSpPr/>
          <p:nvPr/>
        </p:nvCxnSpPr>
        <p:spPr>
          <a:xfrm>
            <a:off x="6729411" y="5213726"/>
            <a:ext cx="91440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21">
            <a:extLst>
              <a:ext uri="{FF2B5EF4-FFF2-40B4-BE49-F238E27FC236}">
                <a16:creationId xmlns:a16="http://schemas.microsoft.com/office/drawing/2014/main" id="{7FFC1BEF-8C54-0E49-4983-80898A31AE56}"/>
              </a:ext>
            </a:extLst>
          </p:cNvPr>
          <p:cNvCxnSpPr/>
          <p:nvPr/>
        </p:nvCxnSpPr>
        <p:spPr>
          <a:xfrm>
            <a:off x="4557710" y="5213726"/>
            <a:ext cx="91440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22">
            <a:extLst>
              <a:ext uri="{FF2B5EF4-FFF2-40B4-BE49-F238E27FC236}">
                <a16:creationId xmlns:a16="http://schemas.microsoft.com/office/drawing/2014/main" id="{3EAE5815-F663-B8E5-0D5A-062EA292CB6A}"/>
              </a:ext>
            </a:extLst>
          </p:cNvPr>
          <p:cNvSpPr txBox="1"/>
          <p:nvPr/>
        </p:nvSpPr>
        <p:spPr>
          <a:xfrm>
            <a:off x="9056621" y="2028089"/>
            <a:ext cx="486514" cy="408623"/>
          </a:xfrm>
          <a:prstGeom prst="roundRect">
            <a:avLst/>
          </a:prstGeom>
          <a:solidFill>
            <a:srgbClr val="C5422D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algn="ctr"/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/>
              <a:t>01</a:t>
            </a:r>
          </a:p>
        </p:txBody>
      </p:sp>
      <p:sp>
        <p:nvSpPr>
          <p:cNvPr id="15" name="TextBox 24">
            <a:extLst>
              <a:ext uri="{FF2B5EF4-FFF2-40B4-BE49-F238E27FC236}">
                <a16:creationId xmlns:a16="http://schemas.microsoft.com/office/drawing/2014/main" id="{2D4ECBF8-50E3-707C-AFA1-92FFD8EC6E6A}"/>
              </a:ext>
            </a:extLst>
          </p:cNvPr>
          <p:cNvSpPr txBox="1"/>
          <p:nvPr/>
        </p:nvSpPr>
        <p:spPr>
          <a:xfrm>
            <a:off x="7790623" y="5009414"/>
            <a:ext cx="486514" cy="408623"/>
          </a:xfrm>
          <a:prstGeom prst="roundRect">
            <a:avLst/>
          </a:prstGeom>
          <a:solidFill>
            <a:srgbClr val="F6E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dirty="0"/>
              <a:t>02</a:t>
            </a:r>
          </a:p>
        </p:txBody>
      </p:sp>
      <p:sp>
        <p:nvSpPr>
          <p:cNvPr id="19" name="TextBox 26">
            <a:extLst>
              <a:ext uri="{FF2B5EF4-FFF2-40B4-BE49-F238E27FC236}">
                <a16:creationId xmlns:a16="http://schemas.microsoft.com/office/drawing/2014/main" id="{597FDB48-D2D1-D30D-A213-0FD823A4067F}"/>
              </a:ext>
            </a:extLst>
          </p:cNvPr>
          <p:cNvSpPr txBox="1"/>
          <p:nvPr/>
        </p:nvSpPr>
        <p:spPr>
          <a:xfrm>
            <a:off x="2648863" y="2028089"/>
            <a:ext cx="486514" cy="408623"/>
          </a:xfrm>
          <a:prstGeom prst="roundRect">
            <a:avLst/>
          </a:prstGeom>
          <a:solidFill>
            <a:srgbClr val="1744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/>
              <a:t>04</a:t>
            </a:r>
          </a:p>
        </p:txBody>
      </p:sp>
      <p:sp>
        <p:nvSpPr>
          <p:cNvPr id="20" name="TextBox 28">
            <a:extLst>
              <a:ext uri="{FF2B5EF4-FFF2-40B4-BE49-F238E27FC236}">
                <a16:creationId xmlns:a16="http://schemas.microsoft.com/office/drawing/2014/main" id="{5A7FECAF-913D-C3DB-240A-B4754C108C8E}"/>
              </a:ext>
            </a:extLst>
          </p:cNvPr>
          <p:cNvSpPr txBox="1"/>
          <p:nvPr/>
        </p:nvSpPr>
        <p:spPr>
          <a:xfrm>
            <a:off x="3914861" y="5009414"/>
            <a:ext cx="486514" cy="408623"/>
          </a:xfrm>
          <a:prstGeom prst="roundRect">
            <a:avLst/>
          </a:prstGeom>
          <a:solidFill>
            <a:srgbClr val="C48E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algn="ctr"/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/>
              <a:t>03</a:t>
            </a:r>
          </a:p>
        </p:txBody>
      </p:sp>
      <p:sp>
        <p:nvSpPr>
          <p:cNvPr id="22" name="Content Placeholder 19">
            <a:extLst>
              <a:ext uri="{FF2B5EF4-FFF2-40B4-BE49-F238E27FC236}">
                <a16:creationId xmlns:a16="http://schemas.microsoft.com/office/drawing/2014/main" id="{946DBB54-8D85-F5CE-1AE4-D6B20ED5AAC1}"/>
              </a:ext>
            </a:extLst>
          </p:cNvPr>
          <p:cNvSpPr txBox="1"/>
          <p:nvPr/>
        </p:nvSpPr>
        <p:spPr>
          <a:xfrm>
            <a:off x="3889079" y="3620801"/>
            <a:ext cx="5380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/>
                </a:solidFill>
                <a:latin typeface="+mn-ea"/>
                <a:ea typeface="+mn-ea"/>
              </a:rPr>
              <a:t>标题</a:t>
            </a:r>
            <a:endParaRPr lang="id-ID" altLang="zh-CN" sz="14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3" name="Content Placeholder 19">
            <a:extLst>
              <a:ext uri="{FF2B5EF4-FFF2-40B4-BE49-F238E27FC236}">
                <a16:creationId xmlns:a16="http://schemas.microsoft.com/office/drawing/2014/main" id="{9133731C-9E1C-34CA-A2BA-B908FBE9FA3E}"/>
              </a:ext>
            </a:extLst>
          </p:cNvPr>
          <p:cNvSpPr txBox="1"/>
          <p:nvPr/>
        </p:nvSpPr>
        <p:spPr>
          <a:xfrm>
            <a:off x="5158927" y="3620801"/>
            <a:ext cx="5380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/>
                </a:solidFill>
                <a:latin typeface="+mn-ea"/>
                <a:ea typeface="+mn-ea"/>
              </a:rPr>
              <a:t>标题</a:t>
            </a:r>
            <a:endParaRPr lang="id-ID" altLang="zh-CN" sz="14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4" name="Content Placeholder 19">
            <a:extLst>
              <a:ext uri="{FF2B5EF4-FFF2-40B4-BE49-F238E27FC236}">
                <a16:creationId xmlns:a16="http://schemas.microsoft.com/office/drawing/2014/main" id="{973C0E81-985D-38D3-C6A4-425B28D99C31}"/>
              </a:ext>
            </a:extLst>
          </p:cNvPr>
          <p:cNvSpPr txBox="1"/>
          <p:nvPr/>
        </p:nvSpPr>
        <p:spPr>
          <a:xfrm>
            <a:off x="6428775" y="3620801"/>
            <a:ext cx="5380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/>
                </a:solidFill>
                <a:latin typeface="+mn-ea"/>
                <a:ea typeface="+mn-ea"/>
              </a:rPr>
              <a:t>标题</a:t>
            </a:r>
            <a:endParaRPr lang="id-ID" altLang="zh-CN" sz="14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5" name="Content Placeholder 19">
            <a:extLst>
              <a:ext uri="{FF2B5EF4-FFF2-40B4-BE49-F238E27FC236}">
                <a16:creationId xmlns:a16="http://schemas.microsoft.com/office/drawing/2014/main" id="{D93A5C7F-3716-B662-4722-0D9740E1D132}"/>
              </a:ext>
            </a:extLst>
          </p:cNvPr>
          <p:cNvSpPr txBox="1"/>
          <p:nvPr/>
        </p:nvSpPr>
        <p:spPr>
          <a:xfrm>
            <a:off x="7698622" y="3620801"/>
            <a:ext cx="5380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00" dirty="0">
                <a:solidFill>
                  <a:schemeClr val="tx1"/>
                </a:solidFill>
                <a:latin typeface="+mn-ea"/>
                <a:ea typeface="+mn-ea"/>
              </a:rPr>
              <a:t>标题</a:t>
            </a:r>
            <a:endParaRPr lang="id-ID" altLang="zh-CN" sz="14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45EF56D6-C908-900A-5F21-D36650A0BE99}"/>
              </a:ext>
            </a:extLst>
          </p:cNvPr>
          <p:cNvGrpSpPr/>
          <p:nvPr/>
        </p:nvGrpSpPr>
        <p:grpSpPr>
          <a:xfrm>
            <a:off x="9543135" y="1830764"/>
            <a:ext cx="1823363" cy="1034655"/>
            <a:chOff x="283599" y="1843034"/>
            <a:chExt cx="1823363" cy="1034655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0C373E0A-AA94-CFAF-033C-9EB74F47DF41}"/>
                </a:ext>
              </a:extLst>
            </p:cNvPr>
            <p:cNvSpPr txBox="1"/>
            <p:nvPr/>
          </p:nvSpPr>
          <p:spPr>
            <a:xfrm>
              <a:off x="283599" y="2114403"/>
              <a:ext cx="1823363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9F317A01-DC8A-6BEB-07F2-BC79475B5EAD}"/>
                </a:ext>
              </a:extLst>
            </p:cNvPr>
            <p:cNvSpPr txBox="1"/>
            <p:nvPr/>
          </p:nvSpPr>
          <p:spPr>
            <a:xfrm>
              <a:off x="283600" y="1843034"/>
              <a:ext cx="15526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B4D8C8E5-991B-772C-BB48-0016A8175FCA}"/>
              </a:ext>
            </a:extLst>
          </p:cNvPr>
          <p:cNvGrpSpPr/>
          <p:nvPr/>
        </p:nvGrpSpPr>
        <p:grpSpPr>
          <a:xfrm>
            <a:off x="821496" y="1830764"/>
            <a:ext cx="1823364" cy="1034655"/>
            <a:chOff x="1285713" y="1843034"/>
            <a:chExt cx="1823364" cy="1034655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00FCE16-B62D-80C2-1075-24E920B588E6}"/>
                </a:ext>
              </a:extLst>
            </p:cNvPr>
            <p:cNvSpPr txBox="1"/>
            <p:nvPr/>
          </p:nvSpPr>
          <p:spPr>
            <a:xfrm>
              <a:off x="1285713" y="2114403"/>
              <a:ext cx="18233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9B4B7C86-3F86-C365-2C52-A8F1ACCDFC4B}"/>
                </a:ext>
              </a:extLst>
            </p:cNvPr>
            <p:cNvSpPr txBox="1"/>
            <p:nvPr/>
          </p:nvSpPr>
          <p:spPr>
            <a:xfrm>
              <a:off x="1556417" y="1843034"/>
              <a:ext cx="15526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01431C3-9DAE-7EBB-704B-A729C6DE9034}"/>
              </a:ext>
            </a:extLst>
          </p:cNvPr>
          <p:cNvGrpSpPr/>
          <p:nvPr/>
        </p:nvGrpSpPr>
        <p:grpSpPr>
          <a:xfrm>
            <a:off x="8439147" y="4806950"/>
            <a:ext cx="2805116" cy="803822"/>
            <a:chOff x="283599" y="1843034"/>
            <a:chExt cx="2805116" cy="803822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677108E2-1A91-8ED0-8EC9-1FF92461813C}"/>
                </a:ext>
              </a:extLst>
            </p:cNvPr>
            <p:cNvSpPr txBox="1"/>
            <p:nvPr/>
          </p:nvSpPr>
          <p:spPr>
            <a:xfrm>
              <a:off x="283599" y="2114403"/>
              <a:ext cx="280511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201F1638-AAEC-7525-68AE-F7BE4946A067}"/>
                </a:ext>
              </a:extLst>
            </p:cNvPr>
            <p:cNvSpPr txBox="1"/>
            <p:nvPr/>
          </p:nvSpPr>
          <p:spPr>
            <a:xfrm>
              <a:off x="283600" y="1843034"/>
              <a:ext cx="15526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24A3C111-4102-43F0-A3D9-0A36F658CBFA}"/>
              </a:ext>
            </a:extLst>
          </p:cNvPr>
          <p:cNvGrpSpPr/>
          <p:nvPr/>
        </p:nvGrpSpPr>
        <p:grpSpPr>
          <a:xfrm>
            <a:off x="942932" y="4806950"/>
            <a:ext cx="2805116" cy="803822"/>
            <a:chOff x="303961" y="1843034"/>
            <a:chExt cx="2805116" cy="803822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9C9FBD1F-AFCF-595F-A55C-D2F1E23E9F51}"/>
                </a:ext>
              </a:extLst>
            </p:cNvPr>
            <p:cNvSpPr txBox="1"/>
            <p:nvPr/>
          </p:nvSpPr>
          <p:spPr>
            <a:xfrm>
              <a:off x="303961" y="2114403"/>
              <a:ext cx="280511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4E7E7DC-E48B-C5C2-5ED3-5A83D9CD255E}"/>
                </a:ext>
              </a:extLst>
            </p:cNvPr>
            <p:cNvSpPr txBox="1"/>
            <p:nvPr/>
          </p:nvSpPr>
          <p:spPr>
            <a:xfrm>
              <a:off x="1556417" y="1843034"/>
              <a:ext cx="15526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3554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形 4" descr="D:\51PPT模板网\51pptmoban.com\图片.jpg">
            <a:extLst>
              <a:ext uri="{FF2B5EF4-FFF2-40B4-BE49-F238E27FC236}">
                <a16:creationId xmlns:a16="http://schemas.microsoft.com/office/drawing/2014/main" id="{04035DE5-EA81-9D02-087E-9EB1B5948415}"/>
              </a:ext>
            </a:extLst>
          </p:cNvPr>
          <p:cNvSpPr/>
          <p:nvPr/>
        </p:nvSpPr>
        <p:spPr>
          <a:xfrm>
            <a:off x="4398606" y="2687497"/>
            <a:ext cx="2683700" cy="2135848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02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Freeform 26">
            <a:extLst>
              <a:ext uri="{FF2B5EF4-FFF2-40B4-BE49-F238E27FC236}">
                <a16:creationId xmlns:a16="http://schemas.microsoft.com/office/drawing/2014/main" id="{85B5B40F-01DF-F676-FF59-B552B4478F8A}"/>
              </a:ext>
            </a:extLst>
          </p:cNvPr>
          <p:cNvSpPr>
            <a:spLocks/>
          </p:cNvSpPr>
          <p:nvPr/>
        </p:nvSpPr>
        <p:spPr bwMode="auto">
          <a:xfrm>
            <a:off x="4154451" y="1838309"/>
            <a:ext cx="1910486" cy="1917112"/>
          </a:xfrm>
          <a:custGeom>
            <a:avLst/>
            <a:gdLst>
              <a:gd name="T0" fmla="*/ 0 w 3147"/>
              <a:gd name="T1" fmla="*/ 1787 h 3147"/>
              <a:gd name="T2" fmla="*/ 1787 w 3147"/>
              <a:gd name="T3" fmla="*/ 0 h 3147"/>
              <a:gd name="T4" fmla="*/ 3147 w 3147"/>
              <a:gd name="T5" fmla="*/ 0 h 3147"/>
              <a:gd name="T6" fmla="*/ 0 w 3147"/>
              <a:gd name="T7" fmla="*/ 3147 h 3147"/>
              <a:gd name="T8" fmla="*/ 0 w 3147"/>
              <a:gd name="T9" fmla="*/ 1787 h 3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7" h="3147">
                <a:moveTo>
                  <a:pt x="0" y="1787"/>
                </a:moveTo>
                <a:lnTo>
                  <a:pt x="1787" y="0"/>
                </a:lnTo>
                <a:lnTo>
                  <a:pt x="3147" y="0"/>
                </a:lnTo>
                <a:lnTo>
                  <a:pt x="0" y="3147"/>
                </a:lnTo>
                <a:lnTo>
                  <a:pt x="0" y="1787"/>
                </a:lnTo>
                <a:close/>
              </a:path>
            </a:pathLst>
          </a:custGeom>
          <a:solidFill>
            <a:srgbClr val="17447A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Freeform 27">
            <a:extLst>
              <a:ext uri="{FF2B5EF4-FFF2-40B4-BE49-F238E27FC236}">
                <a16:creationId xmlns:a16="http://schemas.microsoft.com/office/drawing/2014/main" id="{2D152548-F73F-954C-7A0B-7B05930BFA18}"/>
              </a:ext>
            </a:extLst>
          </p:cNvPr>
          <p:cNvSpPr>
            <a:spLocks/>
          </p:cNvSpPr>
          <p:nvPr/>
        </p:nvSpPr>
        <p:spPr bwMode="auto">
          <a:xfrm>
            <a:off x="6127063" y="1838309"/>
            <a:ext cx="1910486" cy="1917112"/>
          </a:xfrm>
          <a:custGeom>
            <a:avLst/>
            <a:gdLst>
              <a:gd name="T0" fmla="*/ 3147 w 3147"/>
              <a:gd name="T1" fmla="*/ 1787 h 3147"/>
              <a:gd name="T2" fmla="*/ 1360 w 3147"/>
              <a:gd name="T3" fmla="*/ 0 h 3147"/>
              <a:gd name="T4" fmla="*/ 0 w 3147"/>
              <a:gd name="T5" fmla="*/ 0 h 3147"/>
              <a:gd name="T6" fmla="*/ 3147 w 3147"/>
              <a:gd name="T7" fmla="*/ 3147 h 3147"/>
              <a:gd name="T8" fmla="*/ 3147 w 3147"/>
              <a:gd name="T9" fmla="*/ 1787 h 3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7" h="3147">
                <a:moveTo>
                  <a:pt x="3147" y="1787"/>
                </a:moveTo>
                <a:lnTo>
                  <a:pt x="1360" y="0"/>
                </a:lnTo>
                <a:lnTo>
                  <a:pt x="0" y="0"/>
                </a:lnTo>
                <a:lnTo>
                  <a:pt x="3147" y="3147"/>
                </a:lnTo>
                <a:lnTo>
                  <a:pt x="3147" y="1787"/>
                </a:lnTo>
                <a:close/>
              </a:path>
            </a:pathLst>
          </a:custGeom>
          <a:solidFill>
            <a:srgbClr val="C48E56"/>
          </a:solidFill>
          <a:ln w="9525">
            <a:noFill/>
            <a:round/>
            <a:headEnd/>
            <a:tailEnd/>
          </a:ln>
        </p:spPr>
        <p:txBody>
          <a:bodyPr vert="horz" wrap="square" lIns="91417" tIns="45708" rIns="91417" bIns="45708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4" name="Freeform 28">
            <a:extLst>
              <a:ext uri="{FF2B5EF4-FFF2-40B4-BE49-F238E27FC236}">
                <a16:creationId xmlns:a16="http://schemas.microsoft.com/office/drawing/2014/main" id="{3C912A90-03A9-E80C-36EC-8D7171AE5383}"/>
              </a:ext>
            </a:extLst>
          </p:cNvPr>
          <p:cNvSpPr>
            <a:spLocks/>
          </p:cNvSpPr>
          <p:nvPr/>
        </p:nvSpPr>
        <p:spPr bwMode="auto">
          <a:xfrm>
            <a:off x="4154451" y="3817599"/>
            <a:ext cx="1910486" cy="1911933"/>
          </a:xfrm>
          <a:custGeom>
            <a:avLst/>
            <a:gdLst>
              <a:gd name="T0" fmla="*/ 0 w 3147"/>
              <a:gd name="T1" fmla="*/ 1360 h 3147"/>
              <a:gd name="T2" fmla="*/ 1787 w 3147"/>
              <a:gd name="T3" fmla="*/ 3147 h 3147"/>
              <a:gd name="T4" fmla="*/ 3147 w 3147"/>
              <a:gd name="T5" fmla="*/ 3147 h 3147"/>
              <a:gd name="T6" fmla="*/ 0 w 3147"/>
              <a:gd name="T7" fmla="*/ 0 h 3147"/>
              <a:gd name="T8" fmla="*/ 0 w 3147"/>
              <a:gd name="T9" fmla="*/ 1360 h 3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7" h="3147">
                <a:moveTo>
                  <a:pt x="0" y="1360"/>
                </a:moveTo>
                <a:lnTo>
                  <a:pt x="1787" y="3147"/>
                </a:lnTo>
                <a:lnTo>
                  <a:pt x="3147" y="3147"/>
                </a:lnTo>
                <a:lnTo>
                  <a:pt x="0" y="0"/>
                </a:lnTo>
                <a:lnTo>
                  <a:pt x="0" y="1360"/>
                </a:lnTo>
                <a:close/>
              </a:path>
            </a:pathLst>
          </a:custGeom>
          <a:solidFill>
            <a:srgbClr val="C5422D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29">
            <a:extLst>
              <a:ext uri="{FF2B5EF4-FFF2-40B4-BE49-F238E27FC236}">
                <a16:creationId xmlns:a16="http://schemas.microsoft.com/office/drawing/2014/main" id="{78ED9631-F69F-9FF1-B2F0-B6499E659AE5}"/>
              </a:ext>
            </a:extLst>
          </p:cNvPr>
          <p:cNvSpPr>
            <a:spLocks/>
          </p:cNvSpPr>
          <p:nvPr/>
        </p:nvSpPr>
        <p:spPr bwMode="auto">
          <a:xfrm>
            <a:off x="6127063" y="3817599"/>
            <a:ext cx="1910486" cy="1911933"/>
          </a:xfrm>
          <a:custGeom>
            <a:avLst/>
            <a:gdLst>
              <a:gd name="T0" fmla="*/ 3147 w 3147"/>
              <a:gd name="T1" fmla="*/ 1360 h 3147"/>
              <a:gd name="T2" fmla="*/ 1360 w 3147"/>
              <a:gd name="T3" fmla="*/ 3147 h 3147"/>
              <a:gd name="T4" fmla="*/ 0 w 3147"/>
              <a:gd name="T5" fmla="*/ 3147 h 3147"/>
              <a:gd name="T6" fmla="*/ 3147 w 3147"/>
              <a:gd name="T7" fmla="*/ 0 h 3147"/>
              <a:gd name="T8" fmla="*/ 3147 w 3147"/>
              <a:gd name="T9" fmla="*/ 1360 h 3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7" h="3147">
                <a:moveTo>
                  <a:pt x="3147" y="1360"/>
                </a:moveTo>
                <a:lnTo>
                  <a:pt x="1360" y="3147"/>
                </a:lnTo>
                <a:lnTo>
                  <a:pt x="0" y="3147"/>
                </a:lnTo>
                <a:lnTo>
                  <a:pt x="3147" y="0"/>
                </a:lnTo>
                <a:lnTo>
                  <a:pt x="3147" y="1360"/>
                </a:lnTo>
                <a:close/>
              </a:path>
            </a:pathLst>
          </a:custGeom>
          <a:solidFill>
            <a:srgbClr val="F6E1C1"/>
          </a:solidFill>
          <a:ln w="9525">
            <a:noFill/>
            <a:round/>
            <a:headEnd/>
            <a:tailEnd/>
          </a:ln>
        </p:spPr>
        <p:txBody>
          <a:bodyPr vert="horz" wrap="square" lIns="91417" tIns="45708" rIns="91417" bIns="45708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ea"/>
              <a:ea typeface="+mj-ea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73A7DD6C-47D2-BFCB-37BE-F2E161AC91EA}"/>
              </a:ext>
            </a:extLst>
          </p:cNvPr>
          <p:cNvSpPr/>
          <p:nvPr/>
        </p:nvSpPr>
        <p:spPr>
          <a:xfrm>
            <a:off x="4604328" y="2225233"/>
            <a:ext cx="767453" cy="71962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8E663512-51DD-C7A9-2407-6845D9ECDF20}"/>
              </a:ext>
            </a:extLst>
          </p:cNvPr>
          <p:cNvSpPr/>
          <p:nvPr/>
        </p:nvSpPr>
        <p:spPr>
          <a:xfrm>
            <a:off x="6959655" y="2225233"/>
            <a:ext cx="767453" cy="71962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zh-CN" alt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34C76F13-D8DC-21C5-B281-1F60A38BEB92}"/>
              </a:ext>
            </a:extLst>
          </p:cNvPr>
          <p:cNvSpPr/>
          <p:nvPr/>
        </p:nvSpPr>
        <p:spPr>
          <a:xfrm>
            <a:off x="4604328" y="4662844"/>
            <a:ext cx="767453" cy="71962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zh-CN" alt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86D41C75-EB87-E589-A437-7ED57F872326}"/>
              </a:ext>
            </a:extLst>
          </p:cNvPr>
          <p:cNvSpPr/>
          <p:nvPr/>
        </p:nvSpPr>
        <p:spPr>
          <a:xfrm>
            <a:off x="6959655" y="4662844"/>
            <a:ext cx="767453" cy="71962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zh-CN" alt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56D6FF47-5DC6-A2AB-F209-0E661E85E58E}"/>
              </a:ext>
            </a:extLst>
          </p:cNvPr>
          <p:cNvGrpSpPr/>
          <p:nvPr/>
        </p:nvGrpSpPr>
        <p:grpSpPr>
          <a:xfrm>
            <a:off x="8037549" y="1724868"/>
            <a:ext cx="2825478" cy="803271"/>
            <a:chOff x="283599" y="1843034"/>
            <a:chExt cx="2825478" cy="803271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F384D455-40E3-6CCA-D40C-6E561456E95C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0C8A184C-0EDD-BC0F-46CF-C4053BCD8783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BD223BC2-91B7-9485-0D75-BE8032B57008}"/>
              </a:ext>
            </a:extLst>
          </p:cNvPr>
          <p:cNvGrpSpPr/>
          <p:nvPr/>
        </p:nvGrpSpPr>
        <p:grpSpPr>
          <a:xfrm>
            <a:off x="1328973" y="1729191"/>
            <a:ext cx="2825478" cy="803271"/>
            <a:chOff x="283599" y="1843034"/>
            <a:chExt cx="2825478" cy="803271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206158B9-2E48-E0F5-CA5D-0D6CF9E90FFE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92712C45-160B-C378-A1C6-364EE37F8462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65805722-8929-A9AC-4183-EC355DDB5D11}"/>
              </a:ext>
            </a:extLst>
          </p:cNvPr>
          <p:cNvGrpSpPr/>
          <p:nvPr/>
        </p:nvGrpSpPr>
        <p:grpSpPr>
          <a:xfrm>
            <a:off x="8037549" y="4921938"/>
            <a:ext cx="2825478" cy="803271"/>
            <a:chOff x="283599" y="1843034"/>
            <a:chExt cx="2825478" cy="803271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19AC9A35-8859-82F6-5C70-417822384407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C75132E1-3AE2-63F3-CF4F-3609E8ED1A49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53D9E131-F867-46CE-9354-397837D83262}"/>
              </a:ext>
            </a:extLst>
          </p:cNvPr>
          <p:cNvGrpSpPr/>
          <p:nvPr/>
        </p:nvGrpSpPr>
        <p:grpSpPr>
          <a:xfrm>
            <a:off x="1328973" y="4926261"/>
            <a:ext cx="2825478" cy="803271"/>
            <a:chOff x="283599" y="1843034"/>
            <a:chExt cx="2825478" cy="803271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3DC40C8-3A1C-C7D5-CE3B-9C97229C12FC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D45C7B26-EA1C-F86C-D66E-820FDE97FA9D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9642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02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6" name="平行四边形 5">
            <a:extLst>
              <a:ext uri="{FF2B5EF4-FFF2-40B4-BE49-F238E27FC236}">
                <a16:creationId xmlns:a16="http://schemas.microsoft.com/office/drawing/2014/main" id="{DD42D25B-08AB-991C-2519-2EB3AF11E81B}"/>
              </a:ext>
            </a:extLst>
          </p:cNvPr>
          <p:cNvSpPr/>
          <p:nvPr/>
        </p:nvSpPr>
        <p:spPr>
          <a:xfrm>
            <a:off x="1062922" y="1350833"/>
            <a:ext cx="2672453" cy="1928112"/>
          </a:xfrm>
          <a:prstGeom prst="parallelogram">
            <a:avLst/>
          </a:prstGeom>
          <a:solidFill>
            <a:srgbClr val="17447A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" name="平行四边形 10">
            <a:extLst>
              <a:ext uri="{FF2B5EF4-FFF2-40B4-BE49-F238E27FC236}">
                <a16:creationId xmlns:a16="http://schemas.microsoft.com/office/drawing/2014/main" id="{EE09E3F6-A0C7-2618-3F33-8AC9E395EFFF}"/>
              </a:ext>
            </a:extLst>
          </p:cNvPr>
          <p:cNvSpPr/>
          <p:nvPr/>
        </p:nvSpPr>
        <p:spPr>
          <a:xfrm>
            <a:off x="3521140" y="1350833"/>
            <a:ext cx="2672453" cy="1928112"/>
          </a:xfrm>
          <a:prstGeom prst="parallelogram">
            <a:avLst/>
          </a:prstGeom>
          <a:solidFill>
            <a:srgbClr val="C48E56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2" name="平行四边形 11">
            <a:extLst>
              <a:ext uri="{FF2B5EF4-FFF2-40B4-BE49-F238E27FC236}">
                <a16:creationId xmlns:a16="http://schemas.microsoft.com/office/drawing/2014/main" id="{96F45D33-9308-EBF5-05FD-AE9269C221EE}"/>
              </a:ext>
            </a:extLst>
          </p:cNvPr>
          <p:cNvSpPr/>
          <p:nvPr/>
        </p:nvSpPr>
        <p:spPr>
          <a:xfrm>
            <a:off x="5984839" y="1350833"/>
            <a:ext cx="2672453" cy="1928112"/>
          </a:xfrm>
          <a:prstGeom prst="parallelogram">
            <a:avLst/>
          </a:prstGeom>
          <a:solidFill>
            <a:srgbClr val="F6E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503" tIns="64251" rIns="128503" bIns="64251" rtlCol="0" anchor="ctr"/>
          <a:lstStyle/>
          <a:p>
            <a:pPr algn="ctr"/>
            <a:endParaRPr lang="zh-CN" altLang="en-US" sz="2530">
              <a:ea typeface="微软雅黑" panose="020B0503020204020204" pitchFamily="34" charset="-122"/>
            </a:endParaRPr>
          </a:p>
        </p:txBody>
      </p:sp>
      <p:sp>
        <p:nvSpPr>
          <p:cNvPr id="29" name="平行四边形 28">
            <a:extLst>
              <a:ext uri="{FF2B5EF4-FFF2-40B4-BE49-F238E27FC236}">
                <a16:creationId xmlns:a16="http://schemas.microsoft.com/office/drawing/2014/main" id="{A417CAC9-89D8-49BF-638F-C51FF0622228}"/>
              </a:ext>
            </a:extLst>
          </p:cNvPr>
          <p:cNvSpPr/>
          <p:nvPr/>
        </p:nvSpPr>
        <p:spPr>
          <a:xfrm>
            <a:off x="8448537" y="1350833"/>
            <a:ext cx="2672453" cy="1928112"/>
          </a:xfrm>
          <a:prstGeom prst="parallelogram">
            <a:avLst/>
          </a:prstGeom>
          <a:solidFill>
            <a:srgbClr val="C5422D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0" name="Freeform 13">
            <a:extLst>
              <a:ext uri="{FF2B5EF4-FFF2-40B4-BE49-F238E27FC236}">
                <a16:creationId xmlns:a16="http://schemas.microsoft.com/office/drawing/2014/main" id="{FA0DB794-F4DC-CF76-58FE-3041725B96BC}"/>
              </a:ext>
            </a:extLst>
          </p:cNvPr>
          <p:cNvSpPr>
            <a:spLocks noEditPoints="1"/>
          </p:cNvSpPr>
          <p:nvPr/>
        </p:nvSpPr>
        <p:spPr bwMode="auto">
          <a:xfrm>
            <a:off x="6903202" y="1779651"/>
            <a:ext cx="835726" cy="656800"/>
          </a:xfrm>
          <a:custGeom>
            <a:avLst/>
            <a:gdLst>
              <a:gd name="T0" fmla="*/ 282 w 766"/>
              <a:gd name="T1" fmla="*/ 304 h 600"/>
              <a:gd name="T2" fmla="*/ 391 w 766"/>
              <a:gd name="T3" fmla="*/ 248 h 600"/>
              <a:gd name="T4" fmla="*/ 596 w 766"/>
              <a:gd name="T5" fmla="*/ 213 h 600"/>
              <a:gd name="T6" fmla="*/ 652 w 766"/>
              <a:gd name="T7" fmla="*/ 129 h 600"/>
              <a:gd name="T8" fmla="*/ 570 w 766"/>
              <a:gd name="T9" fmla="*/ 186 h 600"/>
              <a:gd name="T10" fmla="*/ 391 w 766"/>
              <a:gd name="T11" fmla="*/ 195 h 600"/>
              <a:gd name="T12" fmla="*/ 766 w 766"/>
              <a:gd name="T13" fmla="*/ 80 h 600"/>
              <a:gd name="T14" fmla="*/ 465 w 766"/>
              <a:gd name="T15" fmla="*/ 32 h 600"/>
              <a:gd name="T16" fmla="*/ 437 w 766"/>
              <a:gd name="T17" fmla="*/ 0 h 600"/>
              <a:gd name="T18" fmla="*/ 154 w 766"/>
              <a:gd name="T19" fmla="*/ 32 h 600"/>
              <a:gd name="T20" fmla="*/ 175 w 766"/>
              <a:gd name="T21" fmla="*/ 80 h 600"/>
              <a:gd name="T22" fmla="*/ 216 w 766"/>
              <a:gd name="T23" fmla="*/ 135 h 600"/>
              <a:gd name="T24" fmla="*/ 706 w 766"/>
              <a:gd name="T25" fmla="*/ 80 h 600"/>
              <a:gd name="T26" fmla="*/ 355 w 766"/>
              <a:gd name="T27" fmla="*/ 394 h 600"/>
              <a:gd name="T28" fmla="*/ 706 w 766"/>
              <a:gd name="T29" fmla="*/ 410 h 600"/>
              <a:gd name="T30" fmla="*/ 361 w 766"/>
              <a:gd name="T31" fmla="*/ 427 h 600"/>
              <a:gd name="T32" fmla="*/ 362 w 766"/>
              <a:gd name="T33" fmla="*/ 478 h 600"/>
              <a:gd name="T34" fmla="*/ 437 w 766"/>
              <a:gd name="T35" fmla="*/ 595 h 600"/>
              <a:gd name="T36" fmla="*/ 465 w 766"/>
              <a:gd name="T37" fmla="*/ 478 h 600"/>
              <a:gd name="T38" fmla="*/ 603 w 766"/>
              <a:gd name="T39" fmla="*/ 592 h 600"/>
              <a:gd name="T40" fmla="*/ 591 w 766"/>
              <a:gd name="T41" fmla="*/ 478 h 600"/>
              <a:gd name="T42" fmla="*/ 766 w 766"/>
              <a:gd name="T43" fmla="*/ 427 h 600"/>
              <a:gd name="T44" fmla="*/ 747 w 766"/>
              <a:gd name="T45" fmla="*/ 80 h 600"/>
              <a:gd name="T46" fmla="*/ 161 w 766"/>
              <a:gd name="T47" fmla="*/ 310 h 600"/>
              <a:gd name="T48" fmla="*/ 235 w 766"/>
              <a:gd name="T49" fmla="*/ 236 h 600"/>
              <a:gd name="T50" fmla="*/ 86 w 766"/>
              <a:gd name="T51" fmla="*/ 236 h 600"/>
              <a:gd name="T52" fmla="*/ 208 w 766"/>
              <a:gd name="T53" fmla="*/ 325 h 600"/>
              <a:gd name="T54" fmla="*/ 181 w 766"/>
              <a:gd name="T55" fmla="*/ 325 h 600"/>
              <a:gd name="T56" fmla="*/ 188 w 766"/>
              <a:gd name="T57" fmla="*/ 339 h 600"/>
              <a:gd name="T58" fmla="*/ 196 w 766"/>
              <a:gd name="T59" fmla="*/ 510 h 600"/>
              <a:gd name="T60" fmla="*/ 129 w 766"/>
              <a:gd name="T61" fmla="*/ 510 h 600"/>
              <a:gd name="T62" fmla="*/ 137 w 766"/>
              <a:gd name="T63" fmla="*/ 339 h 600"/>
              <a:gd name="T64" fmla="*/ 145 w 766"/>
              <a:gd name="T65" fmla="*/ 325 h 600"/>
              <a:gd name="T66" fmla="*/ 0 w 766"/>
              <a:gd name="T67" fmla="*/ 438 h 600"/>
              <a:gd name="T68" fmla="*/ 66 w 766"/>
              <a:gd name="T69" fmla="*/ 600 h 600"/>
              <a:gd name="T70" fmla="*/ 89 w 766"/>
              <a:gd name="T71" fmla="*/ 432 h 600"/>
              <a:gd name="T72" fmla="*/ 230 w 766"/>
              <a:gd name="T73" fmla="*/ 600 h 600"/>
              <a:gd name="T74" fmla="*/ 253 w 766"/>
              <a:gd name="T75" fmla="*/ 432 h 600"/>
              <a:gd name="T76" fmla="*/ 321 w 766"/>
              <a:gd name="T77" fmla="*/ 600 h 600"/>
              <a:gd name="T78" fmla="*/ 208 w 766"/>
              <a:gd name="T79" fmla="*/ 325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6" h="600">
                <a:moveTo>
                  <a:pt x="391" y="195"/>
                </a:moveTo>
                <a:lnTo>
                  <a:pt x="282" y="304"/>
                </a:lnTo>
                <a:cubicBezTo>
                  <a:pt x="293" y="310"/>
                  <a:pt x="303" y="317"/>
                  <a:pt x="312" y="326"/>
                </a:cubicBezTo>
                <a:lnTo>
                  <a:pt x="391" y="248"/>
                </a:lnTo>
                <a:lnTo>
                  <a:pt x="476" y="333"/>
                </a:lnTo>
                <a:lnTo>
                  <a:pt x="596" y="213"/>
                </a:lnTo>
                <a:lnTo>
                  <a:pt x="614" y="259"/>
                </a:lnTo>
                <a:lnTo>
                  <a:pt x="652" y="129"/>
                </a:lnTo>
                <a:lnTo>
                  <a:pt x="522" y="167"/>
                </a:lnTo>
                <a:lnTo>
                  <a:pt x="570" y="186"/>
                </a:lnTo>
                <a:lnTo>
                  <a:pt x="476" y="280"/>
                </a:lnTo>
                <a:lnTo>
                  <a:pt x="391" y="195"/>
                </a:lnTo>
                <a:close/>
                <a:moveTo>
                  <a:pt x="766" y="80"/>
                </a:moveTo>
                <a:lnTo>
                  <a:pt x="766" y="80"/>
                </a:lnTo>
                <a:lnTo>
                  <a:pt x="766" y="32"/>
                </a:lnTo>
                <a:lnTo>
                  <a:pt x="465" y="32"/>
                </a:lnTo>
                <a:lnTo>
                  <a:pt x="465" y="0"/>
                </a:lnTo>
                <a:lnTo>
                  <a:pt x="437" y="0"/>
                </a:lnTo>
                <a:lnTo>
                  <a:pt x="437" y="32"/>
                </a:lnTo>
                <a:lnTo>
                  <a:pt x="154" y="32"/>
                </a:lnTo>
                <a:lnTo>
                  <a:pt x="154" y="80"/>
                </a:lnTo>
                <a:lnTo>
                  <a:pt x="175" y="80"/>
                </a:lnTo>
                <a:lnTo>
                  <a:pt x="175" y="122"/>
                </a:lnTo>
                <a:cubicBezTo>
                  <a:pt x="190" y="124"/>
                  <a:pt x="203" y="128"/>
                  <a:pt x="216" y="135"/>
                </a:cubicBezTo>
                <a:lnTo>
                  <a:pt x="216" y="80"/>
                </a:lnTo>
                <a:lnTo>
                  <a:pt x="706" y="80"/>
                </a:lnTo>
                <a:lnTo>
                  <a:pt x="706" y="394"/>
                </a:lnTo>
                <a:lnTo>
                  <a:pt x="355" y="394"/>
                </a:lnTo>
                <a:cubicBezTo>
                  <a:pt x="356" y="399"/>
                  <a:pt x="358" y="404"/>
                  <a:pt x="359" y="410"/>
                </a:cubicBezTo>
                <a:lnTo>
                  <a:pt x="706" y="410"/>
                </a:lnTo>
                <a:lnTo>
                  <a:pt x="706" y="427"/>
                </a:lnTo>
                <a:lnTo>
                  <a:pt x="361" y="427"/>
                </a:lnTo>
                <a:cubicBezTo>
                  <a:pt x="361" y="430"/>
                  <a:pt x="362" y="434"/>
                  <a:pt x="362" y="438"/>
                </a:cubicBezTo>
                <a:lnTo>
                  <a:pt x="362" y="478"/>
                </a:lnTo>
                <a:lnTo>
                  <a:pt x="437" y="478"/>
                </a:lnTo>
                <a:lnTo>
                  <a:pt x="437" y="595"/>
                </a:lnTo>
                <a:lnTo>
                  <a:pt x="465" y="595"/>
                </a:lnTo>
                <a:lnTo>
                  <a:pt x="465" y="478"/>
                </a:lnTo>
                <a:lnTo>
                  <a:pt x="560" y="478"/>
                </a:lnTo>
                <a:lnTo>
                  <a:pt x="603" y="592"/>
                </a:lnTo>
                <a:lnTo>
                  <a:pt x="631" y="585"/>
                </a:lnTo>
                <a:lnTo>
                  <a:pt x="591" y="478"/>
                </a:lnTo>
                <a:lnTo>
                  <a:pt x="766" y="478"/>
                </a:lnTo>
                <a:lnTo>
                  <a:pt x="766" y="427"/>
                </a:lnTo>
                <a:lnTo>
                  <a:pt x="747" y="427"/>
                </a:lnTo>
                <a:lnTo>
                  <a:pt x="747" y="80"/>
                </a:lnTo>
                <a:lnTo>
                  <a:pt x="766" y="80"/>
                </a:lnTo>
                <a:close/>
                <a:moveTo>
                  <a:pt x="161" y="310"/>
                </a:moveTo>
                <a:lnTo>
                  <a:pt x="161" y="310"/>
                </a:lnTo>
                <a:cubicBezTo>
                  <a:pt x="202" y="310"/>
                  <a:pt x="235" y="277"/>
                  <a:pt x="235" y="236"/>
                </a:cubicBezTo>
                <a:cubicBezTo>
                  <a:pt x="235" y="194"/>
                  <a:pt x="202" y="161"/>
                  <a:pt x="161" y="161"/>
                </a:cubicBezTo>
                <a:cubicBezTo>
                  <a:pt x="119" y="161"/>
                  <a:pt x="86" y="194"/>
                  <a:pt x="86" y="236"/>
                </a:cubicBezTo>
                <a:cubicBezTo>
                  <a:pt x="86" y="277"/>
                  <a:pt x="119" y="310"/>
                  <a:pt x="161" y="310"/>
                </a:cubicBezTo>
                <a:close/>
                <a:moveTo>
                  <a:pt x="208" y="325"/>
                </a:moveTo>
                <a:lnTo>
                  <a:pt x="208" y="325"/>
                </a:lnTo>
                <a:lnTo>
                  <a:pt x="181" y="325"/>
                </a:lnTo>
                <a:lnTo>
                  <a:pt x="185" y="328"/>
                </a:lnTo>
                <a:cubicBezTo>
                  <a:pt x="188" y="331"/>
                  <a:pt x="190" y="336"/>
                  <a:pt x="188" y="339"/>
                </a:cubicBezTo>
                <a:lnTo>
                  <a:pt x="178" y="365"/>
                </a:lnTo>
                <a:lnTo>
                  <a:pt x="196" y="510"/>
                </a:lnTo>
                <a:lnTo>
                  <a:pt x="163" y="540"/>
                </a:lnTo>
                <a:lnTo>
                  <a:pt x="129" y="510"/>
                </a:lnTo>
                <a:lnTo>
                  <a:pt x="147" y="365"/>
                </a:lnTo>
                <a:lnTo>
                  <a:pt x="137" y="339"/>
                </a:lnTo>
                <a:cubicBezTo>
                  <a:pt x="135" y="336"/>
                  <a:pt x="137" y="331"/>
                  <a:pt x="140" y="328"/>
                </a:cubicBezTo>
                <a:lnTo>
                  <a:pt x="145" y="325"/>
                </a:lnTo>
                <a:lnTo>
                  <a:pt x="112" y="325"/>
                </a:lnTo>
                <a:cubicBezTo>
                  <a:pt x="50" y="325"/>
                  <a:pt x="0" y="376"/>
                  <a:pt x="0" y="438"/>
                </a:cubicBezTo>
                <a:lnTo>
                  <a:pt x="0" y="600"/>
                </a:lnTo>
                <a:lnTo>
                  <a:pt x="66" y="600"/>
                </a:lnTo>
                <a:lnTo>
                  <a:pt x="66" y="432"/>
                </a:lnTo>
                <a:lnTo>
                  <a:pt x="89" y="432"/>
                </a:lnTo>
                <a:lnTo>
                  <a:pt x="89" y="600"/>
                </a:lnTo>
                <a:lnTo>
                  <a:pt x="230" y="600"/>
                </a:lnTo>
                <a:lnTo>
                  <a:pt x="230" y="432"/>
                </a:lnTo>
                <a:lnTo>
                  <a:pt x="253" y="432"/>
                </a:lnTo>
                <a:lnTo>
                  <a:pt x="253" y="600"/>
                </a:lnTo>
                <a:lnTo>
                  <a:pt x="321" y="600"/>
                </a:lnTo>
                <a:lnTo>
                  <a:pt x="321" y="438"/>
                </a:lnTo>
                <a:cubicBezTo>
                  <a:pt x="321" y="376"/>
                  <a:pt x="271" y="325"/>
                  <a:pt x="208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00" tIns="45699" rIns="91400" bIns="45699" numCol="1" anchor="t" anchorCtr="0" compatLnSpc="1">
            <a:prstTxWarp prst="textNoShape">
              <a:avLst/>
            </a:prstTxWarp>
          </a:bodyPr>
          <a:lstStyle/>
          <a:p>
            <a:endParaRPr lang="zh-CN" altLang="en-US" sz="2399"/>
          </a:p>
        </p:txBody>
      </p:sp>
      <p:sp>
        <p:nvSpPr>
          <p:cNvPr id="31" name="Freeform 14" descr="D:\51PPT模板网\51pptmoban.com\图片.jpg">
            <a:extLst>
              <a:ext uri="{FF2B5EF4-FFF2-40B4-BE49-F238E27FC236}">
                <a16:creationId xmlns:a16="http://schemas.microsoft.com/office/drawing/2014/main" id="{5F2EA36E-7DF6-1E7F-1289-74A5FC2C28CB}"/>
              </a:ext>
            </a:extLst>
          </p:cNvPr>
          <p:cNvSpPr>
            <a:spLocks noEditPoints="1"/>
          </p:cNvSpPr>
          <p:nvPr/>
        </p:nvSpPr>
        <p:spPr bwMode="auto">
          <a:xfrm>
            <a:off x="4641294" y="1808668"/>
            <a:ext cx="527273" cy="659436"/>
          </a:xfrm>
          <a:custGeom>
            <a:avLst/>
            <a:gdLst>
              <a:gd name="T0" fmla="*/ 82 w 484"/>
              <a:gd name="T1" fmla="*/ 166 h 606"/>
              <a:gd name="T2" fmla="*/ 82 w 484"/>
              <a:gd name="T3" fmla="*/ 186 h 606"/>
              <a:gd name="T4" fmla="*/ 331 w 484"/>
              <a:gd name="T5" fmla="*/ 193 h 606"/>
              <a:gd name="T6" fmla="*/ 331 w 484"/>
              <a:gd name="T7" fmla="*/ 173 h 606"/>
              <a:gd name="T8" fmla="*/ 387 w 484"/>
              <a:gd name="T9" fmla="*/ 556 h 606"/>
              <a:gd name="T10" fmla="*/ 388 w 484"/>
              <a:gd name="T11" fmla="*/ 564 h 606"/>
              <a:gd name="T12" fmla="*/ 418 w 484"/>
              <a:gd name="T13" fmla="*/ 594 h 606"/>
              <a:gd name="T14" fmla="*/ 474 w 484"/>
              <a:gd name="T15" fmla="*/ 581 h 606"/>
              <a:gd name="T16" fmla="*/ 474 w 484"/>
              <a:gd name="T17" fmla="*/ 531 h 606"/>
              <a:gd name="T18" fmla="*/ 444 w 484"/>
              <a:gd name="T19" fmla="*/ 501 h 606"/>
              <a:gd name="T20" fmla="*/ 418 w 484"/>
              <a:gd name="T21" fmla="*/ 519 h 606"/>
              <a:gd name="T22" fmla="*/ 384 w 484"/>
              <a:gd name="T23" fmla="*/ 553 h 606"/>
              <a:gd name="T24" fmla="*/ 218 w 484"/>
              <a:gd name="T25" fmla="*/ 354 h 606"/>
              <a:gd name="T26" fmla="*/ 229 w 484"/>
              <a:gd name="T27" fmla="*/ 336 h 606"/>
              <a:gd name="T28" fmla="*/ 207 w 484"/>
              <a:gd name="T29" fmla="*/ 320 h 606"/>
              <a:gd name="T30" fmla="*/ 207 w 484"/>
              <a:gd name="T31" fmla="*/ 327 h 606"/>
              <a:gd name="T32" fmla="*/ 246 w 484"/>
              <a:gd name="T33" fmla="*/ 422 h 606"/>
              <a:gd name="T34" fmla="*/ 297 w 484"/>
              <a:gd name="T35" fmla="*/ 364 h 606"/>
              <a:gd name="T36" fmla="*/ 296 w 484"/>
              <a:gd name="T37" fmla="*/ 357 h 606"/>
              <a:gd name="T38" fmla="*/ 224 w 484"/>
              <a:gd name="T39" fmla="*/ 362 h 606"/>
              <a:gd name="T40" fmla="*/ 224 w 484"/>
              <a:gd name="T41" fmla="*/ 368 h 606"/>
              <a:gd name="T42" fmla="*/ 246 w 484"/>
              <a:gd name="T43" fmla="*/ 422 h 606"/>
              <a:gd name="T44" fmla="*/ 429 w 484"/>
              <a:gd name="T45" fmla="*/ 493 h 606"/>
              <a:gd name="T46" fmla="*/ 429 w 484"/>
              <a:gd name="T47" fmla="*/ 487 h 606"/>
              <a:gd name="T48" fmla="*/ 394 w 484"/>
              <a:gd name="T49" fmla="*/ 451 h 606"/>
              <a:gd name="T50" fmla="*/ 256 w 484"/>
              <a:gd name="T51" fmla="*/ 425 h 606"/>
              <a:gd name="T52" fmla="*/ 256 w 484"/>
              <a:gd name="T53" fmla="*/ 432 h 606"/>
              <a:gd name="T54" fmla="*/ 354 w 484"/>
              <a:gd name="T55" fmla="*/ 530 h 606"/>
              <a:gd name="T56" fmla="*/ 395 w 484"/>
              <a:gd name="T57" fmla="*/ 528 h 606"/>
              <a:gd name="T58" fmla="*/ 20 w 484"/>
              <a:gd name="T59" fmla="*/ 150 h 606"/>
              <a:gd name="T60" fmla="*/ 89 w 484"/>
              <a:gd name="T61" fmla="*/ 152 h 606"/>
              <a:gd name="T62" fmla="*/ 141 w 484"/>
              <a:gd name="T63" fmla="*/ 100 h 606"/>
              <a:gd name="T64" fmla="*/ 141 w 484"/>
              <a:gd name="T65" fmla="*/ 93 h 606"/>
              <a:gd name="T66" fmla="*/ 383 w 484"/>
              <a:gd name="T67" fmla="*/ 28 h 606"/>
              <a:gd name="T68" fmla="*/ 394 w 484"/>
              <a:gd name="T69" fmla="*/ 422 h 606"/>
              <a:gd name="T70" fmla="*/ 414 w 484"/>
              <a:gd name="T71" fmla="*/ 449 h 606"/>
              <a:gd name="T72" fmla="*/ 414 w 484"/>
              <a:gd name="T73" fmla="*/ 39 h 606"/>
              <a:gd name="T74" fmla="*/ 383 w 484"/>
              <a:gd name="T75" fmla="*/ 0 h 606"/>
              <a:gd name="T76" fmla="*/ 121 w 484"/>
              <a:gd name="T77" fmla="*/ 2 h 606"/>
              <a:gd name="T78" fmla="*/ 0 w 484"/>
              <a:gd name="T79" fmla="*/ 123 h 606"/>
              <a:gd name="T80" fmla="*/ 0 w 484"/>
              <a:gd name="T81" fmla="*/ 492 h 606"/>
              <a:gd name="T82" fmla="*/ 31 w 484"/>
              <a:gd name="T83" fmla="*/ 530 h 606"/>
              <a:gd name="T84" fmla="*/ 319 w 484"/>
              <a:gd name="T85" fmla="*/ 524 h 606"/>
              <a:gd name="T86" fmla="*/ 305 w 484"/>
              <a:gd name="T87" fmla="*/ 503 h 606"/>
              <a:gd name="T88" fmla="*/ 20 w 484"/>
              <a:gd name="T89" fmla="*/ 492 h 606"/>
              <a:gd name="T90" fmla="*/ 20 w 484"/>
              <a:gd name="T91" fmla="*/ 150 h 606"/>
              <a:gd name="T92" fmla="*/ 156 w 484"/>
              <a:gd name="T93" fmla="*/ 322 h 606"/>
              <a:gd name="T94" fmla="*/ 156 w 484"/>
              <a:gd name="T95" fmla="*/ 301 h 606"/>
              <a:gd name="T96" fmla="*/ 82 w 484"/>
              <a:gd name="T97" fmla="*/ 294 h 606"/>
              <a:gd name="T98" fmla="*/ 82 w 484"/>
              <a:gd name="T99" fmla="*/ 315 h 606"/>
              <a:gd name="T100" fmla="*/ 82 w 484"/>
              <a:gd name="T101" fmla="*/ 272 h 606"/>
              <a:gd name="T102" fmla="*/ 331 w 484"/>
              <a:gd name="T103" fmla="*/ 279 h 606"/>
              <a:gd name="T104" fmla="*/ 331 w 484"/>
              <a:gd name="T105" fmla="*/ 258 h 606"/>
              <a:gd name="T106" fmla="*/ 82 w 484"/>
              <a:gd name="T107" fmla="*/ 252 h 606"/>
              <a:gd name="T108" fmla="*/ 82 w 484"/>
              <a:gd name="T109" fmla="*/ 272 h 606"/>
              <a:gd name="T110" fmla="*/ 82 w 484"/>
              <a:gd name="T111" fmla="*/ 236 h 606"/>
              <a:gd name="T112" fmla="*/ 331 w 484"/>
              <a:gd name="T113" fmla="*/ 229 h 606"/>
              <a:gd name="T114" fmla="*/ 331 w 484"/>
              <a:gd name="T115" fmla="*/ 209 h 606"/>
              <a:gd name="T116" fmla="*/ 82 w 484"/>
              <a:gd name="T117" fmla="*/ 216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84" h="606">
                <a:moveTo>
                  <a:pt x="331" y="166"/>
                </a:moveTo>
                <a:lnTo>
                  <a:pt x="82" y="166"/>
                </a:lnTo>
                <a:lnTo>
                  <a:pt x="82" y="173"/>
                </a:lnTo>
                <a:lnTo>
                  <a:pt x="82" y="186"/>
                </a:lnTo>
                <a:lnTo>
                  <a:pt x="82" y="193"/>
                </a:lnTo>
                <a:lnTo>
                  <a:pt x="331" y="193"/>
                </a:lnTo>
                <a:lnTo>
                  <a:pt x="331" y="186"/>
                </a:lnTo>
                <a:lnTo>
                  <a:pt x="331" y="173"/>
                </a:lnTo>
                <a:lnTo>
                  <a:pt x="331" y="166"/>
                </a:lnTo>
                <a:close/>
                <a:moveTo>
                  <a:pt x="387" y="556"/>
                </a:moveTo>
                <a:lnTo>
                  <a:pt x="384" y="560"/>
                </a:lnTo>
                <a:lnTo>
                  <a:pt x="388" y="564"/>
                </a:lnTo>
                <a:lnTo>
                  <a:pt x="408" y="583"/>
                </a:lnTo>
                <a:lnTo>
                  <a:pt x="418" y="594"/>
                </a:lnTo>
                <a:cubicBezTo>
                  <a:pt x="430" y="606"/>
                  <a:pt x="450" y="606"/>
                  <a:pt x="462" y="594"/>
                </a:cubicBezTo>
                <a:lnTo>
                  <a:pt x="474" y="581"/>
                </a:lnTo>
                <a:cubicBezTo>
                  <a:pt x="481" y="575"/>
                  <a:pt x="484" y="565"/>
                  <a:pt x="483" y="556"/>
                </a:cubicBezTo>
                <a:cubicBezTo>
                  <a:pt x="484" y="548"/>
                  <a:pt x="481" y="538"/>
                  <a:pt x="474" y="531"/>
                </a:cubicBezTo>
                <a:lnTo>
                  <a:pt x="462" y="519"/>
                </a:lnTo>
                <a:lnTo>
                  <a:pt x="444" y="501"/>
                </a:lnTo>
                <a:lnTo>
                  <a:pt x="440" y="497"/>
                </a:lnTo>
                <a:lnTo>
                  <a:pt x="418" y="519"/>
                </a:lnTo>
                <a:lnTo>
                  <a:pt x="412" y="525"/>
                </a:lnTo>
                <a:lnTo>
                  <a:pt x="384" y="553"/>
                </a:lnTo>
                <a:lnTo>
                  <a:pt x="387" y="556"/>
                </a:lnTo>
                <a:close/>
                <a:moveTo>
                  <a:pt x="218" y="354"/>
                </a:moveTo>
                <a:lnTo>
                  <a:pt x="234" y="338"/>
                </a:lnTo>
                <a:lnTo>
                  <a:pt x="229" y="336"/>
                </a:lnTo>
                <a:lnTo>
                  <a:pt x="234" y="331"/>
                </a:lnTo>
                <a:lnTo>
                  <a:pt x="207" y="320"/>
                </a:lnTo>
                <a:lnTo>
                  <a:pt x="211" y="328"/>
                </a:lnTo>
                <a:lnTo>
                  <a:pt x="207" y="327"/>
                </a:lnTo>
                <a:lnTo>
                  <a:pt x="218" y="354"/>
                </a:lnTo>
                <a:close/>
                <a:moveTo>
                  <a:pt x="246" y="422"/>
                </a:moveTo>
                <a:lnTo>
                  <a:pt x="302" y="366"/>
                </a:lnTo>
                <a:lnTo>
                  <a:pt x="297" y="364"/>
                </a:lnTo>
                <a:lnTo>
                  <a:pt x="302" y="359"/>
                </a:lnTo>
                <a:lnTo>
                  <a:pt x="296" y="357"/>
                </a:lnTo>
                <a:lnTo>
                  <a:pt x="249" y="337"/>
                </a:lnTo>
                <a:lnTo>
                  <a:pt x="224" y="362"/>
                </a:lnTo>
                <a:lnTo>
                  <a:pt x="226" y="367"/>
                </a:lnTo>
                <a:lnTo>
                  <a:pt x="224" y="368"/>
                </a:lnTo>
                <a:lnTo>
                  <a:pt x="243" y="416"/>
                </a:lnTo>
                <a:lnTo>
                  <a:pt x="246" y="422"/>
                </a:lnTo>
                <a:close/>
                <a:moveTo>
                  <a:pt x="412" y="511"/>
                </a:moveTo>
                <a:lnTo>
                  <a:pt x="429" y="493"/>
                </a:lnTo>
                <a:lnTo>
                  <a:pt x="426" y="490"/>
                </a:lnTo>
                <a:lnTo>
                  <a:pt x="429" y="487"/>
                </a:lnTo>
                <a:lnTo>
                  <a:pt x="414" y="472"/>
                </a:lnTo>
                <a:lnTo>
                  <a:pt x="394" y="451"/>
                </a:lnTo>
                <a:lnTo>
                  <a:pt x="312" y="369"/>
                </a:lnTo>
                <a:lnTo>
                  <a:pt x="256" y="425"/>
                </a:lnTo>
                <a:lnTo>
                  <a:pt x="260" y="429"/>
                </a:lnTo>
                <a:lnTo>
                  <a:pt x="256" y="432"/>
                </a:lnTo>
                <a:lnTo>
                  <a:pt x="334" y="510"/>
                </a:lnTo>
                <a:lnTo>
                  <a:pt x="354" y="530"/>
                </a:lnTo>
                <a:lnTo>
                  <a:pt x="374" y="549"/>
                </a:lnTo>
                <a:lnTo>
                  <a:pt x="395" y="528"/>
                </a:lnTo>
                <a:lnTo>
                  <a:pt x="412" y="511"/>
                </a:lnTo>
                <a:close/>
                <a:moveTo>
                  <a:pt x="20" y="150"/>
                </a:moveTo>
                <a:lnTo>
                  <a:pt x="89" y="152"/>
                </a:lnTo>
                <a:lnTo>
                  <a:pt x="89" y="152"/>
                </a:lnTo>
                <a:lnTo>
                  <a:pt x="89" y="152"/>
                </a:lnTo>
                <a:cubicBezTo>
                  <a:pt x="118" y="152"/>
                  <a:pt x="141" y="129"/>
                  <a:pt x="141" y="100"/>
                </a:cubicBezTo>
                <a:lnTo>
                  <a:pt x="141" y="94"/>
                </a:lnTo>
                <a:lnTo>
                  <a:pt x="141" y="93"/>
                </a:lnTo>
                <a:lnTo>
                  <a:pt x="141" y="28"/>
                </a:lnTo>
                <a:lnTo>
                  <a:pt x="383" y="28"/>
                </a:lnTo>
                <a:cubicBezTo>
                  <a:pt x="389" y="28"/>
                  <a:pt x="394" y="32"/>
                  <a:pt x="394" y="38"/>
                </a:cubicBezTo>
                <a:lnTo>
                  <a:pt x="394" y="422"/>
                </a:lnTo>
                <a:lnTo>
                  <a:pt x="394" y="429"/>
                </a:lnTo>
                <a:lnTo>
                  <a:pt x="414" y="449"/>
                </a:lnTo>
                <a:lnTo>
                  <a:pt x="414" y="443"/>
                </a:lnTo>
                <a:lnTo>
                  <a:pt x="414" y="39"/>
                </a:lnTo>
                <a:lnTo>
                  <a:pt x="414" y="32"/>
                </a:lnTo>
                <a:cubicBezTo>
                  <a:pt x="414" y="15"/>
                  <a:pt x="400" y="0"/>
                  <a:pt x="383" y="0"/>
                </a:cubicBezTo>
                <a:lnTo>
                  <a:pt x="123" y="0"/>
                </a:lnTo>
                <a:lnTo>
                  <a:pt x="121" y="2"/>
                </a:lnTo>
                <a:lnTo>
                  <a:pt x="1" y="122"/>
                </a:lnTo>
                <a:lnTo>
                  <a:pt x="0" y="123"/>
                </a:lnTo>
                <a:lnTo>
                  <a:pt x="0" y="130"/>
                </a:lnTo>
                <a:lnTo>
                  <a:pt x="0" y="492"/>
                </a:lnTo>
                <a:lnTo>
                  <a:pt x="0" y="499"/>
                </a:lnTo>
                <a:cubicBezTo>
                  <a:pt x="0" y="516"/>
                  <a:pt x="14" y="530"/>
                  <a:pt x="31" y="530"/>
                </a:cubicBezTo>
                <a:lnTo>
                  <a:pt x="326" y="530"/>
                </a:lnTo>
                <a:lnTo>
                  <a:pt x="319" y="524"/>
                </a:lnTo>
                <a:lnTo>
                  <a:pt x="326" y="524"/>
                </a:lnTo>
                <a:lnTo>
                  <a:pt x="305" y="503"/>
                </a:lnTo>
                <a:lnTo>
                  <a:pt x="31" y="503"/>
                </a:lnTo>
                <a:cubicBezTo>
                  <a:pt x="25" y="503"/>
                  <a:pt x="21" y="498"/>
                  <a:pt x="20" y="492"/>
                </a:cubicBezTo>
                <a:lnTo>
                  <a:pt x="20" y="492"/>
                </a:lnTo>
                <a:lnTo>
                  <a:pt x="20" y="150"/>
                </a:lnTo>
                <a:close/>
                <a:moveTo>
                  <a:pt x="82" y="322"/>
                </a:moveTo>
                <a:lnTo>
                  <a:pt x="156" y="322"/>
                </a:lnTo>
                <a:lnTo>
                  <a:pt x="156" y="315"/>
                </a:lnTo>
                <a:lnTo>
                  <a:pt x="156" y="301"/>
                </a:lnTo>
                <a:lnTo>
                  <a:pt x="156" y="294"/>
                </a:lnTo>
                <a:lnTo>
                  <a:pt x="82" y="294"/>
                </a:lnTo>
                <a:lnTo>
                  <a:pt x="82" y="301"/>
                </a:lnTo>
                <a:lnTo>
                  <a:pt x="82" y="315"/>
                </a:lnTo>
                <a:lnTo>
                  <a:pt x="82" y="322"/>
                </a:lnTo>
                <a:close/>
                <a:moveTo>
                  <a:pt x="82" y="272"/>
                </a:moveTo>
                <a:lnTo>
                  <a:pt x="82" y="279"/>
                </a:lnTo>
                <a:lnTo>
                  <a:pt x="331" y="279"/>
                </a:lnTo>
                <a:lnTo>
                  <a:pt x="331" y="272"/>
                </a:lnTo>
                <a:lnTo>
                  <a:pt x="331" y="258"/>
                </a:lnTo>
                <a:lnTo>
                  <a:pt x="331" y="252"/>
                </a:lnTo>
                <a:lnTo>
                  <a:pt x="82" y="252"/>
                </a:lnTo>
                <a:lnTo>
                  <a:pt x="82" y="258"/>
                </a:lnTo>
                <a:lnTo>
                  <a:pt x="82" y="272"/>
                </a:lnTo>
                <a:close/>
                <a:moveTo>
                  <a:pt x="82" y="229"/>
                </a:moveTo>
                <a:lnTo>
                  <a:pt x="82" y="236"/>
                </a:lnTo>
                <a:lnTo>
                  <a:pt x="331" y="236"/>
                </a:lnTo>
                <a:lnTo>
                  <a:pt x="331" y="229"/>
                </a:lnTo>
                <a:lnTo>
                  <a:pt x="331" y="216"/>
                </a:lnTo>
                <a:lnTo>
                  <a:pt x="331" y="209"/>
                </a:lnTo>
                <a:lnTo>
                  <a:pt x="82" y="209"/>
                </a:lnTo>
                <a:lnTo>
                  <a:pt x="82" y="216"/>
                </a:lnTo>
                <a:lnTo>
                  <a:pt x="82" y="2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00" tIns="45699" rIns="91400" bIns="45699" numCol="1" anchor="t" anchorCtr="0" compatLnSpc="1">
            <a:prstTxWarp prst="textNoShape">
              <a:avLst/>
            </a:prstTxWarp>
          </a:bodyPr>
          <a:lstStyle/>
          <a:p>
            <a:endParaRPr lang="zh-CN" altLang="en-US" sz="2399"/>
          </a:p>
        </p:txBody>
      </p:sp>
      <p:sp>
        <p:nvSpPr>
          <p:cNvPr id="32" name="Freeform 38">
            <a:extLst>
              <a:ext uri="{FF2B5EF4-FFF2-40B4-BE49-F238E27FC236}">
                <a16:creationId xmlns:a16="http://schemas.microsoft.com/office/drawing/2014/main" id="{EAC86EE2-D1A2-C380-58B7-1A498483C9F2}"/>
              </a:ext>
            </a:extLst>
          </p:cNvPr>
          <p:cNvSpPr>
            <a:spLocks noEditPoints="1"/>
          </p:cNvSpPr>
          <p:nvPr/>
        </p:nvSpPr>
        <p:spPr bwMode="auto">
          <a:xfrm>
            <a:off x="2232478" y="1647048"/>
            <a:ext cx="535180" cy="688453"/>
          </a:xfrm>
          <a:custGeom>
            <a:avLst/>
            <a:gdLst>
              <a:gd name="T0" fmla="*/ 2 w 491"/>
              <a:gd name="T1" fmla="*/ 492 h 631"/>
              <a:gd name="T2" fmla="*/ 121 w 491"/>
              <a:gd name="T3" fmla="*/ 631 h 631"/>
              <a:gd name="T4" fmla="*/ 122 w 491"/>
              <a:gd name="T5" fmla="*/ 631 h 631"/>
              <a:gd name="T6" fmla="*/ 131 w 491"/>
              <a:gd name="T7" fmla="*/ 631 h 631"/>
              <a:gd name="T8" fmla="*/ 244 w 491"/>
              <a:gd name="T9" fmla="*/ 595 h 631"/>
              <a:gd name="T10" fmla="*/ 247 w 491"/>
              <a:gd name="T11" fmla="*/ 556 h 631"/>
              <a:gd name="T12" fmla="*/ 184 w 491"/>
              <a:gd name="T13" fmla="*/ 498 h 631"/>
              <a:gd name="T14" fmla="*/ 202 w 491"/>
              <a:gd name="T15" fmla="*/ 457 h 631"/>
              <a:gd name="T16" fmla="*/ 162 w 491"/>
              <a:gd name="T17" fmla="*/ 401 h 631"/>
              <a:gd name="T18" fmla="*/ 170 w 491"/>
              <a:gd name="T19" fmla="*/ 372 h 631"/>
              <a:gd name="T20" fmla="*/ 213 w 491"/>
              <a:gd name="T21" fmla="*/ 344 h 631"/>
              <a:gd name="T22" fmla="*/ 198 w 491"/>
              <a:gd name="T23" fmla="*/ 305 h 631"/>
              <a:gd name="T24" fmla="*/ 256 w 491"/>
              <a:gd name="T25" fmla="*/ 246 h 631"/>
              <a:gd name="T26" fmla="*/ 307 w 491"/>
              <a:gd name="T27" fmla="*/ 83 h 631"/>
              <a:gd name="T28" fmla="*/ 2 w 491"/>
              <a:gd name="T29" fmla="*/ 273 h 631"/>
              <a:gd name="T30" fmla="*/ 2 w 491"/>
              <a:gd name="T31" fmla="*/ 492 h 631"/>
              <a:gd name="T32" fmla="*/ 221 w 491"/>
              <a:gd name="T33" fmla="*/ 305 h 631"/>
              <a:gd name="T34" fmla="*/ 256 w 491"/>
              <a:gd name="T35" fmla="*/ 340 h 631"/>
              <a:gd name="T36" fmla="*/ 436 w 491"/>
              <a:gd name="T37" fmla="*/ 340 h 631"/>
              <a:gd name="T38" fmla="*/ 436 w 491"/>
              <a:gd name="T39" fmla="*/ 270 h 631"/>
              <a:gd name="T40" fmla="*/ 265 w 491"/>
              <a:gd name="T41" fmla="*/ 270 h 631"/>
              <a:gd name="T42" fmla="*/ 349 w 491"/>
              <a:gd name="T43" fmla="*/ 366 h 631"/>
              <a:gd name="T44" fmla="*/ 192 w 491"/>
              <a:gd name="T45" fmla="*/ 382 h 631"/>
              <a:gd name="T46" fmla="*/ 221 w 491"/>
              <a:gd name="T47" fmla="*/ 436 h 631"/>
              <a:gd name="T48" fmla="*/ 349 w 491"/>
              <a:gd name="T49" fmla="*/ 436 h 631"/>
              <a:gd name="T50" fmla="*/ 491 w 491"/>
              <a:gd name="T51" fmla="*/ 401 h 631"/>
              <a:gd name="T52" fmla="*/ 349 w 491"/>
              <a:gd name="T53" fmla="*/ 366 h 631"/>
              <a:gd name="T54" fmla="*/ 484 w 491"/>
              <a:gd name="T55" fmla="*/ 498 h 631"/>
              <a:gd name="T56" fmla="*/ 349 w 491"/>
              <a:gd name="T57" fmla="*/ 463 h 631"/>
              <a:gd name="T58" fmla="*/ 256 w 491"/>
              <a:gd name="T59" fmla="*/ 463 h 631"/>
              <a:gd name="T60" fmla="*/ 208 w 491"/>
              <a:gd name="T61" fmla="*/ 492 h 631"/>
              <a:gd name="T62" fmla="*/ 243 w 491"/>
              <a:gd name="T63" fmla="*/ 533 h 631"/>
              <a:gd name="T64" fmla="*/ 315 w 491"/>
              <a:gd name="T65" fmla="*/ 533 h 631"/>
              <a:gd name="T66" fmla="*/ 303 w 491"/>
              <a:gd name="T67" fmla="*/ 630 h 631"/>
              <a:gd name="T68" fmla="*/ 409 w 491"/>
              <a:gd name="T69" fmla="*/ 630 h 631"/>
              <a:gd name="T70" fmla="*/ 409 w 491"/>
              <a:gd name="T71" fmla="*/ 560 h 631"/>
              <a:gd name="T72" fmla="*/ 303 w 491"/>
              <a:gd name="T73" fmla="*/ 560 h 631"/>
              <a:gd name="T74" fmla="*/ 303 w 491"/>
              <a:gd name="T75" fmla="*/ 630 h 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1" h="631">
                <a:moveTo>
                  <a:pt x="2" y="492"/>
                </a:moveTo>
                <a:lnTo>
                  <a:pt x="2" y="492"/>
                </a:lnTo>
                <a:cubicBezTo>
                  <a:pt x="2" y="494"/>
                  <a:pt x="2" y="496"/>
                  <a:pt x="2" y="498"/>
                </a:cubicBezTo>
                <a:cubicBezTo>
                  <a:pt x="2" y="570"/>
                  <a:pt x="51" y="628"/>
                  <a:pt x="121" y="631"/>
                </a:cubicBezTo>
                <a:lnTo>
                  <a:pt x="121" y="631"/>
                </a:lnTo>
                <a:lnTo>
                  <a:pt x="122" y="631"/>
                </a:lnTo>
                <a:cubicBezTo>
                  <a:pt x="124" y="631"/>
                  <a:pt x="125" y="631"/>
                  <a:pt x="127" y="631"/>
                </a:cubicBezTo>
                <a:cubicBezTo>
                  <a:pt x="128" y="631"/>
                  <a:pt x="130" y="631"/>
                  <a:pt x="131" y="631"/>
                </a:cubicBezTo>
                <a:lnTo>
                  <a:pt x="257" y="631"/>
                </a:lnTo>
                <a:cubicBezTo>
                  <a:pt x="249" y="621"/>
                  <a:pt x="244" y="609"/>
                  <a:pt x="244" y="595"/>
                </a:cubicBezTo>
                <a:cubicBezTo>
                  <a:pt x="244" y="580"/>
                  <a:pt x="250" y="567"/>
                  <a:pt x="259" y="556"/>
                </a:cubicBezTo>
                <a:lnTo>
                  <a:pt x="247" y="556"/>
                </a:lnTo>
                <a:lnTo>
                  <a:pt x="243" y="556"/>
                </a:lnTo>
                <a:cubicBezTo>
                  <a:pt x="211" y="556"/>
                  <a:pt x="184" y="530"/>
                  <a:pt x="184" y="498"/>
                </a:cubicBezTo>
                <a:cubicBezTo>
                  <a:pt x="184" y="496"/>
                  <a:pt x="184" y="494"/>
                  <a:pt x="185" y="492"/>
                </a:cubicBezTo>
                <a:cubicBezTo>
                  <a:pt x="186" y="478"/>
                  <a:pt x="192" y="466"/>
                  <a:pt x="202" y="457"/>
                </a:cubicBezTo>
                <a:cubicBezTo>
                  <a:pt x="197" y="455"/>
                  <a:pt x="192" y="453"/>
                  <a:pt x="188" y="450"/>
                </a:cubicBezTo>
                <a:cubicBezTo>
                  <a:pt x="172" y="439"/>
                  <a:pt x="162" y="421"/>
                  <a:pt x="162" y="401"/>
                </a:cubicBezTo>
                <a:cubicBezTo>
                  <a:pt x="162" y="391"/>
                  <a:pt x="165" y="381"/>
                  <a:pt x="170" y="373"/>
                </a:cubicBezTo>
                <a:cubicBezTo>
                  <a:pt x="170" y="372"/>
                  <a:pt x="170" y="372"/>
                  <a:pt x="170" y="372"/>
                </a:cubicBezTo>
                <a:cubicBezTo>
                  <a:pt x="178" y="358"/>
                  <a:pt x="192" y="348"/>
                  <a:pt x="207" y="345"/>
                </a:cubicBezTo>
                <a:cubicBezTo>
                  <a:pt x="209" y="344"/>
                  <a:pt x="211" y="344"/>
                  <a:pt x="213" y="344"/>
                </a:cubicBezTo>
                <a:cubicBezTo>
                  <a:pt x="212" y="343"/>
                  <a:pt x="211" y="342"/>
                  <a:pt x="211" y="342"/>
                </a:cubicBezTo>
                <a:cubicBezTo>
                  <a:pt x="203" y="332"/>
                  <a:pt x="198" y="319"/>
                  <a:pt x="198" y="305"/>
                </a:cubicBezTo>
                <a:cubicBezTo>
                  <a:pt x="198" y="288"/>
                  <a:pt x="205" y="272"/>
                  <a:pt x="217" y="262"/>
                </a:cubicBezTo>
                <a:cubicBezTo>
                  <a:pt x="227" y="252"/>
                  <a:pt x="241" y="246"/>
                  <a:pt x="256" y="246"/>
                </a:cubicBezTo>
                <a:lnTo>
                  <a:pt x="278" y="246"/>
                </a:lnTo>
                <a:cubicBezTo>
                  <a:pt x="306" y="185"/>
                  <a:pt x="316" y="120"/>
                  <a:pt x="307" y="83"/>
                </a:cubicBezTo>
                <a:cubicBezTo>
                  <a:pt x="286" y="0"/>
                  <a:pt x="217" y="20"/>
                  <a:pt x="212" y="67"/>
                </a:cubicBezTo>
                <a:cubicBezTo>
                  <a:pt x="195" y="209"/>
                  <a:pt x="7" y="231"/>
                  <a:pt x="2" y="273"/>
                </a:cubicBezTo>
                <a:cubicBezTo>
                  <a:pt x="2" y="273"/>
                  <a:pt x="0" y="289"/>
                  <a:pt x="2" y="309"/>
                </a:cubicBezTo>
                <a:lnTo>
                  <a:pt x="2" y="492"/>
                </a:lnTo>
                <a:close/>
                <a:moveTo>
                  <a:pt x="256" y="270"/>
                </a:moveTo>
                <a:cubicBezTo>
                  <a:pt x="237" y="270"/>
                  <a:pt x="221" y="286"/>
                  <a:pt x="221" y="305"/>
                </a:cubicBezTo>
                <a:cubicBezTo>
                  <a:pt x="221" y="312"/>
                  <a:pt x="223" y="319"/>
                  <a:pt x="227" y="324"/>
                </a:cubicBezTo>
                <a:cubicBezTo>
                  <a:pt x="233" y="334"/>
                  <a:pt x="244" y="340"/>
                  <a:pt x="256" y="340"/>
                </a:cubicBezTo>
                <a:lnTo>
                  <a:pt x="349" y="340"/>
                </a:lnTo>
                <a:lnTo>
                  <a:pt x="436" y="340"/>
                </a:lnTo>
                <a:cubicBezTo>
                  <a:pt x="455" y="340"/>
                  <a:pt x="471" y="324"/>
                  <a:pt x="471" y="305"/>
                </a:cubicBezTo>
                <a:cubicBezTo>
                  <a:pt x="471" y="286"/>
                  <a:pt x="455" y="270"/>
                  <a:pt x="436" y="270"/>
                </a:cubicBezTo>
                <a:lnTo>
                  <a:pt x="349" y="270"/>
                </a:lnTo>
                <a:lnTo>
                  <a:pt x="265" y="270"/>
                </a:lnTo>
                <a:lnTo>
                  <a:pt x="256" y="270"/>
                </a:lnTo>
                <a:close/>
                <a:moveTo>
                  <a:pt x="349" y="366"/>
                </a:moveTo>
                <a:lnTo>
                  <a:pt x="221" y="366"/>
                </a:lnTo>
                <a:cubicBezTo>
                  <a:pt x="209" y="366"/>
                  <a:pt x="198" y="372"/>
                  <a:pt x="192" y="382"/>
                </a:cubicBezTo>
                <a:cubicBezTo>
                  <a:pt x="188" y="387"/>
                  <a:pt x="186" y="394"/>
                  <a:pt x="186" y="401"/>
                </a:cubicBezTo>
                <a:cubicBezTo>
                  <a:pt x="186" y="421"/>
                  <a:pt x="201" y="436"/>
                  <a:pt x="221" y="436"/>
                </a:cubicBezTo>
                <a:lnTo>
                  <a:pt x="245" y="436"/>
                </a:lnTo>
                <a:lnTo>
                  <a:pt x="349" y="436"/>
                </a:lnTo>
                <a:lnTo>
                  <a:pt x="456" y="436"/>
                </a:lnTo>
                <a:cubicBezTo>
                  <a:pt x="475" y="436"/>
                  <a:pt x="491" y="421"/>
                  <a:pt x="491" y="401"/>
                </a:cubicBezTo>
                <a:cubicBezTo>
                  <a:pt x="491" y="382"/>
                  <a:pt x="475" y="366"/>
                  <a:pt x="456" y="366"/>
                </a:cubicBezTo>
                <a:lnTo>
                  <a:pt x="349" y="366"/>
                </a:lnTo>
                <a:close/>
                <a:moveTo>
                  <a:pt x="449" y="533"/>
                </a:moveTo>
                <a:cubicBezTo>
                  <a:pt x="469" y="533"/>
                  <a:pt x="484" y="517"/>
                  <a:pt x="484" y="498"/>
                </a:cubicBezTo>
                <a:cubicBezTo>
                  <a:pt x="484" y="479"/>
                  <a:pt x="469" y="463"/>
                  <a:pt x="449" y="463"/>
                </a:cubicBezTo>
                <a:lnTo>
                  <a:pt x="349" y="463"/>
                </a:lnTo>
                <a:lnTo>
                  <a:pt x="315" y="463"/>
                </a:lnTo>
                <a:lnTo>
                  <a:pt x="256" y="463"/>
                </a:lnTo>
                <a:lnTo>
                  <a:pt x="243" y="463"/>
                </a:lnTo>
                <a:cubicBezTo>
                  <a:pt x="225" y="463"/>
                  <a:pt x="211" y="476"/>
                  <a:pt x="208" y="492"/>
                </a:cubicBezTo>
                <a:cubicBezTo>
                  <a:pt x="208" y="494"/>
                  <a:pt x="208" y="496"/>
                  <a:pt x="208" y="498"/>
                </a:cubicBezTo>
                <a:cubicBezTo>
                  <a:pt x="208" y="517"/>
                  <a:pt x="223" y="533"/>
                  <a:pt x="243" y="533"/>
                </a:cubicBezTo>
                <a:lnTo>
                  <a:pt x="256" y="533"/>
                </a:lnTo>
                <a:lnTo>
                  <a:pt x="315" y="533"/>
                </a:lnTo>
                <a:lnTo>
                  <a:pt x="449" y="533"/>
                </a:lnTo>
                <a:close/>
                <a:moveTo>
                  <a:pt x="303" y="630"/>
                </a:moveTo>
                <a:lnTo>
                  <a:pt x="315" y="630"/>
                </a:lnTo>
                <a:lnTo>
                  <a:pt x="409" y="630"/>
                </a:lnTo>
                <a:cubicBezTo>
                  <a:pt x="429" y="630"/>
                  <a:pt x="444" y="614"/>
                  <a:pt x="444" y="595"/>
                </a:cubicBezTo>
                <a:cubicBezTo>
                  <a:pt x="444" y="575"/>
                  <a:pt x="429" y="560"/>
                  <a:pt x="409" y="560"/>
                </a:cubicBezTo>
                <a:lnTo>
                  <a:pt x="315" y="560"/>
                </a:lnTo>
                <a:lnTo>
                  <a:pt x="303" y="560"/>
                </a:lnTo>
                <a:cubicBezTo>
                  <a:pt x="283" y="560"/>
                  <a:pt x="268" y="575"/>
                  <a:pt x="268" y="595"/>
                </a:cubicBezTo>
                <a:cubicBezTo>
                  <a:pt x="268" y="614"/>
                  <a:pt x="283" y="630"/>
                  <a:pt x="303" y="6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00" tIns="45699" rIns="91400" bIns="45699" numCol="1" anchor="t" anchorCtr="0" compatLnSpc="1">
            <a:prstTxWarp prst="textNoShape">
              <a:avLst/>
            </a:prstTxWarp>
          </a:bodyPr>
          <a:lstStyle/>
          <a:p>
            <a:endParaRPr lang="zh-CN" altLang="en-US" sz="2399"/>
          </a:p>
        </p:txBody>
      </p:sp>
      <p:sp>
        <p:nvSpPr>
          <p:cNvPr id="33" name="Freeform 39" descr="D:\51PPT模板网\51pptmoban.com\图片.jpg">
            <a:extLst>
              <a:ext uri="{FF2B5EF4-FFF2-40B4-BE49-F238E27FC236}">
                <a16:creationId xmlns:a16="http://schemas.microsoft.com/office/drawing/2014/main" id="{B21EED98-A7FB-2457-D69E-6451F042A478}"/>
              </a:ext>
            </a:extLst>
          </p:cNvPr>
          <p:cNvSpPr>
            <a:spLocks noEditPoints="1"/>
          </p:cNvSpPr>
          <p:nvPr/>
        </p:nvSpPr>
        <p:spPr bwMode="auto">
          <a:xfrm>
            <a:off x="9585959" y="1642262"/>
            <a:ext cx="606364" cy="672627"/>
          </a:xfrm>
          <a:custGeom>
            <a:avLst/>
            <a:gdLst>
              <a:gd name="T0" fmla="*/ 78 w 556"/>
              <a:gd name="T1" fmla="*/ 286 h 614"/>
              <a:gd name="T2" fmla="*/ 94 w 556"/>
              <a:gd name="T3" fmla="*/ 292 h 614"/>
              <a:gd name="T4" fmla="*/ 113 w 556"/>
              <a:gd name="T5" fmla="*/ 299 h 614"/>
              <a:gd name="T6" fmla="*/ 132 w 556"/>
              <a:gd name="T7" fmla="*/ 303 h 614"/>
              <a:gd name="T8" fmla="*/ 158 w 556"/>
              <a:gd name="T9" fmla="*/ 308 h 614"/>
              <a:gd name="T10" fmla="*/ 182 w 556"/>
              <a:gd name="T11" fmla="*/ 311 h 614"/>
              <a:gd name="T12" fmla="*/ 215 w 556"/>
              <a:gd name="T13" fmla="*/ 312 h 614"/>
              <a:gd name="T14" fmla="*/ 248 w 556"/>
              <a:gd name="T15" fmla="*/ 311 h 614"/>
              <a:gd name="T16" fmla="*/ 272 w 556"/>
              <a:gd name="T17" fmla="*/ 308 h 614"/>
              <a:gd name="T18" fmla="*/ 298 w 556"/>
              <a:gd name="T19" fmla="*/ 303 h 614"/>
              <a:gd name="T20" fmla="*/ 317 w 556"/>
              <a:gd name="T21" fmla="*/ 299 h 614"/>
              <a:gd name="T22" fmla="*/ 336 w 556"/>
              <a:gd name="T23" fmla="*/ 292 h 614"/>
              <a:gd name="T24" fmla="*/ 352 w 556"/>
              <a:gd name="T25" fmla="*/ 286 h 614"/>
              <a:gd name="T26" fmla="*/ 389 w 556"/>
              <a:gd name="T27" fmla="*/ 253 h 614"/>
              <a:gd name="T28" fmla="*/ 41 w 556"/>
              <a:gd name="T29" fmla="*/ 253 h 614"/>
              <a:gd name="T30" fmla="*/ 462 w 556"/>
              <a:gd name="T31" fmla="*/ 302 h 614"/>
              <a:gd name="T32" fmla="*/ 430 w 556"/>
              <a:gd name="T33" fmla="*/ 307 h 614"/>
              <a:gd name="T34" fmla="*/ 426 w 556"/>
              <a:gd name="T35" fmla="*/ 272 h 614"/>
              <a:gd name="T36" fmla="*/ 4 w 556"/>
              <a:gd name="T37" fmla="*/ 272 h 614"/>
              <a:gd name="T38" fmla="*/ 0 w 556"/>
              <a:gd name="T39" fmla="*/ 526 h 614"/>
              <a:gd name="T40" fmla="*/ 342 w 556"/>
              <a:gd name="T41" fmla="*/ 614 h 614"/>
              <a:gd name="T42" fmla="*/ 430 w 556"/>
              <a:gd name="T43" fmla="*/ 485 h 614"/>
              <a:gd name="T44" fmla="*/ 556 w 556"/>
              <a:gd name="T45" fmla="*/ 396 h 614"/>
              <a:gd name="T46" fmla="*/ 462 w 556"/>
              <a:gd name="T47" fmla="*/ 448 h 614"/>
              <a:gd name="T48" fmla="*/ 430 w 556"/>
              <a:gd name="T49" fmla="*/ 437 h 614"/>
              <a:gd name="T50" fmla="*/ 462 w 556"/>
              <a:gd name="T51" fmla="*/ 345 h 614"/>
              <a:gd name="T52" fmla="*/ 462 w 556"/>
              <a:gd name="T53" fmla="*/ 448 h 614"/>
              <a:gd name="T54" fmla="*/ 139 w 556"/>
              <a:gd name="T55" fmla="*/ 143 h 614"/>
              <a:gd name="T56" fmla="*/ 162 w 556"/>
              <a:gd name="T57" fmla="*/ 53 h 614"/>
              <a:gd name="T58" fmla="*/ 116 w 556"/>
              <a:gd name="T59" fmla="*/ 53 h 614"/>
              <a:gd name="T60" fmla="*/ 139 w 556"/>
              <a:gd name="T61" fmla="*/ 143 h 614"/>
              <a:gd name="T62" fmla="*/ 211 w 556"/>
              <a:gd name="T63" fmla="*/ 114 h 614"/>
              <a:gd name="T64" fmla="*/ 234 w 556"/>
              <a:gd name="T65" fmla="*/ 23 h 614"/>
              <a:gd name="T66" fmla="*/ 188 w 556"/>
              <a:gd name="T67" fmla="*/ 23 h 614"/>
              <a:gd name="T68" fmla="*/ 211 w 556"/>
              <a:gd name="T69" fmla="*/ 114 h 614"/>
              <a:gd name="T70" fmla="*/ 283 w 556"/>
              <a:gd name="T71" fmla="*/ 172 h 614"/>
              <a:gd name="T72" fmla="*/ 305 w 556"/>
              <a:gd name="T73" fmla="*/ 82 h 614"/>
              <a:gd name="T74" fmla="*/ 260 w 556"/>
              <a:gd name="T75" fmla="*/ 82 h 614"/>
              <a:gd name="T76" fmla="*/ 283 w 556"/>
              <a:gd name="T77" fmla="*/ 17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6" h="614">
                <a:moveTo>
                  <a:pt x="55" y="272"/>
                </a:moveTo>
                <a:cubicBezTo>
                  <a:pt x="61" y="276"/>
                  <a:pt x="69" y="281"/>
                  <a:pt x="78" y="286"/>
                </a:cubicBezTo>
                <a:cubicBezTo>
                  <a:pt x="79" y="286"/>
                  <a:pt x="79" y="286"/>
                  <a:pt x="80" y="286"/>
                </a:cubicBezTo>
                <a:cubicBezTo>
                  <a:pt x="84" y="288"/>
                  <a:pt x="89" y="290"/>
                  <a:pt x="94" y="292"/>
                </a:cubicBezTo>
                <a:cubicBezTo>
                  <a:pt x="94" y="292"/>
                  <a:pt x="95" y="293"/>
                  <a:pt x="95" y="293"/>
                </a:cubicBezTo>
                <a:cubicBezTo>
                  <a:pt x="101" y="295"/>
                  <a:pt x="107" y="297"/>
                  <a:pt x="113" y="299"/>
                </a:cubicBezTo>
                <a:cubicBezTo>
                  <a:pt x="114" y="299"/>
                  <a:pt x="115" y="299"/>
                  <a:pt x="116" y="299"/>
                </a:cubicBezTo>
                <a:cubicBezTo>
                  <a:pt x="121" y="301"/>
                  <a:pt x="126" y="302"/>
                  <a:pt x="132" y="303"/>
                </a:cubicBezTo>
                <a:cubicBezTo>
                  <a:pt x="134" y="304"/>
                  <a:pt x="135" y="304"/>
                  <a:pt x="137" y="304"/>
                </a:cubicBezTo>
                <a:cubicBezTo>
                  <a:pt x="144" y="306"/>
                  <a:pt x="151" y="307"/>
                  <a:pt x="158" y="308"/>
                </a:cubicBezTo>
                <a:cubicBezTo>
                  <a:pt x="159" y="308"/>
                  <a:pt x="161" y="309"/>
                  <a:pt x="162" y="309"/>
                </a:cubicBezTo>
                <a:cubicBezTo>
                  <a:pt x="168" y="310"/>
                  <a:pt x="175" y="310"/>
                  <a:pt x="182" y="311"/>
                </a:cubicBezTo>
                <a:cubicBezTo>
                  <a:pt x="184" y="311"/>
                  <a:pt x="187" y="311"/>
                  <a:pt x="189" y="311"/>
                </a:cubicBezTo>
                <a:cubicBezTo>
                  <a:pt x="197" y="312"/>
                  <a:pt x="206" y="312"/>
                  <a:pt x="215" y="312"/>
                </a:cubicBezTo>
                <a:cubicBezTo>
                  <a:pt x="224" y="312"/>
                  <a:pt x="233" y="312"/>
                  <a:pt x="241" y="311"/>
                </a:cubicBezTo>
                <a:cubicBezTo>
                  <a:pt x="243" y="311"/>
                  <a:pt x="246" y="311"/>
                  <a:pt x="248" y="311"/>
                </a:cubicBezTo>
                <a:cubicBezTo>
                  <a:pt x="255" y="310"/>
                  <a:pt x="262" y="310"/>
                  <a:pt x="268" y="309"/>
                </a:cubicBezTo>
                <a:cubicBezTo>
                  <a:pt x="269" y="309"/>
                  <a:pt x="271" y="308"/>
                  <a:pt x="272" y="308"/>
                </a:cubicBezTo>
                <a:cubicBezTo>
                  <a:pt x="279" y="307"/>
                  <a:pt x="286" y="306"/>
                  <a:pt x="293" y="304"/>
                </a:cubicBezTo>
                <a:cubicBezTo>
                  <a:pt x="295" y="304"/>
                  <a:pt x="296" y="304"/>
                  <a:pt x="298" y="303"/>
                </a:cubicBezTo>
                <a:cubicBezTo>
                  <a:pt x="304" y="302"/>
                  <a:pt x="309" y="301"/>
                  <a:pt x="314" y="299"/>
                </a:cubicBezTo>
                <a:cubicBezTo>
                  <a:pt x="315" y="299"/>
                  <a:pt x="316" y="299"/>
                  <a:pt x="317" y="299"/>
                </a:cubicBezTo>
                <a:cubicBezTo>
                  <a:pt x="323" y="297"/>
                  <a:pt x="329" y="295"/>
                  <a:pt x="335" y="293"/>
                </a:cubicBezTo>
                <a:cubicBezTo>
                  <a:pt x="335" y="293"/>
                  <a:pt x="336" y="292"/>
                  <a:pt x="336" y="292"/>
                </a:cubicBezTo>
                <a:cubicBezTo>
                  <a:pt x="341" y="290"/>
                  <a:pt x="346" y="288"/>
                  <a:pt x="350" y="286"/>
                </a:cubicBezTo>
                <a:cubicBezTo>
                  <a:pt x="351" y="286"/>
                  <a:pt x="351" y="286"/>
                  <a:pt x="352" y="286"/>
                </a:cubicBezTo>
                <a:cubicBezTo>
                  <a:pt x="361" y="281"/>
                  <a:pt x="369" y="276"/>
                  <a:pt x="375" y="272"/>
                </a:cubicBezTo>
                <a:cubicBezTo>
                  <a:pt x="384" y="264"/>
                  <a:pt x="389" y="258"/>
                  <a:pt x="389" y="253"/>
                </a:cubicBezTo>
                <a:cubicBezTo>
                  <a:pt x="389" y="236"/>
                  <a:pt x="328" y="194"/>
                  <a:pt x="215" y="194"/>
                </a:cubicBezTo>
                <a:cubicBezTo>
                  <a:pt x="102" y="194"/>
                  <a:pt x="41" y="236"/>
                  <a:pt x="41" y="253"/>
                </a:cubicBezTo>
                <a:cubicBezTo>
                  <a:pt x="41" y="258"/>
                  <a:pt x="46" y="264"/>
                  <a:pt x="55" y="272"/>
                </a:cubicBezTo>
                <a:close/>
                <a:moveTo>
                  <a:pt x="462" y="302"/>
                </a:moveTo>
                <a:lnTo>
                  <a:pt x="462" y="302"/>
                </a:lnTo>
                <a:cubicBezTo>
                  <a:pt x="451" y="302"/>
                  <a:pt x="440" y="304"/>
                  <a:pt x="430" y="307"/>
                </a:cubicBezTo>
                <a:lnTo>
                  <a:pt x="430" y="272"/>
                </a:lnTo>
                <a:lnTo>
                  <a:pt x="426" y="272"/>
                </a:lnTo>
                <a:cubicBezTo>
                  <a:pt x="407" y="318"/>
                  <a:pt x="320" y="353"/>
                  <a:pt x="215" y="353"/>
                </a:cubicBezTo>
                <a:cubicBezTo>
                  <a:pt x="110" y="353"/>
                  <a:pt x="23" y="318"/>
                  <a:pt x="4" y="272"/>
                </a:cubicBezTo>
                <a:lnTo>
                  <a:pt x="0" y="272"/>
                </a:lnTo>
                <a:lnTo>
                  <a:pt x="0" y="526"/>
                </a:lnTo>
                <a:cubicBezTo>
                  <a:pt x="0" y="575"/>
                  <a:pt x="39" y="614"/>
                  <a:pt x="88" y="614"/>
                </a:cubicBezTo>
                <a:lnTo>
                  <a:pt x="342" y="614"/>
                </a:lnTo>
                <a:cubicBezTo>
                  <a:pt x="391" y="614"/>
                  <a:pt x="430" y="575"/>
                  <a:pt x="430" y="526"/>
                </a:cubicBezTo>
                <a:lnTo>
                  <a:pt x="430" y="485"/>
                </a:lnTo>
                <a:cubicBezTo>
                  <a:pt x="440" y="489"/>
                  <a:pt x="451" y="491"/>
                  <a:pt x="462" y="491"/>
                </a:cubicBezTo>
                <a:cubicBezTo>
                  <a:pt x="514" y="491"/>
                  <a:pt x="556" y="449"/>
                  <a:pt x="556" y="396"/>
                </a:cubicBezTo>
                <a:cubicBezTo>
                  <a:pt x="556" y="344"/>
                  <a:pt x="514" y="302"/>
                  <a:pt x="462" y="302"/>
                </a:cubicBezTo>
                <a:close/>
                <a:moveTo>
                  <a:pt x="462" y="448"/>
                </a:moveTo>
                <a:lnTo>
                  <a:pt x="462" y="448"/>
                </a:lnTo>
                <a:cubicBezTo>
                  <a:pt x="450" y="448"/>
                  <a:pt x="439" y="444"/>
                  <a:pt x="430" y="437"/>
                </a:cubicBezTo>
                <a:lnTo>
                  <a:pt x="430" y="356"/>
                </a:lnTo>
                <a:cubicBezTo>
                  <a:pt x="439" y="349"/>
                  <a:pt x="450" y="345"/>
                  <a:pt x="462" y="345"/>
                </a:cubicBezTo>
                <a:cubicBezTo>
                  <a:pt x="490" y="345"/>
                  <a:pt x="513" y="368"/>
                  <a:pt x="513" y="396"/>
                </a:cubicBezTo>
                <a:cubicBezTo>
                  <a:pt x="513" y="425"/>
                  <a:pt x="490" y="448"/>
                  <a:pt x="462" y="448"/>
                </a:cubicBezTo>
                <a:close/>
                <a:moveTo>
                  <a:pt x="139" y="143"/>
                </a:moveTo>
                <a:lnTo>
                  <a:pt x="139" y="143"/>
                </a:lnTo>
                <a:cubicBezTo>
                  <a:pt x="152" y="143"/>
                  <a:pt x="162" y="133"/>
                  <a:pt x="162" y="120"/>
                </a:cubicBezTo>
                <a:lnTo>
                  <a:pt x="162" y="53"/>
                </a:lnTo>
                <a:cubicBezTo>
                  <a:pt x="162" y="40"/>
                  <a:pt x="152" y="30"/>
                  <a:pt x="139" y="30"/>
                </a:cubicBezTo>
                <a:cubicBezTo>
                  <a:pt x="126" y="30"/>
                  <a:pt x="116" y="40"/>
                  <a:pt x="116" y="53"/>
                </a:cubicBezTo>
                <a:lnTo>
                  <a:pt x="116" y="120"/>
                </a:lnTo>
                <a:cubicBezTo>
                  <a:pt x="116" y="133"/>
                  <a:pt x="126" y="143"/>
                  <a:pt x="139" y="143"/>
                </a:cubicBezTo>
                <a:close/>
                <a:moveTo>
                  <a:pt x="211" y="114"/>
                </a:moveTo>
                <a:lnTo>
                  <a:pt x="211" y="114"/>
                </a:lnTo>
                <a:cubicBezTo>
                  <a:pt x="223" y="114"/>
                  <a:pt x="234" y="104"/>
                  <a:pt x="234" y="91"/>
                </a:cubicBezTo>
                <a:lnTo>
                  <a:pt x="234" y="23"/>
                </a:lnTo>
                <a:cubicBezTo>
                  <a:pt x="234" y="11"/>
                  <a:pt x="223" y="0"/>
                  <a:pt x="211" y="0"/>
                </a:cubicBezTo>
                <a:cubicBezTo>
                  <a:pt x="198" y="0"/>
                  <a:pt x="188" y="11"/>
                  <a:pt x="188" y="23"/>
                </a:cubicBezTo>
                <a:lnTo>
                  <a:pt x="188" y="91"/>
                </a:lnTo>
                <a:cubicBezTo>
                  <a:pt x="188" y="104"/>
                  <a:pt x="198" y="114"/>
                  <a:pt x="211" y="114"/>
                </a:cubicBezTo>
                <a:close/>
                <a:moveTo>
                  <a:pt x="283" y="172"/>
                </a:moveTo>
                <a:lnTo>
                  <a:pt x="283" y="172"/>
                </a:lnTo>
                <a:cubicBezTo>
                  <a:pt x="295" y="172"/>
                  <a:pt x="305" y="162"/>
                  <a:pt x="305" y="150"/>
                </a:cubicBezTo>
                <a:lnTo>
                  <a:pt x="305" y="82"/>
                </a:lnTo>
                <a:cubicBezTo>
                  <a:pt x="305" y="69"/>
                  <a:pt x="295" y="59"/>
                  <a:pt x="283" y="59"/>
                </a:cubicBezTo>
                <a:cubicBezTo>
                  <a:pt x="270" y="59"/>
                  <a:pt x="260" y="69"/>
                  <a:pt x="260" y="82"/>
                </a:cubicBezTo>
                <a:lnTo>
                  <a:pt x="260" y="150"/>
                </a:lnTo>
                <a:cubicBezTo>
                  <a:pt x="260" y="162"/>
                  <a:pt x="270" y="172"/>
                  <a:pt x="283" y="1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00" tIns="45699" rIns="91400" bIns="45699" numCol="1" anchor="t" anchorCtr="0" compatLnSpc="1">
            <a:prstTxWarp prst="textNoShape">
              <a:avLst/>
            </a:prstTxWarp>
          </a:bodyPr>
          <a:lstStyle/>
          <a:p>
            <a:endParaRPr lang="zh-CN" altLang="en-US" sz="2399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F94F3B2A-C40D-0748-DE11-0E205BD224CB}"/>
              </a:ext>
            </a:extLst>
          </p:cNvPr>
          <p:cNvGrpSpPr/>
          <p:nvPr/>
        </p:nvGrpSpPr>
        <p:grpSpPr>
          <a:xfrm>
            <a:off x="1030430" y="2755900"/>
            <a:ext cx="2081071" cy="1440779"/>
            <a:chOff x="-250177" y="1843034"/>
            <a:chExt cx="2081071" cy="1440779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05D19F3C-5F45-F280-4B90-956A14E5D2E4}"/>
                </a:ext>
              </a:extLst>
            </p:cNvPr>
            <p:cNvSpPr txBox="1"/>
            <p:nvPr/>
          </p:nvSpPr>
          <p:spPr>
            <a:xfrm>
              <a:off x="-250177" y="2520527"/>
              <a:ext cx="208107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8B74240-3999-206B-1EBB-49C3C704D8FD}"/>
                </a:ext>
              </a:extLst>
            </p:cNvPr>
            <p:cNvSpPr txBox="1"/>
            <p:nvPr/>
          </p:nvSpPr>
          <p:spPr>
            <a:xfrm>
              <a:off x="283600" y="1843034"/>
              <a:ext cx="1547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E1C1908C-A91C-B427-92A7-3B4EB381A036}"/>
              </a:ext>
            </a:extLst>
          </p:cNvPr>
          <p:cNvGrpSpPr/>
          <p:nvPr/>
        </p:nvGrpSpPr>
        <p:grpSpPr>
          <a:xfrm>
            <a:off x="3477519" y="2755900"/>
            <a:ext cx="2081071" cy="1440779"/>
            <a:chOff x="-250177" y="1843034"/>
            <a:chExt cx="2081071" cy="1440779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331A3EA9-EC5D-A69F-91CF-2F0AB0D7B7DB}"/>
                </a:ext>
              </a:extLst>
            </p:cNvPr>
            <p:cNvSpPr txBox="1"/>
            <p:nvPr/>
          </p:nvSpPr>
          <p:spPr>
            <a:xfrm>
              <a:off x="-250177" y="2520527"/>
              <a:ext cx="208107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EC882385-97F6-E78B-FE0D-C1A16A586DDF}"/>
                </a:ext>
              </a:extLst>
            </p:cNvPr>
            <p:cNvSpPr txBox="1"/>
            <p:nvPr/>
          </p:nvSpPr>
          <p:spPr>
            <a:xfrm>
              <a:off x="283600" y="1843034"/>
              <a:ext cx="1547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86DA5635-A26C-2638-D625-080835626BA2}"/>
              </a:ext>
            </a:extLst>
          </p:cNvPr>
          <p:cNvGrpSpPr/>
          <p:nvPr/>
        </p:nvGrpSpPr>
        <p:grpSpPr>
          <a:xfrm>
            <a:off x="5940436" y="2755900"/>
            <a:ext cx="2081071" cy="1440779"/>
            <a:chOff x="-250177" y="1843034"/>
            <a:chExt cx="2081071" cy="1440779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71C40846-FB99-F2CA-7849-7B0CF6702494}"/>
                </a:ext>
              </a:extLst>
            </p:cNvPr>
            <p:cNvSpPr txBox="1"/>
            <p:nvPr/>
          </p:nvSpPr>
          <p:spPr>
            <a:xfrm>
              <a:off x="-250177" y="2520527"/>
              <a:ext cx="208107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FA7E3EAD-CACA-FBE4-E921-0813EEBA3DEC}"/>
                </a:ext>
              </a:extLst>
            </p:cNvPr>
            <p:cNvSpPr txBox="1"/>
            <p:nvPr/>
          </p:nvSpPr>
          <p:spPr>
            <a:xfrm>
              <a:off x="283600" y="1843034"/>
              <a:ext cx="1547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15E5A07A-5D02-2DC6-14F1-616136FB2333}"/>
              </a:ext>
            </a:extLst>
          </p:cNvPr>
          <p:cNvGrpSpPr/>
          <p:nvPr/>
        </p:nvGrpSpPr>
        <p:grpSpPr>
          <a:xfrm>
            <a:off x="8433028" y="2755900"/>
            <a:ext cx="2081071" cy="1440779"/>
            <a:chOff x="-250177" y="1843034"/>
            <a:chExt cx="2081071" cy="1440779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DD34CAD-11EC-4168-D98C-99375DC55AAF}"/>
                </a:ext>
              </a:extLst>
            </p:cNvPr>
            <p:cNvSpPr txBox="1"/>
            <p:nvPr/>
          </p:nvSpPr>
          <p:spPr>
            <a:xfrm>
              <a:off x="-250177" y="2520527"/>
              <a:ext cx="208107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12F66385-1406-CC05-14C7-F2177737A252}"/>
                </a:ext>
              </a:extLst>
            </p:cNvPr>
            <p:cNvSpPr txBox="1"/>
            <p:nvPr/>
          </p:nvSpPr>
          <p:spPr>
            <a:xfrm>
              <a:off x="283600" y="1843034"/>
              <a:ext cx="1547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2" name="任意多边形: 形状 51" descr="D:\51PPT模板网\51pptmoban.com\图片.jpg">
            <a:extLst>
              <a:ext uri="{FF2B5EF4-FFF2-40B4-BE49-F238E27FC236}">
                <a16:creationId xmlns:a16="http://schemas.microsoft.com/office/drawing/2014/main" id="{28B15F3C-C7B8-2012-E0F9-2277186147FC}"/>
              </a:ext>
            </a:extLst>
          </p:cNvPr>
          <p:cNvSpPr/>
          <p:nvPr/>
        </p:nvSpPr>
        <p:spPr>
          <a:xfrm>
            <a:off x="0" y="4473476"/>
            <a:ext cx="12192000" cy="2384525"/>
          </a:xfrm>
          <a:custGeom>
            <a:avLst/>
            <a:gdLst>
              <a:gd name="connsiteX0" fmla="*/ 0 w 12192000"/>
              <a:gd name="connsiteY0" fmla="*/ 0 h 2384525"/>
              <a:gd name="connsiteX1" fmla="*/ 230491 w 12192000"/>
              <a:gd name="connsiteY1" fmla="*/ 0 h 2384525"/>
              <a:gd name="connsiteX2" fmla="*/ 641872 w 12192000"/>
              <a:gd name="connsiteY2" fmla="*/ 0 h 2384525"/>
              <a:gd name="connsiteX3" fmla="*/ 1466429 w 12192000"/>
              <a:gd name="connsiteY3" fmla="*/ 0 h 2384525"/>
              <a:gd name="connsiteX4" fmla="*/ 3496257 w 12192000"/>
              <a:gd name="connsiteY4" fmla="*/ 0 h 2384525"/>
              <a:gd name="connsiteX5" fmla="*/ 4464536 w 12192000"/>
              <a:gd name="connsiteY5" fmla="*/ 0 h 2384525"/>
              <a:gd name="connsiteX6" fmla="*/ 5094590 w 12192000"/>
              <a:gd name="connsiteY6" fmla="*/ 0 h 2384525"/>
              <a:gd name="connsiteX7" fmla="*/ 5505972 w 12192000"/>
              <a:gd name="connsiteY7" fmla="*/ 0 h 2384525"/>
              <a:gd name="connsiteX8" fmla="*/ 6330528 w 12192000"/>
              <a:gd name="connsiteY8" fmla="*/ 0 h 2384525"/>
              <a:gd name="connsiteX9" fmla="*/ 10563521 w 12192000"/>
              <a:gd name="connsiteY9" fmla="*/ 0 h 2384525"/>
              <a:gd name="connsiteX10" fmla="*/ 11047661 w 12192000"/>
              <a:gd name="connsiteY10" fmla="*/ 484140 h 2384525"/>
              <a:gd name="connsiteX11" fmla="*/ 11531801 w 12192000"/>
              <a:gd name="connsiteY11" fmla="*/ 0 h 2384525"/>
              <a:gd name="connsiteX12" fmla="*/ 12192000 w 12192000"/>
              <a:gd name="connsiteY12" fmla="*/ 0 h 2384525"/>
              <a:gd name="connsiteX13" fmla="*/ 12192000 w 12192000"/>
              <a:gd name="connsiteY13" fmla="*/ 356246 h 2384525"/>
              <a:gd name="connsiteX14" fmla="*/ 12192000 w 12192000"/>
              <a:gd name="connsiteY14" fmla="*/ 1631825 h 2384525"/>
              <a:gd name="connsiteX15" fmla="*/ 12192000 w 12192000"/>
              <a:gd name="connsiteY15" fmla="*/ 1988071 h 2384525"/>
              <a:gd name="connsiteX16" fmla="*/ 12192000 w 12192000"/>
              <a:gd name="connsiteY16" fmla="*/ 2028279 h 2384525"/>
              <a:gd name="connsiteX17" fmla="*/ 12192000 w 12192000"/>
              <a:gd name="connsiteY17" fmla="*/ 2384525 h 2384525"/>
              <a:gd name="connsiteX18" fmla="*/ 0 w 12192000"/>
              <a:gd name="connsiteY18" fmla="*/ 2384525 h 2384525"/>
              <a:gd name="connsiteX19" fmla="*/ 0 w 12192000"/>
              <a:gd name="connsiteY19" fmla="*/ 2028279 h 2384525"/>
              <a:gd name="connsiteX20" fmla="*/ 0 w 12192000"/>
              <a:gd name="connsiteY20" fmla="*/ 1988071 h 2384525"/>
              <a:gd name="connsiteX21" fmla="*/ 0 w 12192000"/>
              <a:gd name="connsiteY21" fmla="*/ 1631825 h 2384525"/>
              <a:gd name="connsiteX22" fmla="*/ 0 w 12192000"/>
              <a:gd name="connsiteY22" fmla="*/ 356246 h 238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2384525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356246"/>
                </a:lnTo>
                <a:lnTo>
                  <a:pt x="12192000" y="1631825"/>
                </a:lnTo>
                <a:lnTo>
                  <a:pt x="12192000" y="1988071"/>
                </a:lnTo>
                <a:lnTo>
                  <a:pt x="12192000" y="2028279"/>
                </a:lnTo>
                <a:lnTo>
                  <a:pt x="12192000" y="2384525"/>
                </a:lnTo>
                <a:lnTo>
                  <a:pt x="0" y="2384525"/>
                </a:lnTo>
                <a:lnTo>
                  <a:pt x="0" y="2028279"/>
                </a:lnTo>
                <a:lnTo>
                  <a:pt x="0" y="1988071"/>
                </a:lnTo>
                <a:lnTo>
                  <a:pt x="0" y="1631825"/>
                </a:lnTo>
                <a:lnTo>
                  <a:pt x="0" y="356246"/>
                </a:lnTo>
                <a:close/>
              </a:path>
            </a:pathLst>
          </a:custGeom>
          <a:blipFill dpi="0" rotWithShape="1">
            <a:blip r:embed="rId3"/>
            <a:srcRect/>
            <a:tile tx="0" ty="-1282700" sx="100000" sy="100000" flip="none" algn="tl"/>
          </a:blip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73771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60031DDC-6DAB-44FB-2065-84C6B1A0DD43}"/>
              </a:ext>
            </a:extLst>
          </p:cNvPr>
          <p:cNvSpPr/>
          <p:nvPr/>
        </p:nvSpPr>
        <p:spPr>
          <a:xfrm>
            <a:off x="0" y="4597794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19AB1C78-4657-B433-5273-F62E89DF2E8F}"/>
              </a:ext>
            </a:extLst>
          </p:cNvPr>
          <p:cNvSpPr/>
          <p:nvPr/>
        </p:nvSpPr>
        <p:spPr>
          <a:xfrm>
            <a:off x="0" y="2701979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229C7C7-E884-3335-57D3-8DB056D3DCC3}"/>
              </a:ext>
            </a:extLst>
          </p:cNvPr>
          <p:cNvSpPr/>
          <p:nvPr/>
        </p:nvSpPr>
        <p:spPr>
          <a:xfrm>
            <a:off x="0" y="4097162"/>
            <a:ext cx="12192000" cy="2398696"/>
          </a:xfrm>
          <a:custGeom>
            <a:avLst/>
            <a:gdLst>
              <a:gd name="connsiteX0" fmla="*/ 0 w 12192000"/>
              <a:gd name="connsiteY0" fmla="*/ 0 h 2398696"/>
              <a:gd name="connsiteX1" fmla="*/ 230491 w 12192000"/>
              <a:gd name="connsiteY1" fmla="*/ 0 h 2398696"/>
              <a:gd name="connsiteX2" fmla="*/ 641872 w 12192000"/>
              <a:gd name="connsiteY2" fmla="*/ 0 h 2398696"/>
              <a:gd name="connsiteX3" fmla="*/ 1466429 w 12192000"/>
              <a:gd name="connsiteY3" fmla="*/ 0 h 2398696"/>
              <a:gd name="connsiteX4" fmla="*/ 3496257 w 12192000"/>
              <a:gd name="connsiteY4" fmla="*/ 0 h 2398696"/>
              <a:gd name="connsiteX5" fmla="*/ 4464536 w 12192000"/>
              <a:gd name="connsiteY5" fmla="*/ 0 h 2398696"/>
              <a:gd name="connsiteX6" fmla="*/ 5094590 w 12192000"/>
              <a:gd name="connsiteY6" fmla="*/ 0 h 2398696"/>
              <a:gd name="connsiteX7" fmla="*/ 5505972 w 12192000"/>
              <a:gd name="connsiteY7" fmla="*/ 0 h 2398696"/>
              <a:gd name="connsiteX8" fmla="*/ 6330528 w 12192000"/>
              <a:gd name="connsiteY8" fmla="*/ 0 h 2398696"/>
              <a:gd name="connsiteX9" fmla="*/ 10563521 w 12192000"/>
              <a:gd name="connsiteY9" fmla="*/ 0 h 2398696"/>
              <a:gd name="connsiteX10" fmla="*/ 11047661 w 12192000"/>
              <a:gd name="connsiteY10" fmla="*/ 484140 h 2398696"/>
              <a:gd name="connsiteX11" fmla="*/ 11531801 w 12192000"/>
              <a:gd name="connsiteY11" fmla="*/ 0 h 2398696"/>
              <a:gd name="connsiteX12" fmla="*/ 12192000 w 12192000"/>
              <a:gd name="connsiteY12" fmla="*/ 0 h 2398696"/>
              <a:gd name="connsiteX13" fmla="*/ 12192000 w 12192000"/>
              <a:gd name="connsiteY13" fmla="*/ 2398696 h 2398696"/>
              <a:gd name="connsiteX14" fmla="*/ 0 w 12192000"/>
              <a:gd name="connsiteY14" fmla="*/ 2398696 h 239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2398696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2398696"/>
                </a:lnTo>
                <a:lnTo>
                  <a:pt x="0" y="239869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346990" y="1114382"/>
            <a:ext cx="6053345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3900" dirty="0">
                <a:ln w="38100">
                  <a:solidFill>
                    <a:schemeClr val="bg1"/>
                  </a:solidFill>
                </a:ln>
                <a:gradFill>
                  <a:gsLst>
                    <a:gs pos="6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</a:gradFill>
                <a:effectLst/>
                <a:latin typeface="MiSans Semibold" panose="00000700000000000000" pitchFamily="2" charset="-122"/>
                <a:ea typeface="MiSans Semibold" panose="00000700000000000000" pitchFamily="2" charset="-122"/>
                <a:cs typeface="+mn-ea"/>
                <a:sym typeface="+mn-lt"/>
              </a:rPr>
              <a:t>03</a:t>
            </a:r>
            <a:endParaRPr lang="zh-CN" altLang="en-US" sz="23900" dirty="0">
              <a:ln w="38100">
                <a:solidFill>
                  <a:schemeClr val="bg1"/>
                </a:solidFill>
              </a:ln>
              <a:gradFill>
                <a:gsLst>
                  <a:gs pos="60000">
                    <a:srgbClr val="C48E56"/>
                  </a:gs>
                  <a:gs pos="0">
                    <a:srgbClr val="F6E1C1"/>
                  </a:gs>
                </a:gsLst>
                <a:lin ang="5400000" scaled="1"/>
              </a:gradFill>
              <a:effectLst/>
              <a:latin typeface="MiSans Semibold" panose="00000700000000000000" pitchFamily="2" charset="-122"/>
              <a:ea typeface="MiSans Semibold" panose="00000700000000000000" pitchFamily="2" charset="-122"/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DCCDEA1-1D90-124E-5614-CFC44812706B}"/>
              </a:ext>
            </a:extLst>
          </p:cNvPr>
          <p:cNvSpPr txBox="1"/>
          <p:nvPr/>
        </p:nvSpPr>
        <p:spPr>
          <a:xfrm>
            <a:off x="1727818" y="2360729"/>
            <a:ext cx="99659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n>
                  <a:solidFill>
                    <a:srgbClr val="C48E56"/>
                  </a:solidFill>
                </a:ln>
                <a:noFill/>
                <a:latin typeface="MiSans Heavy" panose="00000A00000000000000" pitchFamily="2" charset="-122"/>
                <a:ea typeface="MiSans Heavy" panose="00000A00000000000000" pitchFamily="2" charset="-122"/>
              </a:rPr>
              <a:t>PART</a:t>
            </a:r>
            <a:endParaRPr lang="zh-CN" altLang="en-US" sz="2000" dirty="0">
              <a:ln>
                <a:solidFill>
                  <a:srgbClr val="C48E56"/>
                </a:solidFill>
              </a:ln>
              <a:noFill/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21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/>
        </p:nvSpPr>
        <p:spPr>
          <a:xfrm>
            <a:off x="10423062" y="1557258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67823C0-0A10-90E1-A8AD-1EE173292F64}"/>
              </a:ext>
            </a:extLst>
          </p:cNvPr>
          <p:cNvGrpSpPr/>
          <p:nvPr/>
        </p:nvGrpSpPr>
        <p:grpSpPr>
          <a:xfrm>
            <a:off x="9302842" y="1863009"/>
            <a:ext cx="1840784" cy="682246"/>
            <a:chOff x="3098800" y="1101253"/>
            <a:chExt cx="5576016" cy="2066625"/>
          </a:xfrm>
          <a:noFill/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8BB3C52-952F-84F8-8885-6BDEEA8364C2}"/>
                </a:ext>
              </a:extLst>
            </p:cNvPr>
            <p:cNvSpPr/>
            <p:nvPr/>
          </p:nvSpPr>
          <p:spPr>
            <a:xfrm>
              <a:off x="5757232" y="1101253"/>
              <a:ext cx="1430467" cy="1772623"/>
            </a:xfrm>
            <a:custGeom>
              <a:avLst/>
              <a:gdLst>
                <a:gd name="connsiteX0" fmla="*/ 801481 w 1430467"/>
                <a:gd name="connsiteY0" fmla="*/ 1398307 h 1772623"/>
                <a:gd name="connsiteX1" fmla="*/ 1038117 w 1430467"/>
                <a:gd name="connsiteY1" fmla="*/ 1148763 h 1772623"/>
                <a:gd name="connsiteX2" fmla="*/ 1285510 w 1430467"/>
                <a:gd name="connsiteY2" fmla="*/ 826077 h 1772623"/>
                <a:gd name="connsiteX3" fmla="*/ 1360803 w 1430467"/>
                <a:gd name="connsiteY3" fmla="*/ 531357 h 1772623"/>
                <a:gd name="connsiteX4" fmla="*/ 1287661 w 1430467"/>
                <a:gd name="connsiteY4" fmla="*/ 255998 h 1772623"/>
                <a:gd name="connsiteX5" fmla="*/ 1083293 w 1430467"/>
                <a:gd name="connsiteY5" fmla="*/ 67764 h 1772623"/>
                <a:gd name="connsiteX6" fmla="*/ 784271 w 1430467"/>
                <a:gd name="connsiteY6" fmla="*/ 0 h 1772623"/>
                <a:gd name="connsiteX7" fmla="*/ 381989 w 1430467"/>
                <a:gd name="connsiteY7" fmla="*/ 126923 h 1772623"/>
                <a:gd name="connsiteX8" fmla="*/ 159335 w 1430467"/>
                <a:gd name="connsiteY8" fmla="*/ 443945 h 1772623"/>
                <a:gd name="connsiteX9" fmla="*/ 511708 w 1430467"/>
                <a:gd name="connsiteY9" fmla="*/ 604212 h 1772623"/>
                <a:gd name="connsiteX10" fmla="*/ 612172 w 1430467"/>
                <a:gd name="connsiteY10" fmla="*/ 430248 h 1772623"/>
                <a:gd name="connsiteX11" fmla="*/ 771363 w 1430467"/>
                <a:gd name="connsiteY11" fmla="*/ 365711 h 1772623"/>
                <a:gd name="connsiteX12" fmla="*/ 902589 w 1430467"/>
                <a:gd name="connsiteY12" fmla="*/ 415190 h 1772623"/>
                <a:gd name="connsiteX13" fmla="*/ 952068 w 1430467"/>
                <a:gd name="connsiteY13" fmla="*/ 535659 h 1772623"/>
                <a:gd name="connsiteX14" fmla="*/ 906892 w 1430467"/>
                <a:gd name="connsiteY14" fmla="*/ 709910 h 1772623"/>
                <a:gd name="connsiteX15" fmla="*/ 724036 w 1430467"/>
                <a:gd name="connsiteY15" fmla="*/ 942244 h 1772623"/>
                <a:gd name="connsiteX16" fmla="*/ 188377 w 1430467"/>
                <a:gd name="connsiteY16" fmla="*/ 1510172 h 1772623"/>
                <a:gd name="connsiteX17" fmla="*/ 133628 w 1430467"/>
                <a:gd name="connsiteY17" fmla="*/ 1565817 h 1772623"/>
                <a:gd name="connsiteX18" fmla="*/ 55000 w 1430467"/>
                <a:gd name="connsiteY18" fmla="*/ 1706652 h 1772623"/>
                <a:gd name="connsiteX19" fmla="*/ 0 w 1430467"/>
                <a:gd name="connsiteY19" fmla="*/ 1772623 h 1772623"/>
                <a:gd name="connsiteX20" fmla="*/ 1430468 w 1430467"/>
                <a:gd name="connsiteY20" fmla="*/ 1772623 h 1772623"/>
                <a:gd name="connsiteX21" fmla="*/ 1300569 w 1430467"/>
                <a:gd name="connsiteY21" fmla="*/ 1642115 h 1772623"/>
                <a:gd name="connsiteX22" fmla="*/ 1185334 w 1430467"/>
                <a:gd name="connsiteY22" fmla="*/ 1398307 h 1772623"/>
                <a:gd name="connsiteX23" fmla="*/ 801481 w 1430467"/>
                <a:gd name="connsiteY23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467" h="1772623">
                  <a:moveTo>
                    <a:pt x="801481" y="1398307"/>
                  </a:moveTo>
                  <a:lnTo>
                    <a:pt x="1038117" y="1148763"/>
                  </a:lnTo>
                  <a:cubicBezTo>
                    <a:pt x="1152850" y="1029728"/>
                    <a:pt x="1235314" y="922166"/>
                    <a:pt x="1285510" y="826077"/>
                  </a:cubicBezTo>
                  <a:cubicBezTo>
                    <a:pt x="1335706" y="729988"/>
                    <a:pt x="1360803" y="631748"/>
                    <a:pt x="1360803" y="531357"/>
                  </a:cubicBezTo>
                  <a:cubicBezTo>
                    <a:pt x="1360803" y="428097"/>
                    <a:pt x="1336423" y="336311"/>
                    <a:pt x="1287661" y="255998"/>
                  </a:cubicBezTo>
                  <a:cubicBezTo>
                    <a:pt x="1238900" y="175685"/>
                    <a:pt x="1170777" y="112940"/>
                    <a:pt x="1083293" y="67764"/>
                  </a:cubicBezTo>
                  <a:cubicBezTo>
                    <a:pt x="995810" y="22588"/>
                    <a:pt x="896135" y="0"/>
                    <a:pt x="784271" y="0"/>
                  </a:cubicBezTo>
                  <a:cubicBezTo>
                    <a:pt x="629381" y="1434"/>
                    <a:pt x="495287" y="43742"/>
                    <a:pt x="381989" y="126923"/>
                  </a:cubicBezTo>
                  <a:cubicBezTo>
                    <a:pt x="273745" y="206412"/>
                    <a:pt x="199527" y="312073"/>
                    <a:pt x="159335" y="443945"/>
                  </a:cubicBezTo>
                  <a:cubicBezTo>
                    <a:pt x="301927" y="456529"/>
                    <a:pt x="419348" y="509952"/>
                    <a:pt x="511708" y="604212"/>
                  </a:cubicBezTo>
                  <a:cubicBezTo>
                    <a:pt x="531894" y="530783"/>
                    <a:pt x="565346" y="472807"/>
                    <a:pt x="612172" y="430248"/>
                  </a:cubicBezTo>
                  <a:cubicBezTo>
                    <a:pt x="659499" y="387224"/>
                    <a:pt x="712563" y="365711"/>
                    <a:pt x="771363" y="365711"/>
                  </a:cubicBezTo>
                  <a:cubicBezTo>
                    <a:pt x="825861" y="365711"/>
                    <a:pt x="869603" y="382204"/>
                    <a:pt x="902589" y="415190"/>
                  </a:cubicBezTo>
                  <a:cubicBezTo>
                    <a:pt x="935575" y="448175"/>
                    <a:pt x="952068" y="488332"/>
                    <a:pt x="952068" y="535659"/>
                  </a:cubicBezTo>
                  <a:cubicBezTo>
                    <a:pt x="952068" y="594460"/>
                    <a:pt x="937009" y="652543"/>
                    <a:pt x="906892" y="709910"/>
                  </a:cubicBezTo>
                  <a:cubicBezTo>
                    <a:pt x="876774" y="767276"/>
                    <a:pt x="815822" y="844721"/>
                    <a:pt x="724036" y="942244"/>
                  </a:cubicBezTo>
                  <a:lnTo>
                    <a:pt x="188377" y="1510172"/>
                  </a:lnTo>
                  <a:lnTo>
                    <a:pt x="133628" y="1565817"/>
                  </a:lnTo>
                  <a:cubicBezTo>
                    <a:pt x="111542" y="1617734"/>
                    <a:pt x="85333" y="1664667"/>
                    <a:pt x="55000" y="1706652"/>
                  </a:cubicBezTo>
                  <a:cubicBezTo>
                    <a:pt x="37790" y="1730459"/>
                    <a:pt x="19469" y="1752473"/>
                    <a:pt x="0" y="1772623"/>
                  </a:cubicBezTo>
                  <a:lnTo>
                    <a:pt x="1430468" y="1772623"/>
                  </a:lnTo>
                  <a:cubicBezTo>
                    <a:pt x="1381670" y="1737952"/>
                    <a:pt x="1338359" y="1694461"/>
                    <a:pt x="1300569" y="1642115"/>
                  </a:cubicBezTo>
                  <a:cubicBezTo>
                    <a:pt x="1251305" y="1573920"/>
                    <a:pt x="1212906" y="1492639"/>
                    <a:pt x="1185334" y="1398307"/>
                  </a:cubicBezTo>
                  <a:lnTo>
                    <a:pt x="801481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6B2F651-6A6B-A32C-A7BE-C6784278C5EE}"/>
                </a:ext>
              </a:extLst>
            </p:cNvPr>
            <p:cNvSpPr/>
            <p:nvPr/>
          </p:nvSpPr>
          <p:spPr>
            <a:xfrm>
              <a:off x="4609688" y="1101253"/>
              <a:ext cx="1295047" cy="1802740"/>
            </a:xfrm>
            <a:custGeom>
              <a:avLst/>
              <a:gdLst>
                <a:gd name="connsiteX0" fmla="*/ 647524 w 1295047"/>
                <a:gd name="connsiteY0" fmla="*/ 1428425 h 1802740"/>
                <a:gd name="connsiteX1" fmla="*/ 823925 w 1295047"/>
                <a:gd name="connsiteY1" fmla="*/ 1292896 h 1802740"/>
                <a:gd name="connsiteX2" fmla="*/ 886311 w 1295047"/>
                <a:gd name="connsiteY2" fmla="*/ 903522 h 1802740"/>
                <a:gd name="connsiteX3" fmla="*/ 823925 w 1295047"/>
                <a:gd name="connsiteY3" fmla="*/ 511996 h 1802740"/>
                <a:gd name="connsiteX4" fmla="*/ 647524 w 1295047"/>
                <a:gd name="connsiteY4" fmla="*/ 374316 h 1802740"/>
                <a:gd name="connsiteX5" fmla="*/ 471122 w 1295047"/>
                <a:gd name="connsiteY5" fmla="*/ 511996 h 1802740"/>
                <a:gd name="connsiteX6" fmla="*/ 408736 w 1295047"/>
                <a:gd name="connsiteY6" fmla="*/ 903522 h 1802740"/>
                <a:gd name="connsiteX7" fmla="*/ 471122 w 1295047"/>
                <a:gd name="connsiteY7" fmla="*/ 1292896 h 1802740"/>
                <a:gd name="connsiteX8" fmla="*/ 647524 w 1295047"/>
                <a:gd name="connsiteY8" fmla="*/ 1428425 h 1802740"/>
                <a:gd name="connsiteX9" fmla="*/ 647524 w 1295047"/>
                <a:gd name="connsiteY9" fmla="*/ 1802741 h 1802740"/>
                <a:gd name="connsiteX10" fmla="*/ 167797 w 1295047"/>
                <a:gd name="connsiteY10" fmla="*/ 1570406 h 1802740"/>
                <a:gd name="connsiteX11" fmla="*/ 0 w 1295047"/>
                <a:gd name="connsiteY11" fmla="*/ 903522 h 1802740"/>
                <a:gd name="connsiteX12" fmla="*/ 167797 w 1295047"/>
                <a:gd name="connsiteY12" fmla="*/ 234485 h 1802740"/>
                <a:gd name="connsiteX13" fmla="*/ 647524 w 1295047"/>
                <a:gd name="connsiteY13" fmla="*/ 0 h 1802740"/>
                <a:gd name="connsiteX14" fmla="*/ 1127250 w 1295047"/>
                <a:gd name="connsiteY14" fmla="*/ 234485 h 1802740"/>
                <a:gd name="connsiteX15" fmla="*/ 1295047 w 1295047"/>
                <a:gd name="connsiteY15" fmla="*/ 903522 h 1802740"/>
                <a:gd name="connsiteX16" fmla="*/ 1127250 w 1295047"/>
                <a:gd name="connsiteY16" fmla="*/ 1570406 h 1802740"/>
                <a:gd name="connsiteX17" fmla="*/ 647524 w 1295047"/>
                <a:gd name="connsiteY17" fmla="*/ 1802741 h 180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5047" h="1802740">
                  <a:moveTo>
                    <a:pt x="647524" y="1428425"/>
                  </a:moveTo>
                  <a:cubicBezTo>
                    <a:pt x="723534" y="1428425"/>
                    <a:pt x="782335" y="1383248"/>
                    <a:pt x="823925" y="1292896"/>
                  </a:cubicBezTo>
                  <a:cubicBezTo>
                    <a:pt x="865516" y="1202544"/>
                    <a:pt x="886311" y="1072753"/>
                    <a:pt x="886311" y="903522"/>
                  </a:cubicBezTo>
                  <a:cubicBezTo>
                    <a:pt x="886311" y="734291"/>
                    <a:pt x="865516" y="603782"/>
                    <a:pt x="823925" y="511996"/>
                  </a:cubicBezTo>
                  <a:cubicBezTo>
                    <a:pt x="782335" y="420209"/>
                    <a:pt x="723534" y="374316"/>
                    <a:pt x="647524" y="374316"/>
                  </a:cubicBezTo>
                  <a:cubicBezTo>
                    <a:pt x="571513" y="374316"/>
                    <a:pt x="512713" y="420209"/>
                    <a:pt x="471122" y="511996"/>
                  </a:cubicBezTo>
                  <a:cubicBezTo>
                    <a:pt x="429531" y="603782"/>
                    <a:pt x="408736" y="734291"/>
                    <a:pt x="408736" y="903522"/>
                  </a:cubicBezTo>
                  <a:cubicBezTo>
                    <a:pt x="408736" y="1072753"/>
                    <a:pt x="429531" y="1202544"/>
                    <a:pt x="471122" y="1292896"/>
                  </a:cubicBezTo>
                  <a:cubicBezTo>
                    <a:pt x="512713" y="1383248"/>
                    <a:pt x="571513" y="1428425"/>
                    <a:pt x="647524" y="1428425"/>
                  </a:cubicBezTo>
                  <a:close/>
                  <a:moveTo>
                    <a:pt x="647524" y="1802741"/>
                  </a:moveTo>
                  <a:cubicBezTo>
                    <a:pt x="439570" y="1802741"/>
                    <a:pt x="279661" y="1725296"/>
                    <a:pt x="167797" y="1570406"/>
                  </a:cubicBezTo>
                  <a:cubicBezTo>
                    <a:pt x="55932" y="1415517"/>
                    <a:pt x="0" y="1193222"/>
                    <a:pt x="0" y="903522"/>
                  </a:cubicBezTo>
                  <a:cubicBezTo>
                    <a:pt x="0" y="613821"/>
                    <a:pt x="55932" y="390809"/>
                    <a:pt x="167797" y="234485"/>
                  </a:cubicBezTo>
                  <a:cubicBezTo>
                    <a:pt x="279661" y="78162"/>
                    <a:pt x="439570" y="0"/>
                    <a:pt x="647524" y="0"/>
                  </a:cubicBezTo>
                  <a:cubicBezTo>
                    <a:pt x="855477" y="0"/>
                    <a:pt x="1015386" y="78162"/>
                    <a:pt x="1127250" y="234485"/>
                  </a:cubicBezTo>
                  <a:cubicBezTo>
                    <a:pt x="1239115" y="390809"/>
                    <a:pt x="1295047" y="613821"/>
                    <a:pt x="1295047" y="903522"/>
                  </a:cubicBezTo>
                  <a:cubicBezTo>
                    <a:pt x="1295047" y="1193222"/>
                    <a:pt x="1239115" y="1415517"/>
                    <a:pt x="1127250" y="1570406"/>
                  </a:cubicBezTo>
                  <a:cubicBezTo>
                    <a:pt x="1015386" y="1725296"/>
                    <a:pt x="855477" y="1802741"/>
                    <a:pt x="647524" y="1802741"/>
                  </a:cubicBez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518D5-68A4-175A-7480-79C389AC3441}"/>
                </a:ext>
              </a:extLst>
            </p:cNvPr>
            <p:cNvSpPr/>
            <p:nvPr/>
          </p:nvSpPr>
          <p:spPr>
            <a:xfrm>
              <a:off x="7086125" y="1106272"/>
              <a:ext cx="1588691" cy="2061606"/>
            </a:xfrm>
            <a:custGeom>
              <a:avLst/>
              <a:gdLst>
                <a:gd name="connsiteX0" fmla="*/ 868564 w 1588691"/>
                <a:gd name="connsiteY0" fmla="*/ 570115 h 2061606"/>
                <a:gd name="connsiteX1" fmla="*/ 868564 w 1588691"/>
                <a:gd name="connsiteY1" fmla="*/ 1384898 h 2061606"/>
                <a:gd name="connsiteX2" fmla="*/ 542830 w 1588691"/>
                <a:gd name="connsiteY2" fmla="*/ 1384898 h 2061606"/>
                <a:gd name="connsiteX3" fmla="*/ 868564 w 1588691"/>
                <a:gd name="connsiteY3" fmla="*/ 570115 h 2061606"/>
                <a:gd name="connsiteX4" fmla="*/ 687895 w 1588691"/>
                <a:gd name="connsiteY4" fmla="*/ 0 h 2061606"/>
                <a:gd name="connsiteX5" fmla="*/ 0 w 1588691"/>
                <a:gd name="connsiteY5" fmla="*/ 1393718 h 2061606"/>
                <a:gd name="connsiteX6" fmla="*/ 115091 w 1588691"/>
                <a:gd name="connsiteY6" fmla="*/ 1637095 h 2061606"/>
                <a:gd name="connsiteX7" fmla="*/ 238895 w 1588691"/>
                <a:gd name="connsiteY7" fmla="*/ 1763229 h 2061606"/>
                <a:gd name="connsiteX8" fmla="*/ 868564 w 1588691"/>
                <a:gd name="connsiteY8" fmla="*/ 1763229 h 2061606"/>
                <a:gd name="connsiteX9" fmla="*/ 868564 w 1588691"/>
                <a:gd name="connsiteY9" fmla="*/ 1767604 h 2061606"/>
                <a:gd name="connsiteX10" fmla="*/ 1300426 w 1588691"/>
                <a:gd name="connsiteY10" fmla="*/ 2000655 h 2061606"/>
                <a:gd name="connsiteX11" fmla="*/ 1339291 w 1588691"/>
                <a:gd name="connsiteY11" fmla="*/ 2061607 h 2061606"/>
                <a:gd name="connsiteX12" fmla="*/ 1341873 w 1588691"/>
                <a:gd name="connsiteY12" fmla="*/ 2061607 h 2061606"/>
                <a:gd name="connsiteX13" fmla="*/ 1341873 w 1588691"/>
                <a:gd name="connsiteY13" fmla="*/ 1763229 h 2061606"/>
                <a:gd name="connsiteX14" fmla="*/ 1588692 w 1588691"/>
                <a:gd name="connsiteY14" fmla="*/ 1763229 h 2061606"/>
                <a:gd name="connsiteX15" fmla="*/ 1588692 w 1588691"/>
                <a:gd name="connsiteY15" fmla="*/ 1384898 h 2061606"/>
                <a:gd name="connsiteX16" fmla="*/ 1341873 w 1588691"/>
                <a:gd name="connsiteY16" fmla="*/ 1384898 h 2061606"/>
                <a:gd name="connsiteX17" fmla="*/ 1341873 w 1588691"/>
                <a:gd name="connsiteY17" fmla="*/ 0 h 2061606"/>
                <a:gd name="connsiteX18" fmla="*/ 687895 w 1588691"/>
                <a:gd name="connsiteY18" fmla="*/ 0 h 20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691" h="2061606">
                  <a:moveTo>
                    <a:pt x="868564" y="570115"/>
                  </a:moveTo>
                  <a:lnTo>
                    <a:pt x="868564" y="1384898"/>
                  </a:lnTo>
                  <a:lnTo>
                    <a:pt x="542830" y="1384898"/>
                  </a:lnTo>
                  <a:lnTo>
                    <a:pt x="868564" y="570115"/>
                  </a:lnTo>
                  <a:close/>
                  <a:moveTo>
                    <a:pt x="687895" y="0"/>
                  </a:moveTo>
                  <a:lnTo>
                    <a:pt x="0" y="1393718"/>
                  </a:lnTo>
                  <a:cubicBezTo>
                    <a:pt x="27536" y="1487871"/>
                    <a:pt x="65900" y="1569008"/>
                    <a:pt x="115091" y="1637095"/>
                  </a:cubicBezTo>
                  <a:cubicBezTo>
                    <a:pt x="151304" y="1687255"/>
                    <a:pt x="192572" y="1729312"/>
                    <a:pt x="238895" y="1763229"/>
                  </a:cubicBezTo>
                  <a:lnTo>
                    <a:pt x="868564" y="1763229"/>
                  </a:lnTo>
                  <a:lnTo>
                    <a:pt x="868564" y="1767604"/>
                  </a:lnTo>
                  <a:cubicBezTo>
                    <a:pt x="1053320" y="1778862"/>
                    <a:pt x="1197309" y="1856558"/>
                    <a:pt x="1300426" y="2000655"/>
                  </a:cubicBezTo>
                  <a:cubicBezTo>
                    <a:pt x="1314229" y="2019944"/>
                    <a:pt x="1327208" y="2040274"/>
                    <a:pt x="1339291" y="2061607"/>
                  </a:cubicBezTo>
                  <a:lnTo>
                    <a:pt x="1341873" y="2061607"/>
                  </a:lnTo>
                  <a:lnTo>
                    <a:pt x="1341873" y="1763229"/>
                  </a:lnTo>
                  <a:lnTo>
                    <a:pt x="1588692" y="1763229"/>
                  </a:lnTo>
                  <a:lnTo>
                    <a:pt x="1588692" y="1384898"/>
                  </a:lnTo>
                  <a:lnTo>
                    <a:pt x="1341873" y="1384898"/>
                  </a:lnTo>
                  <a:lnTo>
                    <a:pt x="1341873" y="0"/>
                  </a:lnTo>
                  <a:lnTo>
                    <a:pt x="687895" y="0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398149F-153B-CEFC-9C2F-28724A2A5B02}"/>
                </a:ext>
              </a:extLst>
            </p:cNvPr>
            <p:cNvSpPr/>
            <p:nvPr/>
          </p:nvSpPr>
          <p:spPr>
            <a:xfrm>
              <a:off x="3098800" y="1101253"/>
              <a:ext cx="1679509" cy="1772623"/>
            </a:xfrm>
            <a:custGeom>
              <a:avLst/>
              <a:gdLst>
                <a:gd name="connsiteX0" fmla="*/ 871253 w 1679509"/>
                <a:gd name="connsiteY0" fmla="*/ 1398307 h 1772623"/>
                <a:gd name="connsiteX1" fmla="*/ 1107889 w 1679509"/>
                <a:gd name="connsiteY1" fmla="*/ 1148763 h 1772623"/>
                <a:gd name="connsiteX2" fmla="*/ 1355282 w 1679509"/>
                <a:gd name="connsiteY2" fmla="*/ 826077 h 1772623"/>
                <a:gd name="connsiteX3" fmla="*/ 1430575 w 1679509"/>
                <a:gd name="connsiteY3" fmla="*/ 531357 h 1772623"/>
                <a:gd name="connsiteX4" fmla="*/ 1357433 w 1679509"/>
                <a:gd name="connsiteY4" fmla="*/ 255998 h 1772623"/>
                <a:gd name="connsiteX5" fmla="*/ 1153065 w 1679509"/>
                <a:gd name="connsiteY5" fmla="*/ 67764 h 1772623"/>
                <a:gd name="connsiteX6" fmla="*/ 854043 w 1679509"/>
                <a:gd name="connsiteY6" fmla="*/ 0 h 1772623"/>
                <a:gd name="connsiteX7" fmla="*/ 451761 w 1679509"/>
                <a:gd name="connsiteY7" fmla="*/ 126923 h 1772623"/>
                <a:gd name="connsiteX8" fmla="*/ 229107 w 1679509"/>
                <a:gd name="connsiteY8" fmla="*/ 443945 h 1772623"/>
                <a:gd name="connsiteX9" fmla="*/ 581480 w 1679509"/>
                <a:gd name="connsiteY9" fmla="*/ 604212 h 1772623"/>
                <a:gd name="connsiteX10" fmla="*/ 681943 w 1679509"/>
                <a:gd name="connsiteY10" fmla="*/ 430248 h 1772623"/>
                <a:gd name="connsiteX11" fmla="*/ 841135 w 1679509"/>
                <a:gd name="connsiteY11" fmla="*/ 365711 h 1772623"/>
                <a:gd name="connsiteX12" fmla="*/ 972361 w 1679509"/>
                <a:gd name="connsiteY12" fmla="*/ 415190 h 1772623"/>
                <a:gd name="connsiteX13" fmla="*/ 1021840 w 1679509"/>
                <a:gd name="connsiteY13" fmla="*/ 535659 h 1772623"/>
                <a:gd name="connsiteX14" fmla="*/ 976663 w 1679509"/>
                <a:gd name="connsiteY14" fmla="*/ 709910 h 1772623"/>
                <a:gd name="connsiteX15" fmla="*/ 793808 w 1679509"/>
                <a:gd name="connsiteY15" fmla="*/ 942244 h 1772623"/>
                <a:gd name="connsiteX16" fmla="*/ 258149 w 1679509"/>
                <a:gd name="connsiteY16" fmla="*/ 1510172 h 1772623"/>
                <a:gd name="connsiteX17" fmla="*/ 0 w 1679509"/>
                <a:gd name="connsiteY17" fmla="*/ 1772623 h 1772623"/>
                <a:gd name="connsiteX18" fmla="*/ 1679510 w 1679509"/>
                <a:gd name="connsiteY18" fmla="*/ 1772623 h 1772623"/>
                <a:gd name="connsiteX19" fmla="*/ 1549611 w 1679509"/>
                <a:gd name="connsiteY19" fmla="*/ 1642115 h 1772623"/>
                <a:gd name="connsiteX20" fmla="*/ 1434376 w 1679509"/>
                <a:gd name="connsiteY20" fmla="*/ 1398307 h 1772623"/>
                <a:gd name="connsiteX21" fmla="*/ 871253 w 1679509"/>
                <a:gd name="connsiteY21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9509" h="1772623">
                  <a:moveTo>
                    <a:pt x="871253" y="1398307"/>
                  </a:moveTo>
                  <a:lnTo>
                    <a:pt x="1107889" y="1148763"/>
                  </a:lnTo>
                  <a:cubicBezTo>
                    <a:pt x="1222622" y="1029728"/>
                    <a:pt x="1305086" y="922166"/>
                    <a:pt x="1355282" y="826077"/>
                  </a:cubicBezTo>
                  <a:cubicBezTo>
                    <a:pt x="1405478" y="729988"/>
                    <a:pt x="1430575" y="631748"/>
                    <a:pt x="1430575" y="531357"/>
                  </a:cubicBezTo>
                  <a:cubicBezTo>
                    <a:pt x="1430575" y="428097"/>
                    <a:pt x="1406195" y="336311"/>
                    <a:pt x="1357433" y="255998"/>
                  </a:cubicBezTo>
                  <a:cubicBezTo>
                    <a:pt x="1308672" y="175685"/>
                    <a:pt x="1240549" y="112940"/>
                    <a:pt x="1153065" y="67764"/>
                  </a:cubicBezTo>
                  <a:cubicBezTo>
                    <a:pt x="1065582" y="22588"/>
                    <a:pt x="965907" y="0"/>
                    <a:pt x="854043" y="0"/>
                  </a:cubicBezTo>
                  <a:cubicBezTo>
                    <a:pt x="699153" y="1434"/>
                    <a:pt x="565059" y="43742"/>
                    <a:pt x="451761" y="126923"/>
                  </a:cubicBezTo>
                  <a:cubicBezTo>
                    <a:pt x="343517" y="206412"/>
                    <a:pt x="269300" y="312073"/>
                    <a:pt x="229107" y="443945"/>
                  </a:cubicBezTo>
                  <a:cubicBezTo>
                    <a:pt x="371699" y="456529"/>
                    <a:pt x="489121" y="509952"/>
                    <a:pt x="581480" y="604212"/>
                  </a:cubicBezTo>
                  <a:cubicBezTo>
                    <a:pt x="601666" y="530783"/>
                    <a:pt x="635118" y="472807"/>
                    <a:pt x="681943" y="430248"/>
                  </a:cubicBezTo>
                  <a:cubicBezTo>
                    <a:pt x="729271" y="387224"/>
                    <a:pt x="782335" y="365711"/>
                    <a:pt x="841135" y="365711"/>
                  </a:cubicBezTo>
                  <a:cubicBezTo>
                    <a:pt x="895633" y="365711"/>
                    <a:pt x="939375" y="382204"/>
                    <a:pt x="972361" y="415190"/>
                  </a:cubicBezTo>
                  <a:cubicBezTo>
                    <a:pt x="1005347" y="448175"/>
                    <a:pt x="1021840" y="488332"/>
                    <a:pt x="1021840" y="535659"/>
                  </a:cubicBezTo>
                  <a:cubicBezTo>
                    <a:pt x="1021840" y="594460"/>
                    <a:pt x="1006781" y="652543"/>
                    <a:pt x="976663" y="709910"/>
                  </a:cubicBezTo>
                  <a:cubicBezTo>
                    <a:pt x="946546" y="767276"/>
                    <a:pt x="885594" y="844721"/>
                    <a:pt x="793808" y="942244"/>
                  </a:cubicBezTo>
                  <a:lnTo>
                    <a:pt x="258149" y="1510172"/>
                  </a:lnTo>
                  <a:lnTo>
                    <a:pt x="0" y="1772623"/>
                  </a:lnTo>
                  <a:lnTo>
                    <a:pt x="1679510" y="1772623"/>
                  </a:lnTo>
                  <a:cubicBezTo>
                    <a:pt x="1630713" y="1737952"/>
                    <a:pt x="1587401" y="1694461"/>
                    <a:pt x="1549611" y="1642115"/>
                  </a:cubicBezTo>
                  <a:cubicBezTo>
                    <a:pt x="1500347" y="1573920"/>
                    <a:pt x="1461948" y="1492639"/>
                    <a:pt x="1434376" y="1398307"/>
                  </a:cubicBezTo>
                  <a:lnTo>
                    <a:pt x="871253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2" name="文本框 71">
            <a:extLst>
              <a:ext uri="{FF2B5EF4-FFF2-40B4-BE49-F238E27FC236}">
                <a16:creationId xmlns:a16="http://schemas.microsoft.com/office/drawing/2014/main" id="{00164201-A3FB-DB5D-FF23-46B723B13762}"/>
              </a:ext>
            </a:extLst>
          </p:cNvPr>
          <p:cNvSpPr txBox="1"/>
          <p:nvPr/>
        </p:nvSpPr>
        <p:spPr>
          <a:xfrm>
            <a:off x="5966661" y="2000784"/>
            <a:ext cx="3214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 flip="none" rotWithShape="1">
                  <a:gsLst>
                    <a:gs pos="10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0AC59AB-B9D8-4697-F66E-642A29BFB1A1}"/>
              </a:ext>
            </a:extLst>
          </p:cNvPr>
          <p:cNvSpPr txBox="1"/>
          <p:nvPr/>
        </p:nvSpPr>
        <p:spPr>
          <a:xfrm>
            <a:off x="5989439" y="2928700"/>
            <a:ext cx="4663252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bg1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D5E45F6-2BAB-3423-5FA7-1B328ABE9CEA}"/>
              </a:ext>
            </a:extLst>
          </p:cNvPr>
          <p:cNvGrpSpPr/>
          <p:nvPr/>
        </p:nvGrpSpPr>
        <p:grpSpPr>
          <a:xfrm flipV="1">
            <a:off x="6096000" y="1633161"/>
            <a:ext cx="799044" cy="172506"/>
            <a:chOff x="4293547" y="4913155"/>
            <a:chExt cx="5541759" cy="1196412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D1F25F83-C1CC-13C6-CACB-20BB6B2996AF}"/>
                </a:ext>
              </a:extLst>
            </p:cNvPr>
            <p:cNvSpPr/>
            <p:nvPr/>
          </p:nvSpPr>
          <p:spPr>
            <a:xfrm>
              <a:off x="4293547" y="5085911"/>
              <a:ext cx="850900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350613B1-61C6-94C6-425E-24C0864D981E}"/>
                </a:ext>
              </a:extLst>
            </p:cNvPr>
            <p:cNvSpPr/>
            <p:nvPr/>
          </p:nvSpPr>
          <p:spPr>
            <a:xfrm>
              <a:off x="6466220" y="4913155"/>
              <a:ext cx="1196413" cy="1196412"/>
            </a:xfrm>
            <a:prstGeom prst="ellipse">
              <a:avLst/>
            </a:pr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C49290F6-18F8-3853-A9B5-F5F87190E539}"/>
                </a:ext>
              </a:extLst>
            </p:cNvPr>
            <p:cNvSpPr/>
            <p:nvPr/>
          </p:nvSpPr>
          <p:spPr>
            <a:xfrm>
              <a:off x="8984405" y="5085911"/>
              <a:ext cx="850901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3492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03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4252353" y="1899367"/>
            <a:ext cx="3675855" cy="3672042"/>
          </a:xfrm>
          <a:custGeom>
            <a:avLst/>
            <a:gdLst>
              <a:gd name="T0" fmla="*/ 2847924 w 935"/>
              <a:gd name="T1" fmla="*/ 1988209 h 935"/>
              <a:gd name="T2" fmla="*/ 2847924 w 935"/>
              <a:gd name="T3" fmla="*/ 1988209 h 935"/>
              <a:gd name="T4" fmla="*/ 2638422 w 935"/>
              <a:gd name="T5" fmla="*/ 1530398 h 935"/>
              <a:gd name="T6" fmla="*/ 2847924 w 935"/>
              <a:gd name="T7" fmla="*/ 1069316 h 935"/>
              <a:gd name="T8" fmla="*/ 2847924 w 935"/>
              <a:gd name="T9" fmla="*/ 1069316 h 935"/>
              <a:gd name="T10" fmla="*/ 3060700 w 935"/>
              <a:gd name="T11" fmla="*/ 608235 h 935"/>
              <a:gd name="T12" fmla="*/ 2455107 w 935"/>
              <a:gd name="T13" fmla="*/ 0 h 935"/>
              <a:gd name="T14" fmla="*/ 1990273 w 935"/>
              <a:gd name="T15" fmla="*/ 212555 h 935"/>
              <a:gd name="T16" fmla="*/ 1990273 w 935"/>
              <a:gd name="T17" fmla="*/ 212555 h 935"/>
              <a:gd name="T18" fmla="*/ 1531987 w 935"/>
              <a:gd name="T19" fmla="*/ 421840 h 935"/>
              <a:gd name="T20" fmla="*/ 1073700 w 935"/>
              <a:gd name="T21" fmla="*/ 212555 h 935"/>
              <a:gd name="T22" fmla="*/ 1073700 w 935"/>
              <a:gd name="T23" fmla="*/ 212555 h 935"/>
              <a:gd name="T24" fmla="*/ 608867 w 935"/>
              <a:gd name="T25" fmla="*/ 0 h 935"/>
              <a:gd name="T26" fmla="*/ 0 w 935"/>
              <a:gd name="T27" fmla="*/ 608235 h 935"/>
              <a:gd name="T28" fmla="*/ 216049 w 935"/>
              <a:gd name="T29" fmla="*/ 1069316 h 935"/>
              <a:gd name="T30" fmla="*/ 216049 w 935"/>
              <a:gd name="T31" fmla="*/ 1069316 h 935"/>
              <a:gd name="T32" fmla="*/ 425552 w 935"/>
              <a:gd name="T33" fmla="*/ 1530398 h 935"/>
              <a:gd name="T34" fmla="*/ 216049 w 935"/>
              <a:gd name="T35" fmla="*/ 1988209 h 935"/>
              <a:gd name="T36" fmla="*/ 216049 w 935"/>
              <a:gd name="T37" fmla="*/ 1988209 h 935"/>
              <a:gd name="T38" fmla="*/ 0 w 935"/>
              <a:gd name="T39" fmla="*/ 2449290 h 935"/>
              <a:gd name="T40" fmla="*/ 608867 w 935"/>
              <a:gd name="T41" fmla="*/ 3057525 h 935"/>
              <a:gd name="T42" fmla="*/ 1073700 w 935"/>
              <a:gd name="T43" fmla="*/ 2844970 h 935"/>
              <a:gd name="T44" fmla="*/ 1073700 w 935"/>
              <a:gd name="T45" fmla="*/ 2844970 h 935"/>
              <a:gd name="T46" fmla="*/ 1531987 w 935"/>
              <a:gd name="T47" fmla="*/ 2635685 h 935"/>
              <a:gd name="T48" fmla="*/ 1990273 w 935"/>
              <a:gd name="T49" fmla="*/ 2844970 h 935"/>
              <a:gd name="T50" fmla="*/ 1990273 w 935"/>
              <a:gd name="T51" fmla="*/ 2844970 h 935"/>
              <a:gd name="T52" fmla="*/ 2455107 w 935"/>
              <a:gd name="T53" fmla="*/ 3057525 h 935"/>
              <a:gd name="T54" fmla="*/ 3060700 w 935"/>
              <a:gd name="T55" fmla="*/ 2449290 h 935"/>
              <a:gd name="T56" fmla="*/ 2847924 w 935"/>
              <a:gd name="T57" fmla="*/ 1988209 h 935"/>
              <a:gd name="T58" fmla="*/ 1531987 w 935"/>
              <a:gd name="T59" fmla="*/ 2226925 h 935"/>
              <a:gd name="T60" fmla="*/ 834736 w 935"/>
              <a:gd name="T61" fmla="*/ 1530398 h 935"/>
              <a:gd name="T62" fmla="*/ 1531987 w 935"/>
              <a:gd name="T63" fmla="*/ 833870 h 935"/>
              <a:gd name="T64" fmla="*/ 2229237 w 935"/>
              <a:gd name="T65" fmla="*/ 1530398 h 935"/>
              <a:gd name="T66" fmla="*/ 1531987 w 935"/>
              <a:gd name="T67" fmla="*/ 2226925 h 9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35" h="935">
                <a:moveTo>
                  <a:pt x="870" y="608"/>
                </a:moveTo>
                <a:cubicBezTo>
                  <a:pt x="870" y="608"/>
                  <a:pt x="870" y="608"/>
                  <a:pt x="870" y="608"/>
                </a:cubicBezTo>
                <a:cubicBezTo>
                  <a:pt x="831" y="574"/>
                  <a:pt x="806" y="524"/>
                  <a:pt x="806" y="468"/>
                </a:cubicBezTo>
                <a:cubicBezTo>
                  <a:pt x="806" y="412"/>
                  <a:pt x="831" y="362"/>
                  <a:pt x="870" y="327"/>
                </a:cubicBezTo>
                <a:cubicBezTo>
                  <a:pt x="870" y="327"/>
                  <a:pt x="870" y="327"/>
                  <a:pt x="870" y="327"/>
                </a:cubicBezTo>
                <a:cubicBezTo>
                  <a:pt x="910" y="293"/>
                  <a:pt x="935" y="243"/>
                  <a:pt x="935" y="186"/>
                </a:cubicBezTo>
                <a:cubicBezTo>
                  <a:pt x="935" y="83"/>
                  <a:pt x="852" y="0"/>
                  <a:pt x="750" y="0"/>
                </a:cubicBezTo>
                <a:cubicBezTo>
                  <a:pt x="693" y="0"/>
                  <a:pt x="642" y="25"/>
                  <a:pt x="608" y="65"/>
                </a:cubicBezTo>
                <a:cubicBezTo>
                  <a:pt x="608" y="65"/>
                  <a:pt x="608" y="65"/>
                  <a:pt x="608" y="65"/>
                </a:cubicBezTo>
                <a:cubicBezTo>
                  <a:pt x="574" y="105"/>
                  <a:pt x="524" y="129"/>
                  <a:pt x="468" y="129"/>
                </a:cubicBezTo>
                <a:cubicBezTo>
                  <a:pt x="412" y="129"/>
                  <a:pt x="362" y="105"/>
                  <a:pt x="328" y="65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294" y="25"/>
                  <a:pt x="243" y="0"/>
                  <a:pt x="186" y="0"/>
                </a:cubicBezTo>
                <a:cubicBezTo>
                  <a:pt x="83" y="0"/>
                  <a:pt x="0" y="83"/>
                  <a:pt x="0" y="186"/>
                </a:cubicBezTo>
                <a:cubicBezTo>
                  <a:pt x="0" y="243"/>
                  <a:pt x="26" y="293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105" y="362"/>
                  <a:pt x="130" y="412"/>
                  <a:pt x="130" y="468"/>
                </a:cubicBezTo>
                <a:cubicBezTo>
                  <a:pt x="130" y="524"/>
                  <a:pt x="105" y="574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26" y="642"/>
                  <a:pt x="0" y="693"/>
                  <a:pt x="0" y="749"/>
                </a:cubicBezTo>
                <a:cubicBezTo>
                  <a:pt x="0" y="852"/>
                  <a:pt x="83" y="935"/>
                  <a:pt x="186" y="935"/>
                </a:cubicBezTo>
                <a:cubicBezTo>
                  <a:pt x="243" y="935"/>
                  <a:pt x="294" y="910"/>
                  <a:pt x="328" y="870"/>
                </a:cubicBezTo>
                <a:cubicBezTo>
                  <a:pt x="328" y="870"/>
                  <a:pt x="328" y="870"/>
                  <a:pt x="328" y="870"/>
                </a:cubicBezTo>
                <a:cubicBezTo>
                  <a:pt x="362" y="831"/>
                  <a:pt x="412" y="806"/>
                  <a:pt x="468" y="806"/>
                </a:cubicBezTo>
                <a:cubicBezTo>
                  <a:pt x="524" y="806"/>
                  <a:pt x="574" y="831"/>
                  <a:pt x="608" y="870"/>
                </a:cubicBezTo>
                <a:cubicBezTo>
                  <a:pt x="608" y="870"/>
                  <a:pt x="608" y="870"/>
                  <a:pt x="608" y="870"/>
                </a:cubicBezTo>
                <a:cubicBezTo>
                  <a:pt x="642" y="910"/>
                  <a:pt x="693" y="935"/>
                  <a:pt x="750" y="935"/>
                </a:cubicBezTo>
                <a:cubicBezTo>
                  <a:pt x="852" y="935"/>
                  <a:pt x="935" y="852"/>
                  <a:pt x="935" y="749"/>
                </a:cubicBezTo>
                <a:cubicBezTo>
                  <a:pt x="935" y="693"/>
                  <a:pt x="910" y="642"/>
                  <a:pt x="870" y="608"/>
                </a:cubicBezTo>
                <a:close/>
                <a:moveTo>
                  <a:pt x="468" y="681"/>
                </a:moveTo>
                <a:cubicBezTo>
                  <a:pt x="350" y="681"/>
                  <a:pt x="255" y="585"/>
                  <a:pt x="255" y="468"/>
                </a:cubicBezTo>
                <a:cubicBezTo>
                  <a:pt x="255" y="350"/>
                  <a:pt x="350" y="255"/>
                  <a:pt x="468" y="255"/>
                </a:cubicBezTo>
                <a:cubicBezTo>
                  <a:pt x="585" y="255"/>
                  <a:pt x="681" y="350"/>
                  <a:pt x="681" y="468"/>
                </a:cubicBezTo>
                <a:cubicBezTo>
                  <a:pt x="681" y="585"/>
                  <a:pt x="585" y="681"/>
                  <a:pt x="468" y="6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4452543" y="2109089"/>
            <a:ext cx="1061955" cy="1060050"/>
            <a:chOff x="3208338" y="1631950"/>
            <a:chExt cx="884237" cy="882650"/>
          </a:xfrm>
        </p:grpSpPr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3208338" y="1631950"/>
              <a:ext cx="884237" cy="882650"/>
            </a:xfrm>
            <a:prstGeom prst="ellipse">
              <a:avLst/>
            </a:prstGeom>
            <a:solidFill>
              <a:srgbClr val="17447A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Text Box 11"/>
            <p:cNvSpPr txBox="1">
              <a:spLocks noChangeArrowheads="1"/>
            </p:cNvSpPr>
            <p:nvPr/>
          </p:nvSpPr>
          <p:spPr bwMode="auto">
            <a:xfrm>
              <a:off x="3441700" y="1857349"/>
              <a:ext cx="42068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zh-CN" altLang="zh-CN" sz="2800" b="1" dirty="0">
                  <a:solidFill>
                    <a:schemeClr val="bg1"/>
                  </a:solidFill>
                </a:rPr>
                <a:t>S</a:t>
              </a: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666063" y="2109089"/>
            <a:ext cx="1065770" cy="1060050"/>
            <a:chOff x="5051425" y="1631950"/>
            <a:chExt cx="887413" cy="882650"/>
          </a:xfrm>
          <a:solidFill>
            <a:srgbClr val="71C3A9"/>
          </a:solidFill>
        </p:grpSpPr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5051425" y="1631950"/>
              <a:ext cx="887413" cy="882650"/>
            </a:xfrm>
            <a:prstGeom prst="ellipse">
              <a:avLst/>
            </a:prstGeom>
            <a:solidFill>
              <a:srgbClr val="C48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5283200" y="1825061"/>
              <a:ext cx="460375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zh-CN" altLang="zh-CN" sz="2800" b="1" dirty="0">
                  <a:solidFill>
                    <a:schemeClr val="bg1"/>
                  </a:solidFill>
                </a:rPr>
                <a:t>w</a:t>
              </a: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4452543" y="4320703"/>
            <a:ext cx="1061955" cy="1063863"/>
            <a:chOff x="3208338" y="3473450"/>
            <a:chExt cx="884237" cy="885825"/>
          </a:xfrm>
        </p:grpSpPr>
        <p:sp>
          <p:nvSpPr>
            <p:cNvPr id="14" name="Oval 10"/>
            <p:cNvSpPr>
              <a:spLocks noChangeArrowheads="1"/>
            </p:cNvSpPr>
            <p:nvPr/>
          </p:nvSpPr>
          <p:spPr bwMode="auto">
            <a:xfrm>
              <a:off x="3208338" y="3473450"/>
              <a:ext cx="884237" cy="885825"/>
            </a:xfrm>
            <a:prstGeom prst="ellipse">
              <a:avLst/>
            </a:prstGeom>
            <a:solidFill>
              <a:srgbClr val="C5422D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Text Box 13"/>
            <p:cNvSpPr txBox="1">
              <a:spLocks noChangeArrowheads="1"/>
            </p:cNvSpPr>
            <p:nvPr/>
          </p:nvSpPr>
          <p:spPr bwMode="auto">
            <a:xfrm>
              <a:off x="3422650" y="3696723"/>
              <a:ext cx="46037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zh-CN" altLang="zh-CN" sz="2800" b="1" dirty="0">
                  <a:solidFill>
                    <a:schemeClr val="bg1"/>
                  </a:solidFill>
                </a:rPr>
                <a:t>O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666063" y="4320703"/>
            <a:ext cx="1065770" cy="1063863"/>
            <a:chOff x="5051425" y="3473450"/>
            <a:chExt cx="887413" cy="885825"/>
          </a:xfrm>
        </p:grpSpPr>
        <p:sp>
          <p:nvSpPr>
            <p:cNvPr id="3" name="Oval 7"/>
            <p:cNvSpPr>
              <a:spLocks noChangeArrowheads="1"/>
            </p:cNvSpPr>
            <p:nvPr/>
          </p:nvSpPr>
          <p:spPr bwMode="auto">
            <a:xfrm>
              <a:off x="5051425" y="3473450"/>
              <a:ext cx="887413" cy="885825"/>
            </a:xfrm>
            <a:prstGeom prst="ellipse">
              <a:avLst/>
            </a:prstGeom>
            <a:solidFill>
              <a:srgbClr val="F6E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Text Box 14"/>
            <p:cNvSpPr txBox="1">
              <a:spLocks noChangeArrowheads="1"/>
            </p:cNvSpPr>
            <p:nvPr/>
          </p:nvSpPr>
          <p:spPr bwMode="auto">
            <a:xfrm>
              <a:off x="5292725" y="3707298"/>
              <a:ext cx="40163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charset="0"/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zh-CN" altLang="zh-CN" sz="2800" b="1" dirty="0">
                  <a:solidFill>
                    <a:schemeClr val="bg1"/>
                  </a:solidFill>
                </a:rPr>
                <a:t>T</a:t>
              </a:r>
            </a:p>
          </p:txBody>
        </p:sp>
      </p:grpSp>
      <p:grpSp>
        <p:nvGrpSpPr>
          <p:cNvPr id="19" name="Group 15"/>
          <p:cNvGrpSpPr>
            <a:grpSpLocks/>
          </p:cNvGrpSpPr>
          <p:nvPr/>
        </p:nvGrpSpPr>
        <p:grpSpPr bwMode="auto">
          <a:xfrm>
            <a:off x="8156995" y="4663885"/>
            <a:ext cx="263106" cy="263106"/>
            <a:chOff x="0" y="0"/>
            <a:chExt cx="205" cy="206"/>
          </a:xfrm>
        </p:grpSpPr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103 w 140"/>
                <a:gd name="T1" fmla="*/ 0 h 140"/>
                <a:gd name="T2" fmla="*/ 0 w 140"/>
                <a:gd name="T3" fmla="*/ 103 h 140"/>
                <a:gd name="T4" fmla="*/ 103 w 140"/>
                <a:gd name="T5" fmla="*/ 206 h 140"/>
                <a:gd name="T6" fmla="*/ 205 w 140"/>
                <a:gd name="T7" fmla="*/ 103 h 140"/>
                <a:gd name="T8" fmla="*/ 103 w 140"/>
                <a:gd name="T9" fmla="*/ 0 h 140"/>
                <a:gd name="T10" fmla="*/ 103 w 140"/>
                <a:gd name="T11" fmla="*/ 188 h 140"/>
                <a:gd name="T12" fmla="*/ 18 w 140"/>
                <a:gd name="T13" fmla="*/ 103 h 140"/>
                <a:gd name="T14" fmla="*/ 103 w 140"/>
                <a:gd name="T15" fmla="*/ 18 h 140"/>
                <a:gd name="T16" fmla="*/ 187 w 140"/>
                <a:gd name="T17" fmla="*/ 103 h 140"/>
                <a:gd name="T18" fmla="*/ 103 w 140"/>
                <a:gd name="T19" fmla="*/ 18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cubicBezTo>
                    <a:pt x="32" y="0"/>
                    <a:pt x="0" y="32"/>
                    <a:pt x="0" y="70"/>
                  </a:cubicBezTo>
                  <a:cubicBezTo>
                    <a:pt x="0" y="109"/>
                    <a:pt x="32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2"/>
                    <a:pt x="109" y="0"/>
                    <a:pt x="70" y="0"/>
                  </a:cubicBezTo>
                  <a:close/>
                  <a:moveTo>
                    <a:pt x="70" y="128"/>
                  </a:moveTo>
                  <a:cubicBezTo>
                    <a:pt x="38" y="128"/>
                    <a:pt x="12" y="102"/>
                    <a:pt x="12" y="70"/>
                  </a:cubicBezTo>
                  <a:cubicBezTo>
                    <a:pt x="12" y="38"/>
                    <a:pt x="38" y="12"/>
                    <a:pt x="70" y="12"/>
                  </a:cubicBezTo>
                  <a:cubicBezTo>
                    <a:pt x="102" y="12"/>
                    <a:pt x="128" y="38"/>
                    <a:pt x="128" y="70"/>
                  </a:cubicBezTo>
                  <a:cubicBezTo>
                    <a:pt x="128" y="102"/>
                    <a:pt x="102" y="128"/>
                    <a:pt x="70" y="128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60" y="60"/>
              <a:ext cx="87" cy="86"/>
            </a:xfrm>
            <a:custGeom>
              <a:avLst/>
              <a:gdLst>
                <a:gd name="T0" fmla="*/ 83 w 59"/>
                <a:gd name="T1" fmla="*/ 3 h 58"/>
                <a:gd name="T2" fmla="*/ 71 w 59"/>
                <a:gd name="T3" fmla="*/ 3 h 58"/>
                <a:gd name="T4" fmla="*/ 43 w 59"/>
                <a:gd name="T5" fmla="*/ 31 h 58"/>
                <a:gd name="T6" fmla="*/ 16 w 59"/>
                <a:gd name="T7" fmla="*/ 3 h 58"/>
                <a:gd name="T8" fmla="*/ 3 w 59"/>
                <a:gd name="T9" fmla="*/ 3 h 58"/>
                <a:gd name="T10" fmla="*/ 3 w 59"/>
                <a:gd name="T11" fmla="*/ 16 h 58"/>
                <a:gd name="T12" fmla="*/ 31 w 59"/>
                <a:gd name="T13" fmla="*/ 43 h 58"/>
                <a:gd name="T14" fmla="*/ 3 w 59"/>
                <a:gd name="T15" fmla="*/ 71 h 58"/>
                <a:gd name="T16" fmla="*/ 3 w 59"/>
                <a:gd name="T17" fmla="*/ 83 h 58"/>
                <a:gd name="T18" fmla="*/ 10 w 59"/>
                <a:gd name="T19" fmla="*/ 86 h 58"/>
                <a:gd name="T20" fmla="*/ 16 w 59"/>
                <a:gd name="T21" fmla="*/ 83 h 58"/>
                <a:gd name="T22" fmla="*/ 43 w 59"/>
                <a:gd name="T23" fmla="*/ 56 h 58"/>
                <a:gd name="T24" fmla="*/ 71 w 59"/>
                <a:gd name="T25" fmla="*/ 83 h 58"/>
                <a:gd name="T26" fmla="*/ 77 w 59"/>
                <a:gd name="T27" fmla="*/ 86 h 58"/>
                <a:gd name="T28" fmla="*/ 83 w 59"/>
                <a:gd name="T29" fmla="*/ 83 h 58"/>
                <a:gd name="T30" fmla="*/ 83 w 59"/>
                <a:gd name="T31" fmla="*/ 71 h 58"/>
                <a:gd name="T32" fmla="*/ 56 w 59"/>
                <a:gd name="T33" fmla="*/ 43 h 58"/>
                <a:gd name="T34" fmla="*/ 83 w 59"/>
                <a:gd name="T35" fmla="*/ 16 h 58"/>
                <a:gd name="T36" fmla="*/ 83 w 59"/>
                <a:gd name="T37" fmla="*/ 3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58">
                  <a:moveTo>
                    <a:pt x="56" y="2"/>
                  </a:moveTo>
                  <a:cubicBezTo>
                    <a:pt x="54" y="0"/>
                    <a:pt x="50" y="0"/>
                    <a:pt x="48" y="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4"/>
                    <a:pt x="2" y="56"/>
                  </a:cubicBezTo>
                  <a:cubicBezTo>
                    <a:pt x="3" y="58"/>
                    <a:pt x="5" y="58"/>
                    <a:pt x="7" y="58"/>
                  </a:cubicBezTo>
                  <a:cubicBezTo>
                    <a:pt x="8" y="58"/>
                    <a:pt x="10" y="58"/>
                    <a:pt x="11" y="5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8"/>
                    <a:pt x="51" y="58"/>
                    <a:pt x="52" y="58"/>
                  </a:cubicBezTo>
                  <a:cubicBezTo>
                    <a:pt x="54" y="58"/>
                    <a:pt x="55" y="58"/>
                    <a:pt x="56" y="56"/>
                  </a:cubicBezTo>
                  <a:cubicBezTo>
                    <a:pt x="59" y="54"/>
                    <a:pt x="59" y="50"/>
                    <a:pt x="56" y="4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8"/>
                    <a:pt x="59" y="5"/>
                    <a:pt x="56" y="2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103 w 140"/>
                <a:gd name="T1" fmla="*/ 0 h 140"/>
                <a:gd name="T2" fmla="*/ 0 w 140"/>
                <a:gd name="T3" fmla="*/ 103 h 140"/>
                <a:gd name="T4" fmla="*/ 103 w 140"/>
                <a:gd name="T5" fmla="*/ 206 h 140"/>
                <a:gd name="T6" fmla="*/ 205 w 140"/>
                <a:gd name="T7" fmla="*/ 103 h 140"/>
                <a:gd name="T8" fmla="*/ 103 w 140"/>
                <a:gd name="T9" fmla="*/ 0 h 140"/>
                <a:gd name="T10" fmla="*/ 103 w 140"/>
                <a:gd name="T11" fmla="*/ 188 h 140"/>
                <a:gd name="T12" fmla="*/ 18 w 140"/>
                <a:gd name="T13" fmla="*/ 103 h 140"/>
                <a:gd name="T14" fmla="*/ 103 w 140"/>
                <a:gd name="T15" fmla="*/ 18 h 140"/>
                <a:gd name="T16" fmla="*/ 187 w 140"/>
                <a:gd name="T17" fmla="*/ 103 h 140"/>
                <a:gd name="T18" fmla="*/ 103 w 140"/>
                <a:gd name="T19" fmla="*/ 18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cubicBezTo>
                    <a:pt x="32" y="0"/>
                    <a:pt x="0" y="32"/>
                    <a:pt x="0" y="70"/>
                  </a:cubicBezTo>
                  <a:cubicBezTo>
                    <a:pt x="0" y="109"/>
                    <a:pt x="32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2"/>
                    <a:pt x="109" y="0"/>
                    <a:pt x="70" y="0"/>
                  </a:cubicBezTo>
                  <a:close/>
                  <a:moveTo>
                    <a:pt x="70" y="128"/>
                  </a:moveTo>
                  <a:cubicBezTo>
                    <a:pt x="38" y="128"/>
                    <a:pt x="12" y="102"/>
                    <a:pt x="12" y="70"/>
                  </a:cubicBezTo>
                  <a:cubicBezTo>
                    <a:pt x="12" y="38"/>
                    <a:pt x="38" y="12"/>
                    <a:pt x="70" y="12"/>
                  </a:cubicBezTo>
                  <a:cubicBezTo>
                    <a:pt x="102" y="12"/>
                    <a:pt x="128" y="38"/>
                    <a:pt x="128" y="70"/>
                  </a:cubicBezTo>
                  <a:cubicBezTo>
                    <a:pt x="128" y="102"/>
                    <a:pt x="102" y="128"/>
                    <a:pt x="70" y="128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60" y="60"/>
              <a:ext cx="87" cy="86"/>
            </a:xfrm>
            <a:custGeom>
              <a:avLst/>
              <a:gdLst>
                <a:gd name="T0" fmla="*/ 83 w 59"/>
                <a:gd name="T1" fmla="*/ 3 h 58"/>
                <a:gd name="T2" fmla="*/ 71 w 59"/>
                <a:gd name="T3" fmla="*/ 3 h 58"/>
                <a:gd name="T4" fmla="*/ 43 w 59"/>
                <a:gd name="T5" fmla="*/ 31 h 58"/>
                <a:gd name="T6" fmla="*/ 16 w 59"/>
                <a:gd name="T7" fmla="*/ 3 h 58"/>
                <a:gd name="T8" fmla="*/ 3 w 59"/>
                <a:gd name="T9" fmla="*/ 3 h 58"/>
                <a:gd name="T10" fmla="*/ 3 w 59"/>
                <a:gd name="T11" fmla="*/ 16 h 58"/>
                <a:gd name="T12" fmla="*/ 31 w 59"/>
                <a:gd name="T13" fmla="*/ 43 h 58"/>
                <a:gd name="T14" fmla="*/ 3 w 59"/>
                <a:gd name="T15" fmla="*/ 71 h 58"/>
                <a:gd name="T16" fmla="*/ 3 w 59"/>
                <a:gd name="T17" fmla="*/ 83 h 58"/>
                <a:gd name="T18" fmla="*/ 10 w 59"/>
                <a:gd name="T19" fmla="*/ 86 h 58"/>
                <a:gd name="T20" fmla="*/ 16 w 59"/>
                <a:gd name="T21" fmla="*/ 83 h 58"/>
                <a:gd name="T22" fmla="*/ 43 w 59"/>
                <a:gd name="T23" fmla="*/ 56 h 58"/>
                <a:gd name="T24" fmla="*/ 71 w 59"/>
                <a:gd name="T25" fmla="*/ 83 h 58"/>
                <a:gd name="T26" fmla="*/ 77 w 59"/>
                <a:gd name="T27" fmla="*/ 86 h 58"/>
                <a:gd name="T28" fmla="*/ 83 w 59"/>
                <a:gd name="T29" fmla="*/ 83 h 58"/>
                <a:gd name="T30" fmla="*/ 83 w 59"/>
                <a:gd name="T31" fmla="*/ 71 h 58"/>
                <a:gd name="T32" fmla="*/ 56 w 59"/>
                <a:gd name="T33" fmla="*/ 43 h 58"/>
                <a:gd name="T34" fmla="*/ 83 w 59"/>
                <a:gd name="T35" fmla="*/ 16 h 58"/>
                <a:gd name="T36" fmla="*/ 83 w 59"/>
                <a:gd name="T37" fmla="*/ 3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58">
                  <a:moveTo>
                    <a:pt x="56" y="2"/>
                  </a:moveTo>
                  <a:cubicBezTo>
                    <a:pt x="54" y="0"/>
                    <a:pt x="50" y="0"/>
                    <a:pt x="48" y="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4"/>
                    <a:pt x="2" y="56"/>
                  </a:cubicBezTo>
                  <a:cubicBezTo>
                    <a:pt x="3" y="58"/>
                    <a:pt x="5" y="58"/>
                    <a:pt x="7" y="58"/>
                  </a:cubicBezTo>
                  <a:cubicBezTo>
                    <a:pt x="8" y="58"/>
                    <a:pt x="10" y="58"/>
                    <a:pt x="11" y="5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8"/>
                    <a:pt x="51" y="58"/>
                    <a:pt x="52" y="58"/>
                  </a:cubicBezTo>
                  <a:cubicBezTo>
                    <a:pt x="54" y="58"/>
                    <a:pt x="55" y="58"/>
                    <a:pt x="56" y="56"/>
                  </a:cubicBezTo>
                  <a:cubicBezTo>
                    <a:pt x="59" y="54"/>
                    <a:pt x="59" y="50"/>
                    <a:pt x="56" y="4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8"/>
                    <a:pt x="59" y="5"/>
                    <a:pt x="56" y="2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" name="Group 20"/>
          <p:cNvGrpSpPr>
            <a:grpSpLocks/>
          </p:cNvGrpSpPr>
          <p:nvPr/>
        </p:nvGrpSpPr>
        <p:grpSpPr bwMode="auto">
          <a:xfrm>
            <a:off x="3771899" y="2408420"/>
            <a:ext cx="263106" cy="263106"/>
            <a:chOff x="0" y="0"/>
            <a:chExt cx="205" cy="206"/>
          </a:xfrm>
        </p:grpSpPr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0 w 205"/>
                <a:gd name="T1" fmla="*/ 0 h 206"/>
                <a:gd name="T2" fmla="*/ 0 w 205"/>
                <a:gd name="T3" fmla="*/ 206 h 206"/>
                <a:gd name="T4" fmla="*/ 205 w 205"/>
                <a:gd name="T5" fmla="*/ 206 h 206"/>
                <a:gd name="T6" fmla="*/ 205 w 205"/>
                <a:gd name="T7" fmla="*/ 0 h 206"/>
                <a:gd name="T8" fmla="*/ 0 w 205"/>
                <a:gd name="T9" fmla="*/ 0 h 206"/>
                <a:gd name="T10" fmla="*/ 188 w 205"/>
                <a:gd name="T11" fmla="*/ 188 h 206"/>
                <a:gd name="T12" fmla="*/ 17 w 205"/>
                <a:gd name="T13" fmla="*/ 188 h 206"/>
                <a:gd name="T14" fmla="*/ 17 w 205"/>
                <a:gd name="T15" fmla="*/ 17 h 206"/>
                <a:gd name="T16" fmla="*/ 188 w 205"/>
                <a:gd name="T17" fmla="*/ 17 h 206"/>
                <a:gd name="T18" fmla="*/ 188 w 205"/>
                <a:gd name="T19" fmla="*/ 188 h 2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206">
                  <a:moveTo>
                    <a:pt x="0" y="0"/>
                  </a:moveTo>
                  <a:lnTo>
                    <a:pt x="0" y="206"/>
                  </a:lnTo>
                  <a:lnTo>
                    <a:pt x="205" y="206"/>
                  </a:lnTo>
                  <a:lnTo>
                    <a:pt x="205" y="0"/>
                  </a:lnTo>
                  <a:lnTo>
                    <a:pt x="0" y="0"/>
                  </a:lnTo>
                  <a:close/>
                  <a:moveTo>
                    <a:pt x="188" y="188"/>
                  </a:moveTo>
                  <a:lnTo>
                    <a:pt x="17" y="188"/>
                  </a:lnTo>
                  <a:lnTo>
                    <a:pt x="17" y="17"/>
                  </a:lnTo>
                  <a:lnTo>
                    <a:pt x="188" y="17"/>
                  </a:lnTo>
                  <a:lnTo>
                    <a:pt x="188" y="188"/>
                  </a:lnTo>
                  <a:close/>
                </a:path>
              </a:pathLst>
            </a:custGeom>
            <a:solidFill>
              <a:srgbClr val="17447A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48" y="60"/>
              <a:ext cx="112" cy="90"/>
            </a:xfrm>
            <a:custGeom>
              <a:avLst/>
              <a:gdLst>
                <a:gd name="T0" fmla="*/ 112 w 112"/>
                <a:gd name="T1" fmla="*/ 12 h 90"/>
                <a:gd name="T2" fmla="*/ 99 w 112"/>
                <a:gd name="T3" fmla="*/ 0 h 90"/>
                <a:gd name="T4" fmla="*/ 44 w 112"/>
                <a:gd name="T5" fmla="*/ 66 h 90"/>
                <a:gd name="T6" fmla="*/ 10 w 112"/>
                <a:gd name="T7" fmla="*/ 38 h 90"/>
                <a:gd name="T8" fmla="*/ 0 w 112"/>
                <a:gd name="T9" fmla="*/ 53 h 90"/>
                <a:gd name="T10" fmla="*/ 47 w 112"/>
                <a:gd name="T11" fmla="*/ 90 h 90"/>
                <a:gd name="T12" fmla="*/ 112 w 112"/>
                <a:gd name="T13" fmla="*/ 12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90">
                  <a:moveTo>
                    <a:pt x="112" y="12"/>
                  </a:moveTo>
                  <a:lnTo>
                    <a:pt x="99" y="0"/>
                  </a:lnTo>
                  <a:lnTo>
                    <a:pt x="44" y="66"/>
                  </a:lnTo>
                  <a:lnTo>
                    <a:pt x="10" y="38"/>
                  </a:lnTo>
                  <a:lnTo>
                    <a:pt x="0" y="53"/>
                  </a:lnTo>
                  <a:lnTo>
                    <a:pt x="47" y="90"/>
                  </a:lnTo>
                  <a:lnTo>
                    <a:pt x="112" y="12"/>
                  </a:lnTo>
                  <a:close/>
                </a:path>
              </a:pathLst>
            </a:custGeom>
            <a:solidFill>
              <a:srgbClr val="17447A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Group 23" descr="D:\51PPT模板网\51pptmoban.com\图片.jpg"/>
          <p:cNvGrpSpPr>
            <a:grpSpLocks/>
          </p:cNvGrpSpPr>
          <p:nvPr/>
        </p:nvGrpSpPr>
        <p:grpSpPr bwMode="auto">
          <a:xfrm>
            <a:off x="3771899" y="4644819"/>
            <a:ext cx="263106" cy="266919"/>
            <a:chOff x="0" y="0"/>
            <a:chExt cx="205" cy="208"/>
          </a:xfrm>
        </p:grpSpPr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0" y="0"/>
              <a:ext cx="205" cy="208"/>
            </a:xfrm>
            <a:custGeom>
              <a:avLst/>
              <a:gdLst>
                <a:gd name="T0" fmla="*/ 199 w 140"/>
                <a:gd name="T1" fmla="*/ 81 h 141"/>
                <a:gd name="T2" fmla="*/ 179 w 140"/>
                <a:gd name="T3" fmla="*/ 68 h 141"/>
                <a:gd name="T4" fmla="*/ 186 w 140"/>
                <a:gd name="T5" fmla="*/ 43 h 141"/>
                <a:gd name="T6" fmla="*/ 155 w 140"/>
                <a:gd name="T7" fmla="*/ 21 h 141"/>
                <a:gd name="T8" fmla="*/ 132 w 140"/>
                <a:gd name="T9" fmla="*/ 25 h 141"/>
                <a:gd name="T10" fmla="*/ 119 w 140"/>
                <a:gd name="T11" fmla="*/ 3 h 141"/>
                <a:gd name="T12" fmla="*/ 81 w 140"/>
                <a:gd name="T13" fmla="*/ 9 h 141"/>
                <a:gd name="T14" fmla="*/ 67 w 140"/>
                <a:gd name="T15" fmla="*/ 28 h 141"/>
                <a:gd name="T16" fmla="*/ 42 w 140"/>
                <a:gd name="T17" fmla="*/ 21 h 141"/>
                <a:gd name="T18" fmla="*/ 19 w 140"/>
                <a:gd name="T19" fmla="*/ 53 h 141"/>
                <a:gd name="T20" fmla="*/ 23 w 140"/>
                <a:gd name="T21" fmla="*/ 75 h 141"/>
                <a:gd name="T22" fmla="*/ 1 w 140"/>
                <a:gd name="T23" fmla="*/ 89 h 141"/>
                <a:gd name="T24" fmla="*/ 1 w 140"/>
                <a:gd name="T25" fmla="*/ 119 h 141"/>
                <a:gd name="T26" fmla="*/ 23 w 140"/>
                <a:gd name="T27" fmla="*/ 133 h 141"/>
                <a:gd name="T28" fmla="*/ 19 w 140"/>
                <a:gd name="T29" fmla="*/ 156 h 141"/>
                <a:gd name="T30" fmla="*/ 42 w 140"/>
                <a:gd name="T31" fmla="*/ 187 h 141"/>
                <a:gd name="T32" fmla="*/ 67 w 140"/>
                <a:gd name="T33" fmla="*/ 181 h 141"/>
                <a:gd name="T34" fmla="*/ 81 w 140"/>
                <a:gd name="T35" fmla="*/ 201 h 141"/>
                <a:gd name="T36" fmla="*/ 103 w 140"/>
                <a:gd name="T37" fmla="*/ 208 h 141"/>
                <a:gd name="T38" fmla="*/ 126 w 140"/>
                <a:gd name="T39" fmla="*/ 201 h 141"/>
                <a:gd name="T40" fmla="*/ 139 w 140"/>
                <a:gd name="T41" fmla="*/ 181 h 141"/>
                <a:gd name="T42" fmla="*/ 164 w 140"/>
                <a:gd name="T43" fmla="*/ 187 h 141"/>
                <a:gd name="T44" fmla="*/ 186 w 140"/>
                <a:gd name="T45" fmla="*/ 156 h 141"/>
                <a:gd name="T46" fmla="*/ 183 w 140"/>
                <a:gd name="T47" fmla="*/ 133 h 141"/>
                <a:gd name="T48" fmla="*/ 204 w 140"/>
                <a:gd name="T49" fmla="*/ 119 h 141"/>
                <a:gd name="T50" fmla="*/ 204 w 140"/>
                <a:gd name="T51" fmla="*/ 89 h 141"/>
                <a:gd name="T52" fmla="*/ 173 w 140"/>
                <a:gd name="T53" fmla="*/ 118 h 141"/>
                <a:gd name="T54" fmla="*/ 161 w 140"/>
                <a:gd name="T55" fmla="*/ 136 h 141"/>
                <a:gd name="T56" fmla="*/ 168 w 140"/>
                <a:gd name="T57" fmla="*/ 159 h 141"/>
                <a:gd name="T58" fmla="*/ 144 w 140"/>
                <a:gd name="T59" fmla="*/ 164 h 141"/>
                <a:gd name="T60" fmla="*/ 122 w 140"/>
                <a:gd name="T61" fmla="*/ 168 h 141"/>
                <a:gd name="T62" fmla="*/ 111 w 140"/>
                <a:gd name="T63" fmla="*/ 189 h 141"/>
                <a:gd name="T64" fmla="*/ 89 w 140"/>
                <a:gd name="T65" fmla="*/ 174 h 141"/>
                <a:gd name="T66" fmla="*/ 72 w 140"/>
                <a:gd name="T67" fmla="*/ 164 h 141"/>
                <a:gd name="T68" fmla="*/ 48 w 140"/>
                <a:gd name="T69" fmla="*/ 170 h 141"/>
                <a:gd name="T70" fmla="*/ 45 w 140"/>
                <a:gd name="T71" fmla="*/ 145 h 141"/>
                <a:gd name="T72" fmla="*/ 40 w 140"/>
                <a:gd name="T73" fmla="*/ 124 h 141"/>
                <a:gd name="T74" fmla="*/ 19 w 140"/>
                <a:gd name="T75" fmla="*/ 112 h 141"/>
                <a:gd name="T76" fmla="*/ 19 w 140"/>
                <a:gd name="T77" fmla="*/ 96 h 141"/>
                <a:gd name="T78" fmla="*/ 40 w 140"/>
                <a:gd name="T79" fmla="*/ 86 h 141"/>
                <a:gd name="T80" fmla="*/ 45 w 140"/>
                <a:gd name="T81" fmla="*/ 65 h 141"/>
                <a:gd name="T82" fmla="*/ 48 w 140"/>
                <a:gd name="T83" fmla="*/ 38 h 141"/>
                <a:gd name="T84" fmla="*/ 72 w 140"/>
                <a:gd name="T85" fmla="*/ 46 h 141"/>
                <a:gd name="T86" fmla="*/ 89 w 140"/>
                <a:gd name="T87" fmla="*/ 34 h 141"/>
                <a:gd name="T88" fmla="*/ 111 w 140"/>
                <a:gd name="T89" fmla="*/ 19 h 141"/>
                <a:gd name="T90" fmla="*/ 122 w 140"/>
                <a:gd name="T91" fmla="*/ 40 h 141"/>
                <a:gd name="T92" fmla="*/ 144 w 140"/>
                <a:gd name="T93" fmla="*/ 46 h 141"/>
                <a:gd name="T94" fmla="*/ 168 w 140"/>
                <a:gd name="T95" fmla="*/ 50 h 141"/>
                <a:gd name="T96" fmla="*/ 161 w 140"/>
                <a:gd name="T97" fmla="*/ 72 h 141"/>
                <a:gd name="T98" fmla="*/ 173 w 140"/>
                <a:gd name="T99" fmla="*/ 91 h 141"/>
                <a:gd name="T100" fmla="*/ 187 w 140"/>
                <a:gd name="T101" fmla="*/ 105 h 1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0" h="141">
                  <a:moveTo>
                    <a:pt x="139" y="60"/>
                  </a:moveTo>
                  <a:cubicBezTo>
                    <a:pt x="139" y="58"/>
                    <a:pt x="138" y="56"/>
                    <a:pt x="136" y="55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4" y="50"/>
                    <a:pt x="123" y="48"/>
                    <a:pt x="122" y="4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8" y="34"/>
                    <a:pt x="128" y="31"/>
                    <a:pt x="127" y="29"/>
                  </a:cubicBezTo>
                  <a:cubicBezTo>
                    <a:pt x="123" y="24"/>
                    <a:pt x="117" y="19"/>
                    <a:pt x="112" y="14"/>
                  </a:cubicBezTo>
                  <a:cubicBezTo>
                    <a:pt x="110" y="13"/>
                    <a:pt x="108" y="13"/>
                    <a:pt x="106" y="14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3" y="18"/>
                    <a:pt x="91" y="17"/>
                    <a:pt x="90" y="1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4"/>
                    <a:pt x="83" y="2"/>
                    <a:pt x="81" y="2"/>
                  </a:cubicBezTo>
                  <a:cubicBezTo>
                    <a:pt x="73" y="0"/>
                    <a:pt x="67" y="0"/>
                    <a:pt x="60" y="2"/>
                  </a:cubicBezTo>
                  <a:cubicBezTo>
                    <a:pt x="58" y="2"/>
                    <a:pt x="56" y="4"/>
                    <a:pt x="55" y="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9" y="17"/>
                    <a:pt x="47" y="18"/>
                    <a:pt x="46" y="19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3"/>
                    <a:pt x="31" y="13"/>
                    <a:pt x="29" y="14"/>
                  </a:cubicBezTo>
                  <a:cubicBezTo>
                    <a:pt x="23" y="19"/>
                    <a:pt x="18" y="24"/>
                    <a:pt x="14" y="29"/>
                  </a:cubicBezTo>
                  <a:cubicBezTo>
                    <a:pt x="13" y="31"/>
                    <a:pt x="12" y="34"/>
                    <a:pt x="13" y="3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8"/>
                    <a:pt x="17" y="50"/>
                    <a:pt x="16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3" y="56"/>
                    <a:pt x="2" y="58"/>
                    <a:pt x="1" y="60"/>
                  </a:cubicBezTo>
                  <a:cubicBezTo>
                    <a:pt x="1" y="64"/>
                    <a:pt x="0" y="67"/>
                    <a:pt x="0" y="71"/>
                  </a:cubicBezTo>
                  <a:cubicBezTo>
                    <a:pt x="0" y="74"/>
                    <a:pt x="1" y="77"/>
                    <a:pt x="1" y="81"/>
                  </a:cubicBezTo>
                  <a:cubicBezTo>
                    <a:pt x="2" y="84"/>
                    <a:pt x="3" y="85"/>
                    <a:pt x="5" y="86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7" y="92"/>
                    <a:pt x="18" y="94"/>
                    <a:pt x="18" y="95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2" y="108"/>
                    <a:pt x="13" y="110"/>
                    <a:pt x="14" y="112"/>
                  </a:cubicBezTo>
                  <a:cubicBezTo>
                    <a:pt x="18" y="118"/>
                    <a:pt x="23" y="123"/>
                    <a:pt x="29" y="127"/>
                  </a:cubicBezTo>
                  <a:cubicBezTo>
                    <a:pt x="31" y="128"/>
                    <a:pt x="33" y="129"/>
                    <a:pt x="35" y="128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4"/>
                    <a:pt x="49" y="124"/>
                    <a:pt x="51" y="125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6" y="138"/>
                    <a:pt x="58" y="140"/>
                    <a:pt x="60" y="140"/>
                  </a:cubicBezTo>
                  <a:cubicBezTo>
                    <a:pt x="64" y="140"/>
                    <a:pt x="67" y="141"/>
                    <a:pt x="70" y="141"/>
                  </a:cubicBezTo>
                  <a:cubicBezTo>
                    <a:pt x="74" y="141"/>
                    <a:pt x="77" y="140"/>
                    <a:pt x="81" y="140"/>
                  </a:cubicBezTo>
                  <a:cubicBezTo>
                    <a:pt x="83" y="140"/>
                    <a:pt x="85" y="138"/>
                    <a:pt x="86" y="136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1" y="124"/>
                    <a:pt x="93" y="124"/>
                    <a:pt x="95" y="123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8" y="129"/>
                    <a:pt x="110" y="128"/>
                    <a:pt x="112" y="127"/>
                  </a:cubicBezTo>
                  <a:cubicBezTo>
                    <a:pt x="117" y="123"/>
                    <a:pt x="123" y="118"/>
                    <a:pt x="127" y="112"/>
                  </a:cubicBezTo>
                  <a:cubicBezTo>
                    <a:pt x="128" y="110"/>
                    <a:pt x="128" y="108"/>
                    <a:pt x="127" y="10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3" y="94"/>
                    <a:pt x="124" y="92"/>
                    <a:pt x="125" y="90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8" y="85"/>
                    <a:pt x="139" y="84"/>
                    <a:pt x="139" y="81"/>
                  </a:cubicBezTo>
                  <a:cubicBezTo>
                    <a:pt x="140" y="77"/>
                    <a:pt x="140" y="74"/>
                    <a:pt x="140" y="71"/>
                  </a:cubicBezTo>
                  <a:cubicBezTo>
                    <a:pt x="140" y="67"/>
                    <a:pt x="140" y="64"/>
                    <a:pt x="139" y="60"/>
                  </a:cubicBezTo>
                  <a:close/>
                  <a:moveTo>
                    <a:pt x="128" y="76"/>
                  </a:move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82"/>
                    <a:pt x="114" y="84"/>
                  </a:cubicBezTo>
                  <a:cubicBezTo>
                    <a:pt x="113" y="87"/>
                    <a:pt x="112" y="90"/>
                    <a:pt x="110" y="92"/>
                  </a:cubicBezTo>
                  <a:cubicBezTo>
                    <a:pt x="109" y="94"/>
                    <a:pt x="109" y="96"/>
                    <a:pt x="110" y="9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3" y="111"/>
                    <a:pt x="110" y="113"/>
                    <a:pt x="107" y="115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0"/>
                    <a:pt x="94" y="110"/>
                    <a:pt x="92" y="111"/>
                  </a:cubicBezTo>
                  <a:cubicBezTo>
                    <a:pt x="89" y="112"/>
                    <a:pt x="86" y="113"/>
                    <a:pt x="83" y="114"/>
                  </a:cubicBezTo>
                  <a:cubicBezTo>
                    <a:pt x="81" y="115"/>
                    <a:pt x="80" y="116"/>
                    <a:pt x="79" y="11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2" y="129"/>
                    <a:pt x="69" y="129"/>
                    <a:pt x="65" y="12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6"/>
                    <a:pt x="59" y="115"/>
                    <a:pt x="57" y="114"/>
                  </a:cubicBezTo>
                  <a:cubicBezTo>
                    <a:pt x="54" y="113"/>
                    <a:pt x="51" y="112"/>
                    <a:pt x="49" y="111"/>
                  </a:cubicBezTo>
                  <a:cubicBezTo>
                    <a:pt x="47" y="110"/>
                    <a:pt x="45" y="110"/>
                    <a:pt x="43" y="111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1" y="113"/>
                    <a:pt x="28" y="111"/>
                    <a:pt x="26" y="10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6"/>
                    <a:pt x="31" y="94"/>
                    <a:pt x="30" y="92"/>
                  </a:cubicBezTo>
                  <a:cubicBezTo>
                    <a:pt x="29" y="90"/>
                    <a:pt x="28" y="87"/>
                    <a:pt x="27" y="84"/>
                  </a:cubicBezTo>
                  <a:cubicBezTo>
                    <a:pt x="26" y="82"/>
                    <a:pt x="25" y="80"/>
                    <a:pt x="23" y="80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2" y="74"/>
                    <a:pt x="12" y="72"/>
                    <a:pt x="12" y="71"/>
                  </a:cubicBezTo>
                  <a:cubicBezTo>
                    <a:pt x="12" y="69"/>
                    <a:pt x="12" y="67"/>
                    <a:pt x="13" y="65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1"/>
                    <a:pt x="26" y="60"/>
                    <a:pt x="27" y="58"/>
                  </a:cubicBezTo>
                  <a:cubicBezTo>
                    <a:pt x="28" y="55"/>
                    <a:pt x="29" y="52"/>
                    <a:pt x="30" y="49"/>
                  </a:cubicBezTo>
                  <a:cubicBezTo>
                    <a:pt x="31" y="47"/>
                    <a:pt x="31" y="45"/>
                    <a:pt x="31" y="4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1"/>
                    <a:pt x="31" y="28"/>
                    <a:pt x="33" y="2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2"/>
                    <a:pt x="47" y="32"/>
                    <a:pt x="49" y="31"/>
                  </a:cubicBezTo>
                  <a:cubicBezTo>
                    <a:pt x="51" y="29"/>
                    <a:pt x="54" y="28"/>
                    <a:pt x="57" y="27"/>
                  </a:cubicBezTo>
                  <a:cubicBezTo>
                    <a:pt x="59" y="27"/>
                    <a:pt x="61" y="25"/>
                    <a:pt x="61" y="2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9" y="13"/>
                    <a:pt x="72" y="13"/>
                    <a:pt x="76" y="1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5"/>
                    <a:pt x="81" y="27"/>
                    <a:pt x="83" y="27"/>
                  </a:cubicBezTo>
                  <a:cubicBezTo>
                    <a:pt x="86" y="28"/>
                    <a:pt x="89" y="29"/>
                    <a:pt x="92" y="31"/>
                  </a:cubicBezTo>
                  <a:cubicBezTo>
                    <a:pt x="94" y="32"/>
                    <a:pt x="96" y="32"/>
                    <a:pt x="98" y="31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10" y="28"/>
                    <a:pt x="113" y="31"/>
                    <a:pt x="115" y="3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9" y="45"/>
                    <a:pt x="109" y="47"/>
                    <a:pt x="110" y="49"/>
                  </a:cubicBezTo>
                  <a:cubicBezTo>
                    <a:pt x="112" y="52"/>
                    <a:pt x="113" y="55"/>
                    <a:pt x="114" y="58"/>
                  </a:cubicBezTo>
                  <a:cubicBezTo>
                    <a:pt x="115" y="60"/>
                    <a:pt x="116" y="61"/>
                    <a:pt x="118" y="62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7"/>
                    <a:pt x="128" y="69"/>
                    <a:pt x="128" y="71"/>
                  </a:cubicBezTo>
                  <a:cubicBezTo>
                    <a:pt x="128" y="72"/>
                    <a:pt x="128" y="74"/>
                    <a:pt x="128" y="76"/>
                  </a:cubicBezTo>
                  <a:close/>
                </a:path>
              </a:pathLst>
            </a:custGeom>
            <a:solidFill>
              <a:srgbClr val="C5422D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63" y="62"/>
              <a:ext cx="81" cy="81"/>
            </a:xfrm>
            <a:custGeom>
              <a:avLst/>
              <a:gdLst>
                <a:gd name="T0" fmla="*/ 40 w 55"/>
                <a:gd name="T1" fmla="*/ 0 h 55"/>
                <a:gd name="T2" fmla="*/ 0 w 55"/>
                <a:gd name="T3" fmla="*/ 40 h 55"/>
                <a:gd name="T4" fmla="*/ 40 w 55"/>
                <a:gd name="T5" fmla="*/ 81 h 55"/>
                <a:gd name="T6" fmla="*/ 81 w 55"/>
                <a:gd name="T7" fmla="*/ 40 h 55"/>
                <a:gd name="T8" fmla="*/ 40 w 55"/>
                <a:gd name="T9" fmla="*/ 0 h 55"/>
                <a:gd name="T10" fmla="*/ 40 w 55"/>
                <a:gd name="T11" fmla="*/ 63 h 55"/>
                <a:gd name="T12" fmla="*/ 18 w 55"/>
                <a:gd name="T13" fmla="*/ 40 h 55"/>
                <a:gd name="T14" fmla="*/ 40 w 55"/>
                <a:gd name="T15" fmla="*/ 18 h 55"/>
                <a:gd name="T16" fmla="*/ 63 w 55"/>
                <a:gd name="T17" fmla="*/ 40 h 55"/>
                <a:gd name="T18" fmla="*/ 40 w 55"/>
                <a:gd name="T19" fmla="*/ 63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55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43" y="55"/>
                    <a:pt x="55" y="43"/>
                    <a:pt x="55" y="27"/>
                  </a:cubicBezTo>
                  <a:cubicBezTo>
                    <a:pt x="55" y="12"/>
                    <a:pt x="43" y="0"/>
                    <a:pt x="27" y="0"/>
                  </a:cubicBezTo>
                  <a:close/>
                  <a:moveTo>
                    <a:pt x="27" y="43"/>
                  </a:moveTo>
                  <a:cubicBezTo>
                    <a:pt x="19" y="43"/>
                    <a:pt x="12" y="36"/>
                    <a:pt x="12" y="27"/>
                  </a:cubicBezTo>
                  <a:cubicBezTo>
                    <a:pt x="12" y="19"/>
                    <a:pt x="19" y="12"/>
                    <a:pt x="27" y="12"/>
                  </a:cubicBezTo>
                  <a:cubicBezTo>
                    <a:pt x="36" y="12"/>
                    <a:pt x="43" y="19"/>
                    <a:pt x="43" y="27"/>
                  </a:cubicBezTo>
                  <a:cubicBezTo>
                    <a:pt x="43" y="36"/>
                    <a:pt x="36" y="43"/>
                    <a:pt x="27" y="43"/>
                  </a:cubicBezTo>
                  <a:close/>
                </a:path>
              </a:pathLst>
            </a:custGeom>
            <a:solidFill>
              <a:srgbClr val="C5422D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30" name="Group 26" descr="D:\51PPT模板网\51pptmoban.com\图片.jpg"/>
          <p:cNvGrpSpPr>
            <a:grpSpLocks/>
          </p:cNvGrpSpPr>
          <p:nvPr/>
        </p:nvGrpSpPr>
        <p:grpSpPr bwMode="auto">
          <a:xfrm>
            <a:off x="8156995" y="2408420"/>
            <a:ext cx="263106" cy="263106"/>
            <a:chOff x="0" y="0"/>
            <a:chExt cx="205" cy="207"/>
          </a:xfrm>
        </p:grpSpPr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0" y="0"/>
              <a:ext cx="205" cy="207"/>
            </a:xfrm>
            <a:custGeom>
              <a:avLst/>
              <a:gdLst>
                <a:gd name="T0" fmla="*/ 103 w 140"/>
                <a:gd name="T1" fmla="*/ 207 h 140"/>
                <a:gd name="T2" fmla="*/ 0 w 140"/>
                <a:gd name="T3" fmla="*/ 104 h 140"/>
                <a:gd name="T4" fmla="*/ 103 w 140"/>
                <a:gd name="T5" fmla="*/ 0 h 140"/>
                <a:gd name="T6" fmla="*/ 205 w 140"/>
                <a:gd name="T7" fmla="*/ 104 h 140"/>
                <a:gd name="T8" fmla="*/ 103 w 140"/>
                <a:gd name="T9" fmla="*/ 207 h 140"/>
                <a:gd name="T10" fmla="*/ 103 w 140"/>
                <a:gd name="T11" fmla="*/ 18 h 140"/>
                <a:gd name="T12" fmla="*/ 18 w 140"/>
                <a:gd name="T13" fmla="*/ 104 h 140"/>
                <a:gd name="T14" fmla="*/ 103 w 140"/>
                <a:gd name="T15" fmla="*/ 189 h 140"/>
                <a:gd name="T16" fmla="*/ 187 w 140"/>
                <a:gd name="T17" fmla="*/ 104 h 140"/>
                <a:gd name="T18" fmla="*/ 103 w 140"/>
                <a:gd name="T19" fmla="*/ 1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32" y="140"/>
                    <a:pt x="0" y="109"/>
                    <a:pt x="0" y="70"/>
                  </a:cubicBezTo>
                  <a:cubicBezTo>
                    <a:pt x="0" y="32"/>
                    <a:pt x="32" y="0"/>
                    <a:pt x="70" y="0"/>
                  </a:cubicBezTo>
                  <a:cubicBezTo>
                    <a:pt x="109" y="0"/>
                    <a:pt x="140" y="32"/>
                    <a:pt x="140" y="70"/>
                  </a:cubicBezTo>
                  <a:cubicBezTo>
                    <a:pt x="140" y="109"/>
                    <a:pt x="109" y="140"/>
                    <a:pt x="70" y="140"/>
                  </a:cubicBezTo>
                  <a:close/>
                  <a:moveTo>
                    <a:pt x="70" y="12"/>
                  </a:moveTo>
                  <a:cubicBezTo>
                    <a:pt x="38" y="12"/>
                    <a:pt x="12" y="38"/>
                    <a:pt x="12" y="70"/>
                  </a:cubicBezTo>
                  <a:cubicBezTo>
                    <a:pt x="12" y="102"/>
                    <a:pt x="38" y="128"/>
                    <a:pt x="70" y="128"/>
                  </a:cubicBezTo>
                  <a:cubicBezTo>
                    <a:pt x="102" y="128"/>
                    <a:pt x="128" y="102"/>
                    <a:pt x="128" y="70"/>
                  </a:cubicBezTo>
                  <a:cubicBezTo>
                    <a:pt x="128" y="38"/>
                    <a:pt x="102" y="12"/>
                    <a:pt x="70" y="12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94" y="40"/>
              <a:ext cx="63" cy="72"/>
            </a:xfrm>
            <a:custGeom>
              <a:avLst/>
              <a:gdLst>
                <a:gd name="T0" fmla="*/ 54 w 43"/>
                <a:gd name="T1" fmla="*/ 72 h 49"/>
                <a:gd name="T2" fmla="*/ 9 w 43"/>
                <a:gd name="T3" fmla="*/ 72 h 49"/>
                <a:gd name="T4" fmla="*/ 0 w 43"/>
                <a:gd name="T5" fmla="*/ 63 h 49"/>
                <a:gd name="T6" fmla="*/ 0 w 43"/>
                <a:gd name="T7" fmla="*/ 9 h 49"/>
                <a:gd name="T8" fmla="*/ 9 w 43"/>
                <a:gd name="T9" fmla="*/ 0 h 49"/>
                <a:gd name="T10" fmla="*/ 18 w 43"/>
                <a:gd name="T11" fmla="*/ 9 h 49"/>
                <a:gd name="T12" fmla="*/ 18 w 43"/>
                <a:gd name="T13" fmla="*/ 54 h 49"/>
                <a:gd name="T14" fmla="*/ 54 w 43"/>
                <a:gd name="T15" fmla="*/ 54 h 49"/>
                <a:gd name="T16" fmla="*/ 63 w 43"/>
                <a:gd name="T17" fmla="*/ 63 h 49"/>
                <a:gd name="T18" fmla="*/ 54 w 43"/>
                <a:gd name="T19" fmla="*/ 72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9">
                  <a:moveTo>
                    <a:pt x="37" y="49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3" y="49"/>
                    <a:pt x="0" y="46"/>
                    <a:pt x="0" y="4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0" y="37"/>
                    <a:pt x="43" y="40"/>
                    <a:pt x="43" y="43"/>
                  </a:cubicBezTo>
                  <a:cubicBezTo>
                    <a:pt x="43" y="46"/>
                    <a:pt x="40" y="49"/>
                    <a:pt x="37" y="49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1C8938DF-7575-19BA-BB23-4611C3DC9D32}"/>
              </a:ext>
            </a:extLst>
          </p:cNvPr>
          <p:cNvGrpSpPr/>
          <p:nvPr/>
        </p:nvGrpSpPr>
        <p:grpSpPr>
          <a:xfrm>
            <a:off x="8540745" y="2161866"/>
            <a:ext cx="2825478" cy="803271"/>
            <a:chOff x="283599" y="1843034"/>
            <a:chExt cx="2825478" cy="803271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EC4732DC-70A0-D7FF-8F9B-6E6A8686E3BC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3CB4616A-1D91-4889-4B7A-32A34ECC6576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5D8FC2A4-60FC-EA32-B2ED-61D039F2B59D}"/>
              </a:ext>
            </a:extLst>
          </p:cNvPr>
          <p:cNvGrpSpPr/>
          <p:nvPr/>
        </p:nvGrpSpPr>
        <p:grpSpPr>
          <a:xfrm>
            <a:off x="884816" y="2166189"/>
            <a:ext cx="2825478" cy="803271"/>
            <a:chOff x="283599" y="1843034"/>
            <a:chExt cx="2825478" cy="80327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C30B665A-E09C-BC93-97D7-C786CA9712A0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ABC86A0-1FA6-42EC-65CF-90026CD8E22A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0C7CE8E-35F9-2547-0448-DC256F680E14}"/>
              </a:ext>
            </a:extLst>
          </p:cNvPr>
          <p:cNvGrpSpPr/>
          <p:nvPr/>
        </p:nvGrpSpPr>
        <p:grpSpPr>
          <a:xfrm>
            <a:off x="8540745" y="4422069"/>
            <a:ext cx="2825478" cy="803271"/>
            <a:chOff x="283599" y="1843034"/>
            <a:chExt cx="2825478" cy="803271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7C8E313C-6EBA-8484-772E-FC266C5FF1F8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8A9BD3A5-80D4-4B27-A2FD-592A4AD0D955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632F4A17-63C4-0A15-4FEE-C0DB82880FC0}"/>
              </a:ext>
            </a:extLst>
          </p:cNvPr>
          <p:cNvGrpSpPr/>
          <p:nvPr/>
        </p:nvGrpSpPr>
        <p:grpSpPr>
          <a:xfrm>
            <a:off x="884816" y="4426392"/>
            <a:ext cx="2825478" cy="803271"/>
            <a:chOff x="283599" y="1843034"/>
            <a:chExt cx="2825478" cy="803271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599F40AE-CDCF-5710-EA10-A4884C986A2E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9A87FC50-998E-2A90-1FE3-0FF5D2B88886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32764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03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pic>
        <p:nvPicPr>
          <p:cNvPr id="2" name="图片 1" descr="D:\51PPT模板网\51pptmoban.com\图片.jpg">
            <a:extLst>
              <a:ext uri="{FF2B5EF4-FFF2-40B4-BE49-F238E27FC236}">
                <a16:creationId xmlns:a16="http://schemas.microsoft.com/office/drawing/2014/main" id="{031A87B5-4929-FEE1-705E-6B7D226CD26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63663" y="1511054"/>
            <a:ext cx="3682927" cy="5346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矩形: 圆角 3">
            <a:extLst>
              <a:ext uri="{FF2B5EF4-FFF2-40B4-BE49-F238E27FC236}">
                <a16:creationId xmlns:a16="http://schemas.microsoft.com/office/drawing/2014/main" id="{DC1C2280-6F29-8A53-D088-96190B5C2437}"/>
              </a:ext>
            </a:extLst>
          </p:cNvPr>
          <p:cNvSpPr/>
          <p:nvPr/>
        </p:nvSpPr>
        <p:spPr>
          <a:xfrm>
            <a:off x="8166100" y="2171946"/>
            <a:ext cx="3078163" cy="495054"/>
          </a:xfrm>
          <a:prstGeom prst="roundRect">
            <a:avLst/>
          </a:prstGeom>
          <a:solidFill>
            <a:srgbClr val="C48E56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6DAE3B38-7F5B-5AFB-66A2-E3421A0E5AF4}"/>
              </a:ext>
            </a:extLst>
          </p:cNvPr>
          <p:cNvSpPr/>
          <p:nvPr/>
        </p:nvSpPr>
        <p:spPr>
          <a:xfrm>
            <a:off x="4876800" y="2171946"/>
            <a:ext cx="3078163" cy="495054"/>
          </a:xfrm>
          <a:prstGeom prst="roundRect">
            <a:avLst/>
          </a:prstGeom>
          <a:solidFill>
            <a:srgbClr val="17447A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F885C32C-56C0-5CFB-9F64-1FD80F74F955}"/>
              </a:ext>
            </a:extLst>
          </p:cNvPr>
          <p:cNvGrpSpPr/>
          <p:nvPr/>
        </p:nvGrpSpPr>
        <p:grpSpPr>
          <a:xfrm>
            <a:off x="4876800" y="2237496"/>
            <a:ext cx="2825478" cy="1054824"/>
            <a:chOff x="-427601" y="1815166"/>
            <a:chExt cx="2825478" cy="1054824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BC7F417A-EA5C-18F7-6E71-DEB32ED10EB7}"/>
                </a:ext>
              </a:extLst>
            </p:cNvPr>
            <p:cNvSpPr txBox="1"/>
            <p:nvPr/>
          </p:nvSpPr>
          <p:spPr>
            <a:xfrm>
              <a:off x="-427601" y="2338088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16D2F1FA-E5FD-1E83-81C9-85CF1C98C585}"/>
                </a:ext>
              </a:extLst>
            </p:cNvPr>
            <p:cNvSpPr txBox="1"/>
            <p:nvPr/>
          </p:nvSpPr>
          <p:spPr>
            <a:xfrm>
              <a:off x="48581" y="181516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CA4DF85F-9A25-5DFE-6B0E-C234E2A01940}"/>
              </a:ext>
            </a:extLst>
          </p:cNvPr>
          <p:cNvGrpSpPr/>
          <p:nvPr/>
        </p:nvGrpSpPr>
        <p:grpSpPr>
          <a:xfrm>
            <a:off x="8166100" y="2237496"/>
            <a:ext cx="2825478" cy="1054824"/>
            <a:chOff x="-427601" y="1815166"/>
            <a:chExt cx="2825478" cy="1054824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DF6576FD-5AAB-98F7-08F3-E05A57497179}"/>
                </a:ext>
              </a:extLst>
            </p:cNvPr>
            <p:cNvSpPr txBox="1"/>
            <p:nvPr/>
          </p:nvSpPr>
          <p:spPr>
            <a:xfrm>
              <a:off x="-427601" y="2338088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1ED5C7F7-FA6D-4100-16E6-7802B75BBB80}"/>
                </a:ext>
              </a:extLst>
            </p:cNvPr>
            <p:cNvSpPr txBox="1"/>
            <p:nvPr/>
          </p:nvSpPr>
          <p:spPr>
            <a:xfrm>
              <a:off x="48581" y="181516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5D012851-6392-1487-5F41-BE2E43D8D908}"/>
              </a:ext>
            </a:extLst>
          </p:cNvPr>
          <p:cNvSpPr/>
          <p:nvPr/>
        </p:nvSpPr>
        <p:spPr>
          <a:xfrm>
            <a:off x="8166100" y="3846959"/>
            <a:ext cx="3078163" cy="495054"/>
          </a:xfrm>
          <a:prstGeom prst="roundRect">
            <a:avLst/>
          </a:prstGeom>
          <a:solidFill>
            <a:srgbClr val="F6E1C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: 圆角 12">
            <a:extLst>
              <a:ext uri="{FF2B5EF4-FFF2-40B4-BE49-F238E27FC236}">
                <a16:creationId xmlns:a16="http://schemas.microsoft.com/office/drawing/2014/main" id="{F4179996-7EBD-074A-3803-EA3AF2F390B2}"/>
              </a:ext>
            </a:extLst>
          </p:cNvPr>
          <p:cNvSpPr/>
          <p:nvPr/>
        </p:nvSpPr>
        <p:spPr>
          <a:xfrm>
            <a:off x="4876800" y="3846959"/>
            <a:ext cx="3078163" cy="495054"/>
          </a:xfrm>
          <a:prstGeom prst="roundRect">
            <a:avLst/>
          </a:prstGeom>
          <a:solidFill>
            <a:srgbClr val="C5422D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460710A5-B298-2C37-2A34-11EDC2A89114}"/>
              </a:ext>
            </a:extLst>
          </p:cNvPr>
          <p:cNvGrpSpPr/>
          <p:nvPr/>
        </p:nvGrpSpPr>
        <p:grpSpPr>
          <a:xfrm>
            <a:off x="4876800" y="3912509"/>
            <a:ext cx="2825478" cy="1054824"/>
            <a:chOff x="-427601" y="1815166"/>
            <a:chExt cx="2825478" cy="1054824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1F087A44-4A2D-273C-ABCD-E7605E5D7463}"/>
                </a:ext>
              </a:extLst>
            </p:cNvPr>
            <p:cNvSpPr txBox="1"/>
            <p:nvPr/>
          </p:nvSpPr>
          <p:spPr>
            <a:xfrm>
              <a:off x="-427601" y="2338088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EC645CDD-9EC3-0E92-ACF1-19046384E5BE}"/>
                </a:ext>
              </a:extLst>
            </p:cNvPr>
            <p:cNvSpPr txBox="1"/>
            <p:nvPr/>
          </p:nvSpPr>
          <p:spPr>
            <a:xfrm>
              <a:off x="48581" y="181516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0839ABD8-C726-4F86-D23B-44999A3D21BA}"/>
              </a:ext>
            </a:extLst>
          </p:cNvPr>
          <p:cNvGrpSpPr/>
          <p:nvPr/>
        </p:nvGrpSpPr>
        <p:grpSpPr>
          <a:xfrm>
            <a:off x="8166100" y="3912509"/>
            <a:ext cx="2825478" cy="1054824"/>
            <a:chOff x="-427601" y="1815166"/>
            <a:chExt cx="2825478" cy="1054824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059855D4-46C1-0765-8FD9-1745BA276014}"/>
                </a:ext>
              </a:extLst>
            </p:cNvPr>
            <p:cNvSpPr txBox="1"/>
            <p:nvPr/>
          </p:nvSpPr>
          <p:spPr>
            <a:xfrm>
              <a:off x="-427601" y="2338088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77542396-5185-4EF4-0195-5331CF44F7D0}"/>
                </a:ext>
              </a:extLst>
            </p:cNvPr>
            <p:cNvSpPr txBox="1"/>
            <p:nvPr/>
          </p:nvSpPr>
          <p:spPr>
            <a:xfrm>
              <a:off x="48581" y="1815166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9031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03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3" name="Shape 333">
            <a:extLst>
              <a:ext uri="{FF2B5EF4-FFF2-40B4-BE49-F238E27FC236}">
                <a16:creationId xmlns:a16="http://schemas.microsoft.com/office/drawing/2014/main" id="{B11CFEA8-AED2-7E31-838F-7CC31BF413B1}"/>
              </a:ext>
            </a:extLst>
          </p:cNvPr>
          <p:cNvSpPr/>
          <p:nvPr/>
        </p:nvSpPr>
        <p:spPr>
          <a:xfrm>
            <a:off x="1882096" y="2862338"/>
            <a:ext cx="2303695" cy="1506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5030" y="10904"/>
                </a:lnTo>
                <a:lnTo>
                  <a:pt x="0" y="21600"/>
                </a:lnTo>
                <a:lnTo>
                  <a:pt x="16497" y="21600"/>
                </a:lnTo>
                <a:lnTo>
                  <a:pt x="21600" y="10886"/>
                </a:lnTo>
                <a:lnTo>
                  <a:pt x="16483" y="28"/>
                </a:lnTo>
                <a:lnTo>
                  <a:pt x="0" y="0"/>
                </a:lnTo>
                <a:close/>
              </a:path>
            </a:pathLst>
          </a:custGeom>
          <a:solidFill>
            <a:srgbClr val="17447A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11200"/>
            </a:pPr>
            <a:endParaRPr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Shape 338">
            <a:extLst>
              <a:ext uri="{FF2B5EF4-FFF2-40B4-BE49-F238E27FC236}">
                <a16:creationId xmlns:a16="http://schemas.microsoft.com/office/drawing/2014/main" id="{D3D8726F-CC43-50D2-E52C-62EF0A39483B}"/>
              </a:ext>
            </a:extLst>
          </p:cNvPr>
          <p:cNvSpPr/>
          <p:nvPr/>
        </p:nvSpPr>
        <p:spPr>
          <a:xfrm>
            <a:off x="3888496" y="2862338"/>
            <a:ext cx="2303695" cy="1506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5030" y="10904"/>
                </a:lnTo>
                <a:lnTo>
                  <a:pt x="0" y="21600"/>
                </a:lnTo>
                <a:lnTo>
                  <a:pt x="16497" y="21600"/>
                </a:lnTo>
                <a:lnTo>
                  <a:pt x="21600" y="10886"/>
                </a:lnTo>
                <a:lnTo>
                  <a:pt x="16483" y="28"/>
                </a:lnTo>
                <a:lnTo>
                  <a:pt x="0" y="0"/>
                </a:lnTo>
                <a:close/>
              </a:path>
            </a:pathLst>
          </a:custGeom>
          <a:solidFill>
            <a:srgbClr val="C48E56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11200"/>
            </a:pPr>
            <a:endParaRPr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Shape 343">
            <a:extLst>
              <a:ext uri="{FF2B5EF4-FFF2-40B4-BE49-F238E27FC236}">
                <a16:creationId xmlns:a16="http://schemas.microsoft.com/office/drawing/2014/main" id="{FB739174-AE86-0999-0636-1DB833ADC13B}"/>
              </a:ext>
            </a:extLst>
          </p:cNvPr>
          <p:cNvSpPr/>
          <p:nvPr/>
        </p:nvSpPr>
        <p:spPr>
          <a:xfrm>
            <a:off x="5944468" y="2862338"/>
            <a:ext cx="2303695" cy="1506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5030" y="10904"/>
                </a:lnTo>
                <a:lnTo>
                  <a:pt x="0" y="21600"/>
                </a:lnTo>
                <a:lnTo>
                  <a:pt x="16497" y="21600"/>
                </a:lnTo>
                <a:lnTo>
                  <a:pt x="21600" y="10886"/>
                </a:lnTo>
                <a:lnTo>
                  <a:pt x="16483" y="28"/>
                </a:lnTo>
                <a:lnTo>
                  <a:pt x="0" y="0"/>
                </a:lnTo>
                <a:close/>
              </a:path>
            </a:pathLst>
          </a:custGeom>
          <a:solidFill>
            <a:srgbClr val="F6E1C1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11200"/>
            </a:pPr>
            <a:endParaRPr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Shape 348">
            <a:extLst>
              <a:ext uri="{FF2B5EF4-FFF2-40B4-BE49-F238E27FC236}">
                <a16:creationId xmlns:a16="http://schemas.microsoft.com/office/drawing/2014/main" id="{3050C792-E319-9137-4975-3667DC957403}"/>
              </a:ext>
            </a:extLst>
          </p:cNvPr>
          <p:cNvSpPr/>
          <p:nvPr/>
        </p:nvSpPr>
        <p:spPr>
          <a:xfrm>
            <a:off x="7983501" y="2862338"/>
            <a:ext cx="2303693" cy="1506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5030" y="10904"/>
                </a:lnTo>
                <a:lnTo>
                  <a:pt x="0" y="21600"/>
                </a:lnTo>
                <a:lnTo>
                  <a:pt x="16497" y="21600"/>
                </a:lnTo>
                <a:lnTo>
                  <a:pt x="21600" y="10886"/>
                </a:lnTo>
                <a:lnTo>
                  <a:pt x="16483" y="28"/>
                </a:lnTo>
                <a:lnTo>
                  <a:pt x="0" y="0"/>
                </a:lnTo>
                <a:close/>
              </a:path>
            </a:pathLst>
          </a:custGeom>
          <a:solidFill>
            <a:srgbClr val="C5422D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11200"/>
            </a:pPr>
            <a:endParaRPr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" name="Group 360">
            <a:extLst>
              <a:ext uri="{FF2B5EF4-FFF2-40B4-BE49-F238E27FC236}">
                <a16:creationId xmlns:a16="http://schemas.microsoft.com/office/drawing/2014/main" id="{BDD117FA-5654-5F07-49AE-556111DD6D6B}"/>
              </a:ext>
            </a:extLst>
          </p:cNvPr>
          <p:cNvGrpSpPr/>
          <p:nvPr/>
        </p:nvGrpSpPr>
        <p:grpSpPr>
          <a:xfrm>
            <a:off x="2810911" y="4153497"/>
            <a:ext cx="446066" cy="446127"/>
            <a:chOff x="0" y="0"/>
            <a:chExt cx="850594" cy="850594"/>
          </a:xfrm>
        </p:grpSpPr>
        <p:sp>
          <p:nvSpPr>
            <p:cNvPr id="21" name="Shape 358">
              <a:extLst>
                <a:ext uri="{FF2B5EF4-FFF2-40B4-BE49-F238E27FC236}">
                  <a16:creationId xmlns:a16="http://schemas.microsoft.com/office/drawing/2014/main" id="{DA271198-6FC5-FD5C-A176-AF8FACE6E1C0}"/>
                </a:ext>
              </a:extLst>
            </p:cNvPr>
            <p:cNvSpPr/>
            <p:nvPr/>
          </p:nvSpPr>
          <p:spPr>
            <a:xfrm>
              <a:off x="0" y="0"/>
              <a:ext cx="850594" cy="850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17447A"/>
            </a:solidFill>
            <a:ln w="50800" cap="flat">
              <a:solidFill>
                <a:srgbClr val="FBF9FC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11200"/>
              </a:pPr>
              <a:endParaRPr sz="16100" b="1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Shape 359">
              <a:extLst>
                <a:ext uri="{FF2B5EF4-FFF2-40B4-BE49-F238E27FC236}">
                  <a16:creationId xmlns:a16="http://schemas.microsoft.com/office/drawing/2014/main" id="{08B95C44-CD34-7640-5937-9314775D8480}"/>
                </a:ext>
              </a:extLst>
            </p:cNvPr>
            <p:cNvSpPr/>
            <p:nvPr/>
          </p:nvSpPr>
          <p:spPr>
            <a:xfrm>
              <a:off x="300082" y="114147"/>
              <a:ext cx="250430" cy="6223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>
                <a:defRPr sz="3200" b="1">
                  <a:solidFill>
                    <a:srgbClr val="FAF9FC"/>
                  </a:solidFill>
                  <a:latin typeface="Oxygen"/>
                  <a:ea typeface="Oxygen"/>
                  <a:cs typeface="Oxygen"/>
                  <a:sym typeface="Oxygen"/>
                </a:defRPr>
              </a:lvl1pPr>
            </a:lstStyle>
            <a:p>
              <a:pPr lvl="0" algn="ctr">
                <a:defRPr sz="1800" b="0">
                  <a:solidFill>
                    <a:srgbClr val="000000"/>
                  </a:solidFill>
                </a:defRPr>
              </a:pPr>
              <a:r>
                <a:rPr sz="1600" dirty="0">
                  <a:solidFill>
                    <a:schemeClr val="bg1"/>
                  </a:solidFill>
                  <a:latin typeface="+mn-lt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23" name="Group 363">
            <a:extLst>
              <a:ext uri="{FF2B5EF4-FFF2-40B4-BE49-F238E27FC236}">
                <a16:creationId xmlns:a16="http://schemas.microsoft.com/office/drawing/2014/main" id="{40F01080-BD8C-89C3-171B-8F3BE1C69F36}"/>
              </a:ext>
            </a:extLst>
          </p:cNvPr>
          <p:cNvGrpSpPr/>
          <p:nvPr/>
        </p:nvGrpSpPr>
        <p:grpSpPr>
          <a:xfrm>
            <a:off x="4821545" y="2617827"/>
            <a:ext cx="446066" cy="446127"/>
            <a:chOff x="0" y="0"/>
            <a:chExt cx="850594" cy="850594"/>
          </a:xfrm>
        </p:grpSpPr>
        <p:sp>
          <p:nvSpPr>
            <p:cNvPr id="24" name="Shape 361">
              <a:extLst>
                <a:ext uri="{FF2B5EF4-FFF2-40B4-BE49-F238E27FC236}">
                  <a16:creationId xmlns:a16="http://schemas.microsoft.com/office/drawing/2014/main" id="{5D12C1D6-E394-32D4-4D17-18A637364618}"/>
                </a:ext>
              </a:extLst>
            </p:cNvPr>
            <p:cNvSpPr/>
            <p:nvPr/>
          </p:nvSpPr>
          <p:spPr>
            <a:xfrm>
              <a:off x="0" y="0"/>
              <a:ext cx="850594" cy="850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C48E56"/>
            </a:solidFill>
            <a:ln w="50800" cap="flat">
              <a:solidFill>
                <a:srgbClr val="FBF9FC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11200"/>
              </a:pPr>
              <a:endParaRPr sz="16100" b="1">
                <a:cs typeface="Arial" panose="020B0604020202020204" pitchFamily="34" charset="0"/>
              </a:endParaRPr>
            </a:p>
          </p:txBody>
        </p:sp>
        <p:sp>
          <p:nvSpPr>
            <p:cNvPr id="25" name="Shape 362">
              <a:extLst>
                <a:ext uri="{FF2B5EF4-FFF2-40B4-BE49-F238E27FC236}">
                  <a16:creationId xmlns:a16="http://schemas.microsoft.com/office/drawing/2014/main" id="{A2BC4D0E-45A6-95FA-C8AE-0416DEBB7574}"/>
                </a:ext>
              </a:extLst>
            </p:cNvPr>
            <p:cNvSpPr/>
            <p:nvPr/>
          </p:nvSpPr>
          <p:spPr>
            <a:xfrm>
              <a:off x="316784" y="190572"/>
              <a:ext cx="217030" cy="4694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0" tIns="0" rIns="0" bIns="0" numCol="1" anchor="ctr">
              <a:spAutoFit/>
            </a:bodyPr>
            <a:lstStyle>
              <a:lvl1pPr>
                <a:defRPr sz="3200" b="1">
                  <a:solidFill>
                    <a:srgbClr val="FAF9FC"/>
                  </a:solidFill>
                  <a:latin typeface="Oxygen"/>
                  <a:ea typeface="Oxygen"/>
                  <a:cs typeface="Oxygen"/>
                  <a:sym typeface="Oxygen"/>
                </a:defRPr>
              </a:lvl1pPr>
            </a:lstStyle>
            <a:p>
              <a:pPr lvl="0" algn="ctr">
                <a:defRPr sz="1800" b="0">
                  <a:solidFill>
                    <a:srgbClr val="000000"/>
                  </a:solidFill>
                </a:defRPr>
              </a:pPr>
              <a:r>
                <a:rPr sz="1600" dirty="0">
                  <a:solidFill>
                    <a:schemeClr val="bg1"/>
                  </a:solidFill>
                  <a:latin typeface="+mn-lt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26" name="Group 366">
            <a:extLst>
              <a:ext uri="{FF2B5EF4-FFF2-40B4-BE49-F238E27FC236}">
                <a16:creationId xmlns:a16="http://schemas.microsoft.com/office/drawing/2014/main" id="{989C94DD-5839-64C7-7A9D-A2B3ECC3CD9F}"/>
              </a:ext>
            </a:extLst>
          </p:cNvPr>
          <p:cNvGrpSpPr/>
          <p:nvPr/>
        </p:nvGrpSpPr>
        <p:grpSpPr>
          <a:xfrm>
            <a:off x="6873281" y="4153497"/>
            <a:ext cx="446066" cy="446127"/>
            <a:chOff x="0" y="0"/>
            <a:chExt cx="850594" cy="850594"/>
          </a:xfrm>
        </p:grpSpPr>
        <p:sp>
          <p:nvSpPr>
            <p:cNvPr id="27" name="Shape 364">
              <a:extLst>
                <a:ext uri="{FF2B5EF4-FFF2-40B4-BE49-F238E27FC236}">
                  <a16:creationId xmlns:a16="http://schemas.microsoft.com/office/drawing/2014/main" id="{6B449AEC-4F32-8831-AF24-0C5503D29489}"/>
                </a:ext>
              </a:extLst>
            </p:cNvPr>
            <p:cNvSpPr/>
            <p:nvPr/>
          </p:nvSpPr>
          <p:spPr>
            <a:xfrm>
              <a:off x="0" y="0"/>
              <a:ext cx="850594" cy="850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6E1C1"/>
            </a:solidFill>
            <a:ln w="50800" cap="flat">
              <a:solidFill>
                <a:srgbClr val="FBF9FC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11200"/>
              </a:pPr>
              <a:endParaRPr sz="16100" b="1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" name="Shape 365">
              <a:extLst>
                <a:ext uri="{FF2B5EF4-FFF2-40B4-BE49-F238E27FC236}">
                  <a16:creationId xmlns:a16="http://schemas.microsoft.com/office/drawing/2014/main" id="{E3CCBF57-F711-BF03-0ABC-833F7569B391}"/>
                </a:ext>
              </a:extLst>
            </p:cNvPr>
            <p:cNvSpPr/>
            <p:nvPr/>
          </p:nvSpPr>
          <p:spPr>
            <a:xfrm>
              <a:off x="316784" y="190572"/>
              <a:ext cx="217030" cy="46945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0" tIns="0" rIns="0" bIns="0" numCol="1" anchor="ctr">
              <a:spAutoFit/>
            </a:bodyPr>
            <a:lstStyle>
              <a:lvl1pPr>
                <a:defRPr sz="3200" b="1">
                  <a:solidFill>
                    <a:srgbClr val="FAF9FC"/>
                  </a:solidFill>
                  <a:latin typeface="Oxygen"/>
                  <a:ea typeface="Oxygen"/>
                  <a:cs typeface="Oxygen"/>
                  <a:sym typeface="Oxygen"/>
                </a:defRPr>
              </a:lvl1pPr>
            </a:lstStyle>
            <a:p>
              <a:pPr lvl="0" algn="ctr">
                <a:defRPr sz="1800" b="0">
                  <a:solidFill>
                    <a:srgbClr val="000000"/>
                  </a:solidFill>
                </a:defRPr>
              </a:pPr>
              <a:r>
                <a:rPr sz="1600" dirty="0">
                  <a:solidFill>
                    <a:schemeClr val="bg1"/>
                  </a:solidFill>
                  <a:latin typeface="+mn-lt"/>
                  <a:cs typeface="Arial" panose="020B0604020202020204" pitchFamily="34" charset="0"/>
                </a:rPr>
                <a:t>3</a:t>
              </a:r>
            </a:p>
          </p:txBody>
        </p:sp>
      </p:grpSp>
      <p:grpSp>
        <p:nvGrpSpPr>
          <p:cNvPr id="29" name="Group 369">
            <a:extLst>
              <a:ext uri="{FF2B5EF4-FFF2-40B4-BE49-F238E27FC236}">
                <a16:creationId xmlns:a16="http://schemas.microsoft.com/office/drawing/2014/main" id="{6B774294-6D9D-E5A2-B6D7-9F4ABDA887BA}"/>
              </a:ext>
            </a:extLst>
          </p:cNvPr>
          <p:cNvGrpSpPr/>
          <p:nvPr/>
        </p:nvGrpSpPr>
        <p:grpSpPr>
          <a:xfrm>
            <a:off x="8912314" y="2617827"/>
            <a:ext cx="446066" cy="446127"/>
            <a:chOff x="0" y="0"/>
            <a:chExt cx="850594" cy="850594"/>
          </a:xfrm>
        </p:grpSpPr>
        <p:sp>
          <p:nvSpPr>
            <p:cNvPr id="30" name="Shape 367">
              <a:extLst>
                <a:ext uri="{FF2B5EF4-FFF2-40B4-BE49-F238E27FC236}">
                  <a16:creationId xmlns:a16="http://schemas.microsoft.com/office/drawing/2014/main" id="{4E2F08E6-B4C8-AB31-1308-035C2C682FD4}"/>
                </a:ext>
              </a:extLst>
            </p:cNvPr>
            <p:cNvSpPr/>
            <p:nvPr/>
          </p:nvSpPr>
          <p:spPr>
            <a:xfrm>
              <a:off x="0" y="0"/>
              <a:ext cx="850594" cy="850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C5422D"/>
            </a:solidFill>
            <a:ln w="50800" cap="flat">
              <a:solidFill>
                <a:srgbClr val="FBF9FC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11200"/>
              </a:pPr>
              <a:endParaRPr sz="16100" b="1">
                <a:cs typeface="Arial" panose="020B0604020202020204" pitchFamily="34" charset="0"/>
              </a:endParaRPr>
            </a:p>
          </p:txBody>
        </p:sp>
        <p:sp>
          <p:nvSpPr>
            <p:cNvPr id="31" name="Shape 368">
              <a:extLst>
                <a:ext uri="{FF2B5EF4-FFF2-40B4-BE49-F238E27FC236}">
                  <a16:creationId xmlns:a16="http://schemas.microsoft.com/office/drawing/2014/main" id="{F063F43E-CECA-FE44-3834-2BE6952B6041}"/>
                </a:ext>
              </a:extLst>
            </p:cNvPr>
            <p:cNvSpPr/>
            <p:nvPr/>
          </p:nvSpPr>
          <p:spPr>
            <a:xfrm>
              <a:off x="243825" y="114147"/>
              <a:ext cx="362944" cy="6223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>
                <a:defRPr sz="3200" b="1">
                  <a:solidFill>
                    <a:srgbClr val="FAF9FC"/>
                  </a:solidFill>
                  <a:latin typeface="Oxygen"/>
                  <a:ea typeface="Oxygen"/>
                  <a:cs typeface="Oxygen"/>
                  <a:sym typeface="Oxygen"/>
                </a:defRPr>
              </a:lvl1pPr>
            </a:lstStyle>
            <a:p>
              <a:pPr lvl="0" algn="ctr">
                <a:defRPr sz="1800" b="0">
                  <a:solidFill>
                    <a:srgbClr val="000000"/>
                  </a:solidFill>
                </a:defRPr>
              </a:pPr>
              <a:r>
                <a:rPr sz="1600" dirty="0">
                  <a:solidFill>
                    <a:schemeClr val="bg1"/>
                  </a:solidFill>
                  <a:latin typeface="+mn-lt"/>
                  <a:cs typeface="Arial" panose="020B0604020202020204" pitchFamily="34" charset="0"/>
                </a:rPr>
                <a:t>4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8ADFC427-2887-E524-4269-900197F7F228}"/>
              </a:ext>
            </a:extLst>
          </p:cNvPr>
          <p:cNvGrpSpPr/>
          <p:nvPr/>
        </p:nvGrpSpPr>
        <p:grpSpPr>
          <a:xfrm>
            <a:off x="1882095" y="4767822"/>
            <a:ext cx="2840037" cy="803822"/>
            <a:chOff x="283598" y="1843034"/>
            <a:chExt cx="2840037" cy="803822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E5D359B-D897-4755-AEDE-ADFA779C4FAA}"/>
                </a:ext>
              </a:extLst>
            </p:cNvPr>
            <p:cNvSpPr txBox="1"/>
            <p:nvPr/>
          </p:nvSpPr>
          <p:spPr>
            <a:xfrm>
              <a:off x="283598" y="2114403"/>
              <a:ext cx="2840037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3C93AA7D-2295-B40D-D8B4-642A80DBE67B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02BBF53-2B27-689C-C69A-EAAB576F47FA}"/>
              </a:ext>
            </a:extLst>
          </p:cNvPr>
          <p:cNvGrpSpPr/>
          <p:nvPr/>
        </p:nvGrpSpPr>
        <p:grpSpPr>
          <a:xfrm>
            <a:off x="2875250" y="3319049"/>
            <a:ext cx="484023" cy="482902"/>
            <a:chOff x="2424113" y="2622551"/>
            <a:chExt cx="687388" cy="685800"/>
          </a:xfrm>
          <a:solidFill>
            <a:schemeClr val="bg1"/>
          </a:solidFill>
        </p:grpSpPr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DE6347BF-9774-D83F-6D9A-0BFBAF38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88" y="2865438"/>
              <a:ext cx="684213" cy="185738"/>
            </a:xfrm>
            <a:custGeom>
              <a:avLst/>
              <a:gdLst>
                <a:gd name="T0" fmla="*/ 59 w 431"/>
                <a:gd name="T1" fmla="*/ 117 h 117"/>
                <a:gd name="T2" fmla="*/ 69 w 431"/>
                <a:gd name="T3" fmla="*/ 117 h 117"/>
                <a:gd name="T4" fmla="*/ 362 w 431"/>
                <a:gd name="T5" fmla="*/ 117 h 117"/>
                <a:gd name="T6" fmla="*/ 369 w 431"/>
                <a:gd name="T7" fmla="*/ 117 h 117"/>
                <a:gd name="T8" fmla="*/ 431 w 431"/>
                <a:gd name="T9" fmla="*/ 0 h 117"/>
                <a:gd name="T10" fmla="*/ 428 w 431"/>
                <a:gd name="T11" fmla="*/ 0 h 117"/>
                <a:gd name="T12" fmla="*/ 364 w 431"/>
                <a:gd name="T13" fmla="*/ 0 h 117"/>
                <a:gd name="T14" fmla="*/ 315 w 431"/>
                <a:gd name="T15" fmla="*/ 0 h 117"/>
                <a:gd name="T16" fmla="*/ 116 w 431"/>
                <a:gd name="T17" fmla="*/ 0 h 117"/>
                <a:gd name="T18" fmla="*/ 64 w 431"/>
                <a:gd name="T19" fmla="*/ 0 h 117"/>
                <a:gd name="T20" fmla="*/ 0 w 431"/>
                <a:gd name="T21" fmla="*/ 0 h 117"/>
                <a:gd name="T22" fmla="*/ 59 w 431"/>
                <a:gd name="T2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117">
                  <a:moveTo>
                    <a:pt x="59" y="117"/>
                  </a:moveTo>
                  <a:lnTo>
                    <a:pt x="69" y="117"/>
                  </a:lnTo>
                  <a:lnTo>
                    <a:pt x="362" y="117"/>
                  </a:lnTo>
                  <a:lnTo>
                    <a:pt x="369" y="117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364" y="0"/>
                  </a:lnTo>
                  <a:lnTo>
                    <a:pt x="315" y="0"/>
                  </a:lnTo>
                  <a:lnTo>
                    <a:pt x="116" y="0"/>
                  </a:lnTo>
                  <a:lnTo>
                    <a:pt x="64" y="0"/>
                  </a:lnTo>
                  <a:lnTo>
                    <a:pt x="0" y="0"/>
                  </a:lnTo>
                  <a:lnTo>
                    <a:pt x="59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72C9ADA6-458E-56F0-5D61-0F9714B1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2906713"/>
              <a:ext cx="682625" cy="401638"/>
            </a:xfrm>
            <a:custGeom>
              <a:avLst/>
              <a:gdLst>
                <a:gd name="T0" fmla="*/ 0 w 182"/>
                <a:gd name="T1" fmla="*/ 106 h 106"/>
                <a:gd name="T2" fmla="*/ 182 w 182"/>
                <a:gd name="T3" fmla="*/ 106 h 106"/>
                <a:gd name="T4" fmla="*/ 182 w 182"/>
                <a:gd name="T5" fmla="*/ 0 h 106"/>
                <a:gd name="T6" fmla="*/ 161 w 182"/>
                <a:gd name="T7" fmla="*/ 40 h 106"/>
                <a:gd name="T8" fmla="*/ 160 w 182"/>
                <a:gd name="T9" fmla="*/ 43 h 106"/>
                <a:gd name="T10" fmla="*/ 157 w 182"/>
                <a:gd name="T11" fmla="*/ 43 h 106"/>
                <a:gd name="T12" fmla="*/ 151 w 182"/>
                <a:gd name="T13" fmla="*/ 43 h 106"/>
                <a:gd name="T14" fmla="*/ 105 w 182"/>
                <a:gd name="T15" fmla="*/ 43 h 106"/>
                <a:gd name="T16" fmla="*/ 106 w 182"/>
                <a:gd name="T17" fmla="*/ 45 h 106"/>
                <a:gd name="T18" fmla="*/ 104 w 182"/>
                <a:gd name="T19" fmla="*/ 53 h 106"/>
                <a:gd name="T20" fmla="*/ 92 w 182"/>
                <a:gd name="T21" fmla="*/ 59 h 106"/>
                <a:gd name="T22" fmla="*/ 80 w 182"/>
                <a:gd name="T23" fmla="*/ 53 h 106"/>
                <a:gd name="T24" fmla="*/ 78 w 182"/>
                <a:gd name="T25" fmla="*/ 45 h 106"/>
                <a:gd name="T26" fmla="*/ 78 w 182"/>
                <a:gd name="T27" fmla="*/ 43 h 106"/>
                <a:gd name="T28" fmla="*/ 33 w 182"/>
                <a:gd name="T29" fmla="*/ 43 h 106"/>
                <a:gd name="T30" fmla="*/ 26 w 182"/>
                <a:gd name="T31" fmla="*/ 43 h 106"/>
                <a:gd name="T32" fmla="*/ 22 w 182"/>
                <a:gd name="T33" fmla="*/ 43 h 106"/>
                <a:gd name="T34" fmla="*/ 21 w 182"/>
                <a:gd name="T35" fmla="*/ 40 h 106"/>
                <a:gd name="T36" fmla="*/ 0 w 182"/>
                <a:gd name="T37" fmla="*/ 1 h 106"/>
                <a:gd name="T38" fmla="*/ 0 w 182"/>
                <a:gd name="T3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2" h="106">
                  <a:moveTo>
                    <a:pt x="0" y="106"/>
                  </a:moveTo>
                  <a:cubicBezTo>
                    <a:pt x="182" y="106"/>
                    <a:pt x="182" y="106"/>
                    <a:pt x="182" y="106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6" y="44"/>
                    <a:pt x="106" y="44"/>
                    <a:pt x="106" y="45"/>
                  </a:cubicBezTo>
                  <a:cubicBezTo>
                    <a:pt x="106" y="48"/>
                    <a:pt x="105" y="50"/>
                    <a:pt x="104" y="53"/>
                  </a:cubicBezTo>
                  <a:cubicBezTo>
                    <a:pt x="101" y="57"/>
                    <a:pt x="97" y="59"/>
                    <a:pt x="92" y="59"/>
                  </a:cubicBezTo>
                  <a:cubicBezTo>
                    <a:pt x="87" y="59"/>
                    <a:pt x="83" y="57"/>
                    <a:pt x="80" y="53"/>
                  </a:cubicBezTo>
                  <a:cubicBezTo>
                    <a:pt x="78" y="50"/>
                    <a:pt x="78" y="48"/>
                    <a:pt x="78" y="45"/>
                  </a:cubicBezTo>
                  <a:cubicBezTo>
                    <a:pt x="78" y="44"/>
                    <a:pt x="78" y="44"/>
                    <a:pt x="78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35E103B3-37DB-96A0-64D3-34489A0EF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2622551"/>
              <a:ext cx="476250" cy="223838"/>
            </a:xfrm>
            <a:custGeom>
              <a:avLst/>
              <a:gdLst>
                <a:gd name="T0" fmla="*/ 127 w 127"/>
                <a:gd name="T1" fmla="*/ 59 h 59"/>
                <a:gd name="T2" fmla="*/ 127 w 127"/>
                <a:gd name="T3" fmla="*/ 25 h 59"/>
                <a:gd name="T4" fmla="*/ 103 w 127"/>
                <a:gd name="T5" fmla="*/ 0 h 59"/>
                <a:gd name="T6" fmla="*/ 25 w 127"/>
                <a:gd name="T7" fmla="*/ 0 h 59"/>
                <a:gd name="T8" fmla="*/ 0 w 127"/>
                <a:gd name="T9" fmla="*/ 25 h 59"/>
                <a:gd name="T10" fmla="*/ 0 w 127"/>
                <a:gd name="T11" fmla="*/ 59 h 59"/>
                <a:gd name="T12" fmla="*/ 22 w 127"/>
                <a:gd name="T13" fmla="*/ 59 h 59"/>
                <a:gd name="T14" fmla="*/ 22 w 127"/>
                <a:gd name="T15" fmla="*/ 25 h 59"/>
                <a:gd name="T16" fmla="*/ 25 w 127"/>
                <a:gd name="T17" fmla="*/ 21 h 59"/>
                <a:gd name="T18" fmla="*/ 103 w 127"/>
                <a:gd name="T19" fmla="*/ 21 h 59"/>
                <a:gd name="T20" fmla="*/ 106 w 127"/>
                <a:gd name="T21" fmla="*/ 25 h 59"/>
                <a:gd name="T22" fmla="*/ 106 w 127"/>
                <a:gd name="T23" fmla="*/ 59 h 59"/>
                <a:gd name="T24" fmla="*/ 127 w 127"/>
                <a:gd name="T2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59">
                  <a:moveTo>
                    <a:pt x="127" y="59"/>
                  </a:moveTo>
                  <a:cubicBezTo>
                    <a:pt x="127" y="25"/>
                    <a:pt x="127" y="25"/>
                    <a:pt x="127" y="25"/>
                  </a:cubicBezTo>
                  <a:cubicBezTo>
                    <a:pt x="127" y="11"/>
                    <a:pt x="116" y="0"/>
                    <a:pt x="10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3"/>
                    <a:pt x="23" y="21"/>
                    <a:pt x="25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5" y="21"/>
                    <a:pt x="106" y="23"/>
                    <a:pt x="106" y="25"/>
                  </a:cubicBezTo>
                  <a:cubicBezTo>
                    <a:pt x="106" y="59"/>
                    <a:pt x="106" y="59"/>
                    <a:pt x="106" y="59"/>
                  </a:cubicBezTo>
                  <a:lnTo>
                    <a:pt x="127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4" name="组合 43" descr="D:\51PPT模板网\51pptmoban.com\图片.jpg">
            <a:extLst>
              <a:ext uri="{FF2B5EF4-FFF2-40B4-BE49-F238E27FC236}">
                <a16:creationId xmlns:a16="http://schemas.microsoft.com/office/drawing/2014/main" id="{9AF04EF3-411A-4C3C-A282-E70F15389D7A}"/>
              </a:ext>
            </a:extLst>
          </p:cNvPr>
          <p:cNvGrpSpPr/>
          <p:nvPr/>
        </p:nvGrpSpPr>
        <p:grpSpPr>
          <a:xfrm>
            <a:off x="8945399" y="3277454"/>
            <a:ext cx="637171" cy="553399"/>
            <a:chOff x="9021763" y="5654676"/>
            <a:chExt cx="796925" cy="692150"/>
          </a:xfrm>
          <a:solidFill>
            <a:schemeClr val="bg1"/>
          </a:solidFill>
        </p:grpSpPr>
        <p:sp>
          <p:nvSpPr>
            <p:cNvPr id="45" name="Freeform 13">
              <a:extLst>
                <a:ext uri="{FF2B5EF4-FFF2-40B4-BE49-F238E27FC236}">
                  <a16:creationId xmlns:a16="http://schemas.microsoft.com/office/drawing/2014/main" id="{7E576DC6-1B1B-56F1-3273-EACA1830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3051" y="5835651"/>
              <a:ext cx="514350" cy="511175"/>
            </a:xfrm>
            <a:custGeom>
              <a:avLst/>
              <a:gdLst>
                <a:gd name="T0" fmla="*/ 88 w 176"/>
                <a:gd name="T1" fmla="*/ 0 h 175"/>
                <a:gd name="T2" fmla="*/ 0 w 176"/>
                <a:gd name="T3" fmla="*/ 63 h 175"/>
                <a:gd name="T4" fmla="*/ 0 w 176"/>
                <a:gd name="T5" fmla="*/ 151 h 175"/>
                <a:gd name="T6" fmla="*/ 24 w 176"/>
                <a:gd name="T7" fmla="*/ 175 h 175"/>
                <a:gd name="T8" fmla="*/ 65 w 176"/>
                <a:gd name="T9" fmla="*/ 175 h 175"/>
                <a:gd name="T10" fmla="*/ 65 w 176"/>
                <a:gd name="T11" fmla="*/ 93 h 175"/>
                <a:gd name="T12" fmla="*/ 111 w 176"/>
                <a:gd name="T13" fmla="*/ 93 h 175"/>
                <a:gd name="T14" fmla="*/ 111 w 176"/>
                <a:gd name="T15" fmla="*/ 175 h 175"/>
                <a:gd name="T16" fmla="*/ 151 w 176"/>
                <a:gd name="T17" fmla="*/ 175 h 175"/>
                <a:gd name="T18" fmla="*/ 176 w 176"/>
                <a:gd name="T19" fmla="*/ 151 h 175"/>
                <a:gd name="T20" fmla="*/ 176 w 176"/>
                <a:gd name="T21" fmla="*/ 63 h 175"/>
                <a:gd name="T22" fmla="*/ 88 w 176"/>
                <a:gd name="T2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64"/>
                    <a:pt x="11" y="175"/>
                    <a:pt x="24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65" y="175"/>
                    <a:pt x="176" y="164"/>
                    <a:pt x="176" y="151"/>
                  </a:cubicBezTo>
                  <a:cubicBezTo>
                    <a:pt x="176" y="63"/>
                    <a:pt x="176" y="63"/>
                    <a:pt x="176" y="63"/>
                  </a:cubicBez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Freeform 14">
              <a:extLst>
                <a:ext uri="{FF2B5EF4-FFF2-40B4-BE49-F238E27FC236}">
                  <a16:creationId xmlns:a16="http://schemas.microsoft.com/office/drawing/2014/main" id="{59EA1A45-2541-4423-8F6D-842B7E259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1763" y="5654676"/>
              <a:ext cx="796925" cy="354013"/>
            </a:xfrm>
            <a:custGeom>
              <a:avLst/>
              <a:gdLst>
                <a:gd name="T0" fmla="*/ 9 w 272"/>
                <a:gd name="T1" fmla="*/ 116 h 121"/>
                <a:gd name="T2" fmla="*/ 20 w 272"/>
                <a:gd name="T3" fmla="*/ 121 h 121"/>
                <a:gd name="T4" fmla="*/ 136 w 272"/>
                <a:gd name="T5" fmla="*/ 37 h 121"/>
                <a:gd name="T6" fmla="*/ 136 w 272"/>
                <a:gd name="T7" fmla="*/ 37 h 121"/>
                <a:gd name="T8" fmla="*/ 136 w 272"/>
                <a:gd name="T9" fmla="*/ 37 h 121"/>
                <a:gd name="T10" fmla="*/ 136 w 272"/>
                <a:gd name="T11" fmla="*/ 37 h 121"/>
                <a:gd name="T12" fmla="*/ 136 w 272"/>
                <a:gd name="T13" fmla="*/ 37 h 121"/>
                <a:gd name="T14" fmla="*/ 252 w 272"/>
                <a:gd name="T15" fmla="*/ 121 h 121"/>
                <a:gd name="T16" fmla="*/ 263 w 272"/>
                <a:gd name="T17" fmla="*/ 116 h 121"/>
                <a:gd name="T18" fmla="*/ 268 w 272"/>
                <a:gd name="T19" fmla="*/ 110 h 121"/>
                <a:gd name="T20" fmla="*/ 265 w 272"/>
                <a:gd name="T21" fmla="*/ 93 h 121"/>
                <a:gd name="T22" fmla="*/ 233 w 272"/>
                <a:gd name="T23" fmla="*/ 70 h 121"/>
                <a:gd name="T24" fmla="*/ 223 w 272"/>
                <a:gd name="T25" fmla="*/ 51 h 121"/>
                <a:gd name="T26" fmla="*/ 223 w 272"/>
                <a:gd name="T27" fmla="*/ 12 h 121"/>
                <a:gd name="T28" fmla="*/ 211 w 272"/>
                <a:gd name="T29" fmla="*/ 0 h 121"/>
                <a:gd name="T30" fmla="*/ 200 w 272"/>
                <a:gd name="T31" fmla="*/ 0 h 121"/>
                <a:gd name="T32" fmla="*/ 188 w 272"/>
                <a:gd name="T33" fmla="*/ 12 h 121"/>
                <a:gd name="T34" fmla="*/ 188 w 272"/>
                <a:gd name="T35" fmla="*/ 25 h 121"/>
                <a:gd name="T36" fmla="*/ 178 w 272"/>
                <a:gd name="T37" fmla="*/ 30 h 121"/>
                <a:gd name="T38" fmla="*/ 146 w 272"/>
                <a:gd name="T39" fmla="*/ 7 h 121"/>
                <a:gd name="T40" fmla="*/ 136 w 272"/>
                <a:gd name="T41" fmla="*/ 0 h 121"/>
                <a:gd name="T42" fmla="*/ 136 w 272"/>
                <a:gd name="T43" fmla="*/ 0 h 121"/>
                <a:gd name="T44" fmla="*/ 136 w 272"/>
                <a:gd name="T45" fmla="*/ 0 h 121"/>
                <a:gd name="T46" fmla="*/ 136 w 272"/>
                <a:gd name="T47" fmla="*/ 0 h 121"/>
                <a:gd name="T48" fmla="*/ 126 w 272"/>
                <a:gd name="T49" fmla="*/ 7 h 121"/>
                <a:gd name="T50" fmla="*/ 7 w 272"/>
                <a:gd name="T51" fmla="*/ 93 h 121"/>
                <a:gd name="T52" fmla="*/ 4 w 272"/>
                <a:gd name="T53" fmla="*/ 110 h 121"/>
                <a:gd name="T54" fmla="*/ 9 w 272"/>
                <a:gd name="T55" fmla="*/ 1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2" h="121">
                  <a:moveTo>
                    <a:pt x="9" y="116"/>
                  </a:moveTo>
                  <a:cubicBezTo>
                    <a:pt x="11" y="120"/>
                    <a:pt x="16" y="121"/>
                    <a:pt x="20" y="121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6" y="121"/>
                    <a:pt x="261" y="120"/>
                    <a:pt x="263" y="116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72" y="104"/>
                    <a:pt x="270" y="97"/>
                    <a:pt x="265" y="93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27" y="66"/>
                    <a:pt x="223" y="57"/>
                    <a:pt x="223" y="5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23" y="6"/>
                    <a:pt x="218" y="0"/>
                    <a:pt x="211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3" y="0"/>
                    <a:pt x="188" y="6"/>
                    <a:pt x="188" y="12"/>
                  </a:cubicBezTo>
                  <a:cubicBezTo>
                    <a:pt x="188" y="25"/>
                    <a:pt x="188" y="25"/>
                    <a:pt x="188" y="25"/>
                  </a:cubicBezTo>
                  <a:cubicBezTo>
                    <a:pt x="188" y="32"/>
                    <a:pt x="183" y="34"/>
                    <a:pt x="178" y="30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1" y="3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1" y="3"/>
                    <a:pt x="126" y="7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2" y="97"/>
                    <a:pt x="0" y="104"/>
                    <a:pt x="4" y="110"/>
                  </a:cubicBezTo>
                  <a:lnTo>
                    <a:pt x="9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38E783C6-8401-6769-A3FE-A9433D741F32}"/>
              </a:ext>
            </a:extLst>
          </p:cNvPr>
          <p:cNvGrpSpPr/>
          <p:nvPr/>
        </p:nvGrpSpPr>
        <p:grpSpPr>
          <a:xfrm>
            <a:off x="6962878" y="3334583"/>
            <a:ext cx="515949" cy="561971"/>
            <a:chOff x="6169025" y="6338888"/>
            <a:chExt cx="338138" cy="368300"/>
          </a:xfrm>
          <a:solidFill>
            <a:schemeClr val="bg1"/>
          </a:solidFill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FE7F60F6-9ACE-37D2-7690-2B3146A64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6025" y="6338888"/>
              <a:ext cx="79375" cy="809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B7FFC540-31D9-C5DB-DD35-C3989E86A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8" y="6435725"/>
              <a:ext cx="146050" cy="271463"/>
            </a:xfrm>
            <a:custGeom>
              <a:avLst/>
              <a:gdLst>
                <a:gd name="T0" fmla="*/ 31 w 39"/>
                <a:gd name="T1" fmla="*/ 0 h 71"/>
                <a:gd name="T2" fmla="*/ 28 w 39"/>
                <a:gd name="T3" fmla="*/ 0 h 71"/>
                <a:gd name="T4" fmla="*/ 19 w 39"/>
                <a:gd name="T5" fmla="*/ 8 h 71"/>
                <a:gd name="T6" fmla="*/ 11 w 39"/>
                <a:gd name="T7" fmla="*/ 0 h 71"/>
                <a:gd name="T8" fmla="*/ 8 w 39"/>
                <a:gd name="T9" fmla="*/ 0 h 71"/>
                <a:gd name="T10" fmla="*/ 0 w 39"/>
                <a:gd name="T11" fmla="*/ 8 h 71"/>
                <a:gd name="T12" fmla="*/ 0 w 39"/>
                <a:gd name="T13" fmla="*/ 26 h 71"/>
                <a:gd name="T14" fmla="*/ 8 w 39"/>
                <a:gd name="T15" fmla="*/ 34 h 71"/>
                <a:gd name="T16" fmla="*/ 8 w 39"/>
                <a:gd name="T17" fmla="*/ 34 h 71"/>
                <a:gd name="T18" fmla="*/ 8 w 39"/>
                <a:gd name="T19" fmla="*/ 36 h 71"/>
                <a:gd name="T20" fmla="*/ 8 w 39"/>
                <a:gd name="T21" fmla="*/ 65 h 71"/>
                <a:gd name="T22" fmla="*/ 14 w 39"/>
                <a:gd name="T23" fmla="*/ 71 h 71"/>
                <a:gd name="T24" fmla="*/ 20 w 39"/>
                <a:gd name="T25" fmla="*/ 65 h 71"/>
                <a:gd name="T26" fmla="*/ 26 w 39"/>
                <a:gd name="T27" fmla="*/ 71 h 71"/>
                <a:gd name="T28" fmla="*/ 31 w 39"/>
                <a:gd name="T29" fmla="*/ 65 h 71"/>
                <a:gd name="T30" fmla="*/ 31 w 39"/>
                <a:gd name="T31" fmla="*/ 36 h 71"/>
                <a:gd name="T32" fmla="*/ 31 w 39"/>
                <a:gd name="T33" fmla="*/ 34 h 71"/>
                <a:gd name="T34" fmla="*/ 31 w 39"/>
                <a:gd name="T35" fmla="*/ 34 h 71"/>
                <a:gd name="T36" fmla="*/ 39 w 39"/>
                <a:gd name="T37" fmla="*/ 26 h 71"/>
                <a:gd name="T38" fmla="*/ 39 w 39"/>
                <a:gd name="T39" fmla="*/ 8 h 71"/>
                <a:gd name="T40" fmla="*/ 31 w 3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71">
                  <a:moveTo>
                    <a:pt x="3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9"/>
                    <a:pt x="11" y="71"/>
                    <a:pt x="14" y="71"/>
                  </a:cubicBezTo>
                  <a:cubicBezTo>
                    <a:pt x="17" y="71"/>
                    <a:pt x="20" y="69"/>
                    <a:pt x="20" y="65"/>
                  </a:cubicBezTo>
                  <a:cubicBezTo>
                    <a:pt x="20" y="69"/>
                    <a:pt x="22" y="71"/>
                    <a:pt x="26" y="71"/>
                  </a:cubicBezTo>
                  <a:cubicBezTo>
                    <a:pt x="29" y="71"/>
                    <a:pt x="31" y="69"/>
                    <a:pt x="31" y="6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6" y="34"/>
                    <a:pt x="39" y="30"/>
                    <a:pt x="39" y="2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3"/>
                    <a:pt x="36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Oval 7">
              <a:extLst>
                <a:ext uri="{FF2B5EF4-FFF2-40B4-BE49-F238E27FC236}">
                  <a16:creationId xmlns:a16="http://schemas.microsoft.com/office/drawing/2014/main" id="{F7376DDB-D842-1CC2-0FAD-554C8522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850" y="6362700"/>
              <a:ext cx="57150" cy="57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737299AB-1CFB-5451-593C-49CB264A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6430963"/>
              <a:ext cx="90488" cy="227013"/>
            </a:xfrm>
            <a:custGeom>
              <a:avLst/>
              <a:gdLst>
                <a:gd name="T0" fmla="*/ 18 w 24"/>
                <a:gd name="T1" fmla="*/ 0 h 59"/>
                <a:gd name="T2" fmla="*/ 15 w 24"/>
                <a:gd name="T3" fmla="*/ 0 h 59"/>
                <a:gd name="T4" fmla="*/ 8 w 24"/>
                <a:gd name="T5" fmla="*/ 7 h 59"/>
                <a:gd name="T6" fmla="*/ 2 w 24"/>
                <a:gd name="T7" fmla="*/ 0 h 59"/>
                <a:gd name="T8" fmla="*/ 1 w 24"/>
                <a:gd name="T9" fmla="*/ 0 h 59"/>
                <a:gd name="T10" fmla="*/ 4 w 24"/>
                <a:gd name="T11" fmla="*/ 7 h 59"/>
                <a:gd name="T12" fmla="*/ 4 w 24"/>
                <a:gd name="T13" fmla="*/ 30 h 59"/>
                <a:gd name="T14" fmla="*/ 0 w 24"/>
                <a:gd name="T15" fmla="*/ 38 h 59"/>
                <a:gd name="T16" fmla="*/ 0 w 24"/>
                <a:gd name="T17" fmla="*/ 54 h 59"/>
                <a:gd name="T18" fmla="*/ 4 w 24"/>
                <a:gd name="T19" fmla="*/ 59 h 59"/>
                <a:gd name="T20" fmla="*/ 9 w 24"/>
                <a:gd name="T21" fmla="*/ 54 h 59"/>
                <a:gd name="T22" fmla="*/ 13 w 24"/>
                <a:gd name="T23" fmla="*/ 59 h 59"/>
                <a:gd name="T24" fmla="*/ 18 w 24"/>
                <a:gd name="T25" fmla="*/ 54 h 59"/>
                <a:gd name="T26" fmla="*/ 18 w 24"/>
                <a:gd name="T27" fmla="*/ 29 h 59"/>
                <a:gd name="T28" fmla="*/ 18 w 24"/>
                <a:gd name="T29" fmla="*/ 27 h 59"/>
                <a:gd name="T30" fmla="*/ 18 w 24"/>
                <a:gd name="T31" fmla="*/ 27 h 59"/>
                <a:gd name="T32" fmla="*/ 24 w 24"/>
                <a:gd name="T33" fmla="*/ 21 h 59"/>
                <a:gd name="T34" fmla="*/ 24 w 24"/>
                <a:gd name="T35" fmla="*/ 7 h 59"/>
                <a:gd name="T36" fmla="*/ 18 w 24"/>
                <a:gd name="T3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9">
                  <a:moveTo>
                    <a:pt x="1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4" y="4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4"/>
                    <a:pt x="2" y="36"/>
                    <a:pt x="0" y="3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7" y="59"/>
                    <a:pt x="9" y="57"/>
                    <a:pt x="9" y="54"/>
                  </a:cubicBezTo>
                  <a:cubicBezTo>
                    <a:pt x="9" y="57"/>
                    <a:pt x="11" y="59"/>
                    <a:pt x="13" y="59"/>
                  </a:cubicBezTo>
                  <a:cubicBezTo>
                    <a:pt x="16" y="59"/>
                    <a:pt x="18" y="57"/>
                    <a:pt x="18" y="5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1" y="27"/>
                    <a:pt x="24" y="24"/>
                    <a:pt x="24" y="2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3"/>
                    <a:pt x="21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Oval 9">
              <a:extLst>
                <a:ext uri="{FF2B5EF4-FFF2-40B4-BE49-F238E27FC236}">
                  <a16:creationId xmlns:a16="http://schemas.microsoft.com/office/drawing/2014/main" id="{FAE341FA-4D70-812E-94C1-61F9C28C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4425" y="6362700"/>
              <a:ext cx="60325" cy="57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0748CD1-8EEF-71E8-00F6-F31EA9D74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6430963"/>
              <a:ext cx="88900" cy="227013"/>
            </a:xfrm>
            <a:custGeom>
              <a:avLst/>
              <a:gdLst>
                <a:gd name="T0" fmla="*/ 6 w 24"/>
                <a:gd name="T1" fmla="*/ 0 h 59"/>
                <a:gd name="T2" fmla="*/ 9 w 24"/>
                <a:gd name="T3" fmla="*/ 0 h 59"/>
                <a:gd name="T4" fmla="*/ 15 w 24"/>
                <a:gd name="T5" fmla="*/ 7 h 59"/>
                <a:gd name="T6" fmla="*/ 22 w 24"/>
                <a:gd name="T7" fmla="*/ 0 h 59"/>
                <a:gd name="T8" fmla="*/ 23 w 24"/>
                <a:gd name="T9" fmla="*/ 0 h 59"/>
                <a:gd name="T10" fmla="*/ 20 w 24"/>
                <a:gd name="T11" fmla="*/ 7 h 59"/>
                <a:gd name="T12" fmla="*/ 20 w 24"/>
                <a:gd name="T13" fmla="*/ 30 h 59"/>
                <a:gd name="T14" fmla="*/ 24 w 24"/>
                <a:gd name="T15" fmla="*/ 38 h 59"/>
                <a:gd name="T16" fmla="*/ 24 w 24"/>
                <a:gd name="T17" fmla="*/ 54 h 59"/>
                <a:gd name="T18" fmla="*/ 20 w 24"/>
                <a:gd name="T19" fmla="*/ 59 h 59"/>
                <a:gd name="T20" fmla="*/ 15 w 24"/>
                <a:gd name="T21" fmla="*/ 54 h 59"/>
                <a:gd name="T22" fmla="*/ 10 w 24"/>
                <a:gd name="T23" fmla="*/ 59 h 59"/>
                <a:gd name="T24" fmla="*/ 6 w 24"/>
                <a:gd name="T25" fmla="*/ 54 h 59"/>
                <a:gd name="T26" fmla="*/ 6 w 24"/>
                <a:gd name="T27" fmla="*/ 29 h 59"/>
                <a:gd name="T28" fmla="*/ 6 w 24"/>
                <a:gd name="T29" fmla="*/ 27 h 59"/>
                <a:gd name="T30" fmla="*/ 6 w 24"/>
                <a:gd name="T31" fmla="*/ 27 h 59"/>
                <a:gd name="T32" fmla="*/ 0 w 24"/>
                <a:gd name="T33" fmla="*/ 21 h 59"/>
                <a:gd name="T34" fmla="*/ 0 w 24"/>
                <a:gd name="T35" fmla="*/ 7 h 59"/>
                <a:gd name="T36" fmla="*/ 6 w 24"/>
                <a:gd name="T3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9">
                  <a:moveTo>
                    <a:pt x="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2"/>
                    <a:pt x="20" y="4"/>
                    <a:pt x="20" y="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4"/>
                    <a:pt x="22" y="36"/>
                    <a:pt x="24" y="38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7"/>
                    <a:pt x="22" y="59"/>
                    <a:pt x="20" y="59"/>
                  </a:cubicBezTo>
                  <a:cubicBezTo>
                    <a:pt x="17" y="59"/>
                    <a:pt x="15" y="57"/>
                    <a:pt x="15" y="54"/>
                  </a:cubicBezTo>
                  <a:cubicBezTo>
                    <a:pt x="15" y="57"/>
                    <a:pt x="13" y="59"/>
                    <a:pt x="10" y="59"/>
                  </a:cubicBezTo>
                  <a:cubicBezTo>
                    <a:pt x="8" y="59"/>
                    <a:pt x="6" y="57"/>
                    <a:pt x="6" y="54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7"/>
                    <a:pt x="0" y="24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A0EF9F74-4F18-445B-0EEE-B5AB96C2A678}"/>
              </a:ext>
            </a:extLst>
          </p:cNvPr>
          <p:cNvGrpSpPr/>
          <p:nvPr/>
        </p:nvGrpSpPr>
        <p:grpSpPr>
          <a:xfrm>
            <a:off x="4918509" y="3405027"/>
            <a:ext cx="569158" cy="440004"/>
            <a:chOff x="9175750" y="6338888"/>
            <a:chExt cx="412750" cy="319088"/>
          </a:xfrm>
          <a:solidFill>
            <a:schemeClr val="bg1"/>
          </a:solidFill>
        </p:grpSpPr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E7680129-8262-4DDD-FD9F-6F29DDD99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5750" y="6338888"/>
              <a:ext cx="412750" cy="319088"/>
            </a:xfrm>
            <a:custGeom>
              <a:avLst/>
              <a:gdLst>
                <a:gd name="T0" fmla="*/ 102 w 110"/>
                <a:gd name="T1" fmla="*/ 0 h 83"/>
                <a:gd name="T2" fmla="*/ 9 w 110"/>
                <a:gd name="T3" fmla="*/ 0 h 83"/>
                <a:gd name="T4" fmla="*/ 0 w 110"/>
                <a:gd name="T5" fmla="*/ 8 h 83"/>
                <a:gd name="T6" fmla="*/ 0 w 110"/>
                <a:gd name="T7" fmla="*/ 74 h 83"/>
                <a:gd name="T8" fmla="*/ 9 w 110"/>
                <a:gd name="T9" fmla="*/ 83 h 83"/>
                <a:gd name="T10" fmla="*/ 102 w 110"/>
                <a:gd name="T11" fmla="*/ 83 h 83"/>
                <a:gd name="T12" fmla="*/ 110 w 110"/>
                <a:gd name="T13" fmla="*/ 74 h 83"/>
                <a:gd name="T14" fmla="*/ 110 w 110"/>
                <a:gd name="T15" fmla="*/ 8 h 83"/>
                <a:gd name="T16" fmla="*/ 102 w 110"/>
                <a:gd name="T17" fmla="*/ 0 h 83"/>
                <a:gd name="T18" fmla="*/ 104 w 110"/>
                <a:gd name="T19" fmla="*/ 38 h 83"/>
                <a:gd name="T20" fmla="*/ 86 w 110"/>
                <a:gd name="T21" fmla="*/ 24 h 83"/>
                <a:gd name="T22" fmla="*/ 80 w 110"/>
                <a:gd name="T23" fmla="*/ 24 h 83"/>
                <a:gd name="T24" fmla="*/ 52 w 110"/>
                <a:gd name="T25" fmla="*/ 47 h 83"/>
                <a:gd name="T26" fmla="*/ 45 w 110"/>
                <a:gd name="T27" fmla="*/ 47 h 83"/>
                <a:gd name="T28" fmla="*/ 30 w 110"/>
                <a:gd name="T29" fmla="*/ 35 h 83"/>
                <a:gd name="T30" fmla="*/ 23 w 110"/>
                <a:gd name="T31" fmla="*/ 35 h 83"/>
                <a:gd name="T32" fmla="*/ 7 w 110"/>
                <a:gd name="T33" fmla="*/ 48 h 83"/>
                <a:gd name="T34" fmla="*/ 7 w 110"/>
                <a:gd name="T35" fmla="*/ 10 h 83"/>
                <a:gd name="T36" fmla="*/ 11 w 110"/>
                <a:gd name="T37" fmla="*/ 6 h 83"/>
                <a:gd name="T38" fmla="*/ 100 w 110"/>
                <a:gd name="T39" fmla="*/ 6 h 83"/>
                <a:gd name="T40" fmla="*/ 104 w 110"/>
                <a:gd name="T41" fmla="*/ 10 h 83"/>
                <a:gd name="T42" fmla="*/ 104 w 110"/>
                <a:gd name="T43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83">
                  <a:moveTo>
                    <a:pt x="10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4" y="83"/>
                    <a:pt x="9" y="83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3"/>
                    <a:pt x="110" y="79"/>
                    <a:pt x="110" y="74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4"/>
                    <a:pt x="106" y="0"/>
                    <a:pt x="102" y="0"/>
                  </a:cubicBezTo>
                  <a:close/>
                  <a:moveTo>
                    <a:pt x="104" y="38"/>
                  </a:moveTo>
                  <a:cubicBezTo>
                    <a:pt x="86" y="24"/>
                    <a:pt x="86" y="24"/>
                    <a:pt x="86" y="24"/>
                  </a:cubicBezTo>
                  <a:cubicBezTo>
                    <a:pt x="85" y="22"/>
                    <a:pt x="82" y="22"/>
                    <a:pt x="80" y="24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9"/>
                    <a:pt x="47" y="49"/>
                    <a:pt x="45" y="4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8" y="34"/>
                    <a:pt x="25" y="34"/>
                    <a:pt x="23" y="35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8" y="6"/>
                    <a:pt x="11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2" y="6"/>
                    <a:pt x="104" y="8"/>
                    <a:pt x="104" y="10"/>
                  </a:cubicBezTo>
                  <a:lnTo>
                    <a:pt x="104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Oval 52">
              <a:extLst>
                <a:ext uri="{FF2B5EF4-FFF2-40B4-BE49-F238E27FC236}">
                  <a16:creationId xmlns:a16="http://schemas.microsoft.com/office/drawing/2014/main" id="{6274B970-E625-F953-3A71-D96064D22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0" y="6392863"/>
              <a:ext cx="71438" cy="698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652AC24C-9501-3085-7DE2-EED45B9247C7}"/>
              </a:ext>
            </a:extLst>
          </p:cNvPr>
          <p:cNvGrpSpPr/>
          <p:nvPr/>
        </p:nvGrpSpPr>
        <p:grpSpPr>
          <a:xfrm>
            <a:off x="5975898" y="4767822"/>
            <a:ext cx="2936416" cy="803822"/>
            <a:chOff x="283599" y="1843034"/>
            <a:chExt cx="2936416" cy="803822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65530EC1-F7D5-F035-11DC-3465384C2487}"/>
                </a:ext>
              </a:extLst>
            </p:cNvPr>
            <p:cNvSpPr txBox="1"/>
            <p:nvPr/>
          </p:nvSpPr>
          <p:spPr>
            <a:xfrm>
              <a:off x="283599" y="2114403"/>
              <a:ext cx="293641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3B3A09A7-D3E3-0BA1-F183-773D86E68E89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2C391A8E-1612-4C30-77C2-34BF237A8EE5}"/>
              </a:ext>
            </a:extLst>
          </p:cNvPr>
          <p:cNvGrpSpPr/>
          <p:nvPr/>
        </p:nvGrpSpPr>
        <p:grpSpPr>
          <a:xfrm>
            <a:off x="2968279" y="1626671"/>
            <a:ext cx="2874853" cy="803822"/>
            <a:chOff x="-584854" y="1843034"/>
            <a:chExt cx="2874853" cy="803822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EC2191CA-8271-6391-858A-CC673462C642}"/>
                </a:ext>
              </a:extLst>
            </p:cNvPr>
            <p:cNvSpPr txBox="1"/>
            <p:nvPr/>
          </p:nvSpPr>
          <p:spPr>
            <a:xfrm>
              <a:off x="-584854" y="2114403"/>
              <a:ext cx="287485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C57AEA87-5BDB-D911-AFAB-77AD96DAA82F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34B45A50-6FEC-6059-9CB2-78CDB9F812C1}"/>
              </a:ext>
            </a:extLst>
          </p:cNvPr>
          <p:cNvGrpSpPr/>
          <p:nvPr/>
        </p:nvGrpSpPr>
        <p:grpSpPr>
          <a:xfrm>
            <a:off x="6962878" y="1626671"/>
            <a:ext cx="2874853" cy="803822"/>
            <a:chOff x="-584854" y="1843034"/>
            <a:chExt cx="2874853" cy="803822"/>
          </a:xfrm>
        </p:grpSpPr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9E825007-B2E7-2992-9534-F21404DD6C7B}"/>
                </a:ext>
              </a:extLst>
            </p:cNvPr>
            <p:cNvSpPr txBox="1"/>
            <p:nvPr/>
          </p:nvSpPr>
          <p:spPr>
            <a:xfrm>
              <a:off x="-584854" y="2114403"/>
              <a:ext cx="287485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ED2E2C39-BF2C-749F-FFAF-9BCF76D6D7FA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411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03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68" name="iS1ide-Arc 12">
            <a:extLst>
              <a:ext uri="{FF2B5EF4-FFF2-40B4-BE49-F238E27FC236}">
                <a16:creationId xmlns:a16="http://schemas.microsoft.com/office/drawing/2014/main" id="{7B19A821-4C28-4906-8C25-3F540D6C07A6}"/>
              </a:ext>
            </a:extLst>
          </p:cNvPr>
          <p:cNvSpPr/>
          <p:nvPr/>
        </p:nvSpPr>
        <p:spPr>
          <a:xfrm flipH="1" flipV="1">
            <a:off x="4031807" y="1890874"/>
            <a:ext cx="4240694" cy="4240693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69" name="Group 1">
            <a:extLst>
              <a:ext uri="{FF2B5EF4-FFF2-40B4-BE49-F238E27FC236}">
                <a16:creationId xmlns:a16="http://schemas.microsoft.com/office/drawing/2014/main" id="{ADC9E2C2-25C5-454A-A62D-743B076C9D4C}"/>
              </a:ext>
            </a:extLst>
          </p:cNvPr>
          <p:cNvGrpSpPr/>
          <p:nvPr/>
        </p:nvGrpSpPr>
        <p:grpSpPr>
          <a:xfrm>
            <a:off x="3357195" y="1613455"/>
            <a:ext cx="5589917" cy="4240693"/>
            <a:chOff x="3301042" y="1586073"/>
            <a:chExt cx="5589917" cy="4240693"/>
          </a:xfrm>
        </p:grpSpPr>
        <p:sp>
          <p:nvSpPr>
            <p:cNvPr id="70" name="iS1ide-Oval 8" descr="D:\51PPT模板网\51pptmoban.com\图片.jpg">
              <a:extLst>
                <a:ext uri="{FF2B5EF4-FFF2-40B4-BE49-F238E27FC236}">
                  <a16:creationId xmlns:a16="http://schemas.microsoft.com/office/drawing/2014/main" id="{DBC1E670-3507-49E7-807C-7A6D355BAC4A}"/>
                </a:ext>
              </a:extLst>
            </p:cNvPr>
            <p:cNvSpPr/>
            <p:nvPr/>
          </p:nvSpPr>
          <p:spPr>
            <a:xfrm>
              <a:off x="4535521" y="2145942"/>
              <a:ext cx="3120960" cy="3120955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ym typeface="Arial" panose="020B0604020202020204" pitchFamily="34" charset="0"/>
              </a:endParaRPr>
            </a:p>
          </p:txBody>
        </p:sp>
        <p:sp>
          <p:nvSpPr>
            <p:cNvPr id="71" name="iS1ide-Oval 9">
              <a:extLst>
                <a:ext uri="{FF2B5EF4-FFF2-40B4-BE49-F238E27FC236}">
                  <a16:creationId xmlns:a16="http://schemas.microsoft.com/office/drawing/2014/main" id="{628A709D-D39B-4721-AECE-2D667A3FD4D6}"/>
                </a:ext>
              </a:extLst>
            </p:cNvPr>
            <p:cNvSpPr/>
            <p:nvPr/>
          </p:nvSpPr>
          <p:spPr>
            <a:xfrm>
              <a:off x="3301042" y="2896402"/>
              <a:ext cx="1620039" cy="1620036"/>
            </a:xfrm>
            <a:prstGeom prst="ellipse">
              <a:avLst/>
            </a:prstGeom>
            <a:solidFill>
              <a:srgbClr val="C48E5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2" name="iS1ide-Oval 10">
              <a:extLst>
                <a:ext uri="{FF2B5EF4-FFF2-40B4-BE49-F238E27FC236}">
                  <a16:creationId xmlns:a16="http://schemas.microsoft.com/office/drawing/2014/main" id="{5535710B-4AB9-4740-BCFB-56BEBFE584C2}"/>
                </a:ext>
              </a:extLst>
            </p:cNvPr>
            <p:cNvSpPr/>
            <p:nvPr/>
          </p:nvSpPr>
          <p:spPr>
            <a:xfrm>
              <a:off x="7270920" y="2896402"/>
              <a:ext cx="1620039" cy="1620036"/>
            </a:xfrm>
            <a:prstGeom prst="ellipse">
              <a:avLst/>
            </a:prstGeom>
            <a:solidFill>
              <a:srgbClr val="F6E1C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3" name="iS1ide-Arc 11">
              <a:extLst>
                <a:ext uri="{FF2B5EF4-FFF2-40B4-BE49-F238E27FC236}">
                  <a16:creationId xmlns:a16="http://schemas.microsoft.com/office/drawing/2014/main" id="{3ACFA4EE-F74E-43E4-82DA-6636912114EF}"/>
                </a:ext>
              </a:extLst>
            </p:cNvPr>
            <p:cNvSpPr/>
            <p:nvPr/>
          </p:nvSpPr>
          <p:spPr>
            <a:xfrm>
              <a:off x="3975654" y="1586073"/>
              <a:ext cx="4240694" cy="4240693"/>
            </a:xfrm>
            <a:prstGeom prst="arc">
              <a:avLst>
                <a:gd name="adj1" fmla="val 12136914"/>
                <a:gd name="adj2" fmla="val 20239707"/>
              </a:avLst>
            </a:prstGeom>
            <a:ln w="19050">
              <a:solidFill>
                <a:schemeClr val="bg1">
                  <a:lumMod val="75000"/>
                </a:schemeClr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4" name="iS1ide-Freeform: Shape 15" descr="D:\51PPT模板网\51pptmoban.com\图片.jpg">
              <a:extLst>
                <a:ext uri="{FF2B5EF4-FFF2-40B4-BE49-F238E27FC236}">
                  <a16:creationId xmlns:a16="http://schemas.microsoft.com/office/drawing/2014/main" id="{652DB46B-0057-4013-B2F6-F6475B91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393" y="3441049"/>
              <a:ext cx="637337" cy="530742"/>
            </a:xfrm>
            <a:custGeom>
              <a:avLst/>
              <a:gdLst>
                <a:gd name="T0" fmla="*/ 1028 w 1149"/>
                <a:gd name="T1" fmla="*/ 541 h 955"/>
                <a:gd name="T2" fmla="*/ 1044 w 1149"/>
                <a:gd name="T3" fmla="*/ 661 h 955"/>
                <a:gd name="T4" fmla="*/ 1005 w 1149"/>
                <a:gd name="T5" fmla="*/ 753 h 955"/>
                <a:gd name="T6" fmla="*/ 915 w 1149"/>
                <a:gd name="T7" fmla="*/ 813 h 955"/>
                <a:gd name="T8" fmla="*/ 862 w 1149"/>
                <a:gd name="T9" fmla="*/ 882 h 955"/>
                <a:gd name="T10" fmla="*/ 786 w 1149"/>
                <a:gd name="T11" fmla="*/ 926 h 955"/>
                <a:gd name="T12" fmla="*/ 670 w 1149"/>
                <a:gd name="T13" fmla="*/ 944 h 955"/>
                <a:gd name="T14" fmla="*/ 702 w 1149"/>
                <a:gd name="T15" fmla="*/ 895 h 955"/>
                <a:gd name="T16" fmla="*/ 752 w 1149"/>
                <a:gd name="T17" fmla="*/ 876 h 955"/>
                <a:gd name="T18" fmla="*/ 670 w 1149"/>
                <a:gd name="T19" fmla="*/ 761 h 955"/>
                <a:gd name="T20" fmla="*/ 793 w 1149"/>
                <a:gd name="T21" fmla="*/ 816 h 955"/>
                <a:gd name="T22" fmla="*/ 854 w 1149"/>
                <a:gd name="T23" fmla="*/ 819 h 955"/>
                <a:gd name="T24" fmla="*/ 754 w 1149"/>
                <a:gd name="T25" fmla="*/ 707 h 955"/>
                <a:gd name="T26" fmla="*/ 767 w 1149"/>
                <a:gd name="T27" fmla="*/ 662 h 955"/>
                <a:gd name="T28" fmla="*/ 909 w 1149"/>
                <a:gd name="T29" fmla="*/ 755 h 955"/>
                <a:gd name="T30" fmla="*/ 948 w 1149"/>
                <a:gd name="T31" fmla="*/ 714 h 955"/>
                <a:gd name="T32" fmla="*/ 813 w 1149"/>
                <a:gd name="T33" fmla="*/ 581 h 955"/>
                <a:gd name="T34" fmla="*/ 858 w 1149"/>
                <a:gd name="T35" fmla="*/ 566 h 955"/>
                <a:gd name="T36" fmla="*/ 998 w 1149"/>
                <a:gd name="T37" fmla="*/ 628 h 955"/>
                <a:gd name="T38" fmla="*/ 683 w 1149"/>
                <a:gd name="T39" fmla="*/ 301 h 955"/>
                <a:gd name="T40" fmla="*/ 730 w 1149"/>
                <a:gd name="T41" fmla="*/ 285 h 955"/>
                <a:gd name="T42" fmla="*/ 97 w 1149"/>
                <a:gd name="T43" fmla="*/ 439 h 955"/>
                <a:gd name="T44" fmla="*/ 0 w 1149"/>
                <a:gd name="T45" fmla="*/ 254 h 955"/>
                <a:gd name="T46" fmla="*/ 174 w 1149"/>
                <a:gd name="T47" fmla="*/ 32 h 955"/>
                <a:gd name="T48" fmla="*/ 260 w 1149"/>
                <a:gd name="T49" fmla="*/ 2 h 955"/>
                <a:gd name="T50" fmla="*/ 362 w 1149"/>
                <a:gd name="T51" fmla="*/ 59 h 955"/>
                <a:gd name="T52" fmla="*/ 525 w 1149"/>
                <a:gd name="T53" fmla="*/ 40 h 955"/>
                <a:gd name="T54" fmla="*/ 338 w 1149"/>
                <a:gd name="T55" fmla="*/ 112 h 955"/>
                <a:gd name="T56" fmla="*/ 233 w 1149"/>
                <a:gd name="T57" fmla="*/ 59 h 955"/>
                <a:gd name="T58" fmla="*/ 60 w 1149"/>
                <a:gd name="T59" fmla="*/ 267 h 955"/>
                <a:gd name="T60" fmla="*/ 143 w 1149"/>
                <a:gd name="T61" fmla="*/ 367 h 955"/>
                <a:gd name="T62" fmla="*/ 149 w 1149"/>
                <a:gd name="T63" fmla="*/ 500 h 955"/>
                <a:gd name="T64" fmla="*/ 538 w 1149"/>
                <a:gd name="T65" fmla="*/ 788 h 955"/>
                <a:gd name="T66" fmla="*/ 512 w 1149"/>
                <a:gd name="T67" fmla="*/ 773 h 955"/>
                <a:gd name="T68" fmla="*/ 456 w 1149"/>
                <a:gd name="T69" fmla="*/ 707 h 955"/>
                <a:gd name="T70" fmla="*/ 394 w 1149"/>
                <a:gd name="T71" fmla="*/ 710 h 955"/>
                <a:gd name="T72" fmla="*/ 370 w 1149"/>
                <a:gd name="T73" fmla="*/ 642 h 955"/>
                <a:gd name="T74" fmla="*/ 295 w 1149"/>
                <a:gd name="T75" fmla="*/ 627 h 955"/>
                <a:gd name="T76" fmla="*/ 283 w 1149"/>
                <a:gd name="T77" fmla="*/ 546 h 955"/>
                <a:gd name="T78" fmla="*/ 195 w 1149"/>
                <a:gd name="T79" fmla="*/ 527 h 955"/>
                <a:gd name="T80" fmla="*/ 135 w 1149"/>
                <a:gd name="T81" fmla="*/ 607 h 955"/>
                <a:gd name="T82" fmla="*/ 174 w 1149"/>
                <a:gd name="T83" fmla="*/ 681 h 955"/>
                <a:gd name="T84" fmla="*/ 230 w 1149"/>
                <a:gd name="T85" fmla="*/ 692 h 955"/>
                <a:gd name="T86" fmla="*/ 239 w 1149"/>
                <a:gd name="T87" fmla="*/ 794 h 955"/>
                <a:gd name="T88" fmla="*/ 341 w 1149"/>
                <a:gd name="T89" fmla="*/ 789 h 955"/>
                <a:gd name="T90" fmla="*/ 358 w 1149"/>
                <a:gd name="T91" fmla="*/ 843 h 955"/>
                <a:gd name="T92" fmla="*/ 458 w 1149"/>
                <a:gd name="T93" fmla="*/ 862 h 955"/>
                <a:gd name="T94" fmla="*/ 478 w 1149"/>
                <a:gd name="T95" fmla="*/ 883 h 955"/>
                <a:gd name="T96" fmla="*/ 540 w 1149"/>
                <a:gd name="T97" fmla="*/ 937 h 955"/>
                <a:gd name="T98" fmla="*/ 618 w 1149"/>
                <a:gd name="T99" fmla="*/ 894 h 955"/>
                <a:gd name="T100" fmla="*/ 602 w 1149"/>
                <a:gd name="T101" fmla="*/ 804 h 955"/>
                <a:gd name="T102" fmla="*/ 1035 w 1149"/>
                <a:gd name="T103" fmla="*/ 442 h 955"/>
                <a:gd name="T104" fmla="*/ 1090 w 1149"/>
                <a:gd name="T105" fmla="*/ 313 h 955"/>
                <a:gd name="T106" fmla="*/ 1130 w 1149"/>
                <a:gd name="T107" fmla="*/ 172 h 955"/>
                <a:gd name="T108" fmla="*/ 864 w 1149"/>
                <a:gd name="T109" fmla="*/ 42 h 955"/>
                <a:gd name="T110" fmla="*/ 685 w 1149"/>
                <a:gd name="T111" fmla="*/ 43 h 955"/>
                <a:gd name="T112" fmla="*/ 333 w 1149"/>
                <a:gd name="T113" fmla="*/ 247 h 955"/>
                <a:gd name="T114" fmla="*/ 358 w 1149"/>
                <a:gd name="T115" fmla="*/ 338 h 955"/>
                <a:gd name="T116" fmla="*/ 609 w 1149"/>
                <a:gd name="T117" fmla="*/ 222 h 955"/>
                <a:gd name="T118" fmla="*/ 713 w 1149"/>
                <a:gd name="T119" fmla="*/ 240 h 955"/>
                <a:gd name="T120" fmla="*/ 797 w 1149"/>
                <a:gd name="T121" fmla="*/ 256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9" h="955">
                  <a:moveTo>
                    <a:pt x="748" y="284"/>
                  </a:moveTo>
                  <a:lnTo>
                    <a:pt x="748" y="284"/>
                  </a:lnTo>
                  <a:lnTo>
                    <a:pt x="852" y="378"/>
                  </a:lnTo>
                  <a:lnTo>
                    <a:pt x="903" y="424"/>
                  </a:lnTo>
                  <a:lnTo>
                    <a:pt x="954" y="473"/>
                  </a:lnTo>
                  <a:lnTo>
                    <a:pt x="954" y="473"/>
                  </a:lnTo>
                  <a:lnTo>
                    <a:pt x="961" y="478"/>
                  </a:lnTo>
                  <a:lnTo>
                    <a:pt x="968" y="484"/>
                  </a:lnTo>
                  <a:lnTo>
                    <a:pt x="1006" y="518"/>
                  </a:lnTo>
                  <a:lnTo>
                    <a:pt x="1028" y="541"/>
                  </a:lnTo>
                  <a:lnTo>
                    <a:pt x="1028" y="541"/>
                  </a:lnTo>
                  <a:lnTo>
                    <a:pt x="1037" y="552"/>
                  </a:lnTo>
                  <a:lnTo>
                    <a:pt x="1044" y="562"/>
                  </a:lnTo>
                  <a:lnTo>
                    <a:pt x="1050" y="573"/>
                  </a:lnTo>
                  <a:lnTo>
                    <a:pt x="1054" y="585"/>
                  </a:lnTo>
                  <a:lnTo>
                    <a:pt x="1057" y="596"/>
                  </a:lnTo>
                  <a:lnTo>
                    <a:pt x="1057" y="607"/>
                  </a:lnTo>
                  <a:lnTo>
                    <a:pt x="1057" y="618"/>
                  </a:lnTo>
                  <a:lnTo>
                    <a:pt x="1056" y="630"/>
                  </a:lnTo>
                  <a:lnTo>
                    <a:pt x="1054" y="641"/>
                  </a:lnTo>
                  <a:lnTo>
                    <a:pt x="1049" y="651"/>
                  </a:lnTo>
                  <a:lnTo>
                    <a:pt x="1044" y="661"/>
                  </a:lnTo>
                  <a:lnTo>
                    <a:pt x="1038" y="671"/>
                  </a:lnTo>
                  <a:lnTo>
                    <a:pt x="1030" y="679"/>
                  </a:lnTo>
                  <a:lnTo>
                    <a:pt x="1022" y="686"/>
                  </a:lnTo>
                  <a:lnTo>
                    <a:pt x="1013" y="692"/>
                  </a:lnTo>
                  <a:lnTo>
                    <a:pt x="1003" y="697"/>
                  </a:lnTo>
                  <a:lnTo>
                    <a:pt x="1003" y="697"/>
                  </a:lnTo>
                  <a:lnTo>
                    <a:pt x="1006" y="709"/>
                  </a:lnTo>
                  <a:lnTo>
                    <a:pt x="1009" y="720"/>
                  </a:lnTo>
                  <a:lnTo>
                    <a:pt x="1009" y="731"/>
                  </a:lnTo>
                  <a:lnTo>
                    <a:pt x="1008" y="742"/>
                  </a:lnTo>
                  <a:lnTo>
                    <a:pt x="1005" y="753"/>
                  </a:lnTo>
                  <a:lnTo>
                    <a:pt x="1002" y="762"/>
                  </a:lnTo>
                  <a:lnTo>
                    <a:pt x="997" y="772"/>
                  </a:lnTo>
                  <a:lnTo>
                    <a:pt x="991" y="780"/>
                  </a:lnTo>
                  <a:lnTo>
                    <a:pt x="984" y="787"/>
                  </a:lnTo>
                  <a:lnTo>
                    <a:pt x="977" y="794"/>
                  </a:lnTo>
                  <a:lnTo>
                    <a:pt x="967" y="800"/>
                  </a:lnTo>
                  <a:lnTo>
                    <a:pt x="958" y="806"/>
                  </a:lnTo>
                  <a:lnTo>
                    <a:pt x="948" y="810"/>
                  </a:lnTo>
                  <a:lnTo>
                    <a:pt x="937" y="812"/>
                  </a:lnTo>
                  <a:lnTo>
                    <a:pt x="927" y="813"/>
                  </a:lnTo>
                  <a:lnTo>
                    <a:pt x="915" y="813"/>
                  </a:lnTo>
                  <a:lnTo>
                    <a:pt x="915" y="813"/>
                  </a:lnTo>
                  <a:lnTo>
                    <a:pt x="914" y="823"/>
                  </a:lnTo>
                  <a:lnTo>
                    <a:pt x="911" y="832"/>
                  </a:lnTo>
                  <a:lnTo>
                    <a:pt x="908" y="841"/>
                  </a:lnTo>
                  <a:lnTo>
                    <a:pt x="903" y="849"/>
                  </a:lnTo>
                  <a:lnTo>
                    <a:pt x="898" y="856"/>
                  </a:lnTo>
                  <a:lnTo>
                    <a:pt x="892" y="862"/>
                  </a:lnTo>
                  <a:lnTo>
                    <a:pt x="885" y="869"/>
                  </a:lnTo>
                  <a:lnTo>
                    <a:pt x="878" y="874"/>
                  </a:lnTo>
                  <a:lnTo>
                    <a:pt x="871" y="879"/>
                  </a:lnTo>
                  <a:lnTo>
                    <a:pt x="862" y="882"/>
                  </a:lnTo>
                  <a:lnTo>
                    <a:pt x="854" y="886"/>
                  </a:lnTo>
                  <a:lnTo>
                    <a:pt x="846" y="888"/>
                  </a:lnTo>
                  <a:lnTo>
                    <a:pt x="836" y="889"/>
                  </a:lnTo>
                  <a:lnTo>
                    <a:pt x="827" y="889"/>
                  </a:lnTo>
                  <a:lnTo>
                    <a:pt x="817" y="888"/>
                  </a:lnTo>
                  <a:lnTo>
                    <a:pt x="808" y="887"/>
                  </a:lnTo>
                  <a:lnTo>
                    <a:pt x="808" y="887"/>
                  </a:lnTo>
                  <a:lnTo>
                    <a:pt x="804" y="898"/>
                  </a:lnTo>
                  <a:lnTo>
                    <a:pt x="799" y="908"/>
                  </a:lnTo>
                  <a:lnTo>
                    <a:pt x="793" y="918"/>
                  </a:lnTo>
                  <a:lnTo>
                    <a:pt x="786" y="926"/>
                  </a:lnTo>
                  <a:lnTo>
                    <a:pt x="778" y="934"/>
                  </a:lnTo>
                  <a:lnTo>
                    <a:pt x="770" y="940"/>
                  </a:lnTo>
                  <a:lnTo>
                    <a:pt x="760" y="945"/>
                  </a:lnTo>
                  <a:lnTo>
                    <a:pt x="750" y="950"/>
                  </a:lnTo>
                  <a:lnTo>
                    <a:pt x="739" y="952"/>
                  </a:lnTo>
                  <a:lnTo>
                    <a:pt x="728" y="955"/>
                  </a:lnTo>
                  <a:lnTo>
                    <a:pt x="716" y="955"/>
                  </a:lnTo>
                  <a:lnTo>
                    <a:pt x="704" y="953"/>
                  </a:lnTo>
                  <a:lnTo>
                    <a:pt x="692" y="952"/>
                  </a:lnTo>
                  <a:lnTo>
                    <a:pt x="681" y="949"/>
                  </a:lnTo>
                  <a:lnTo>
                    <a:pt x="670" y="944"/>
                  </a:lnTo>
                  <a:lnTo>
                    <a:pt x="658" y="938"/>
                  </a:lnTo>
                  <a:lnTo>
                    <a:pt x="650" y="932"/>
                  </a:lnTo>
                  <a:lnTo>
                    <a:pt x="650" y="932"/>
                  </a:lnTo>
                  <a:lnTo>
                    <a:pt x="658" y="920"/>
                  </a:lnTo>
                  <a:lnTo>
                    <a:pt x="664" y="907"/>
                  </a:lnTo>
                  <a:lnTo>
                    <a:pt x="669" y="894"/>
                  </a:lnTo>
                  <a:lnTo>
                    <a:pt x="672" y="880"/>
                  </a:lnTo>
                  <a:lnTo>
                    <a:pt x="672" y="880"/>
                  </a:lnTo>
                  <a:lnTo>
                    <a:pt x="684" y="887"/>
                  </a:lnTo>
                  <a:lnTo>
                    <a:pt x="696" y="893"/>
                  </a:lnTo>
                  <a:lnTo>
                    <a:pt x="702" y="895"/>
                  </a:lnTo>
                  <a:lnTo>
                    <a:pt x="708" y="896"/>
                  </a:lnTo>
                  <a:lnTo>
                    <a:pt x="714" y="898"/>
                  </a:lnTo>
                  <a:lnTo>
                    <a:pt x="721" y="898"/>
                  </a:lnTo>
                  <a:lnTo>
                    <a:pt x="721" y="898"/>
                  </a:lnTo>
                  <a:lnTo>
                    <a:pt x="732" y="895"/>
                  </a:lnTo>
                  <a:lnTo>
                    <a:pt x="740" y="892"/>
                  </a:lnTo>
                  <a:lnTo>
                    <a:pt x="744" y="888"/>
                  </a:lnTo>
                  <a:lnTo>
                    <a:pt x="747" y="885"/>
                  </a:lnTo>
                  <a:lnTo>
                    <a:pt x="750" y="881"/>
                  </a:lnTo>
                  <a:lnTo>
                    <a:pt x="752" y="876"/>
                  </a:lnTo>
                  <a:lnTo>
                    <a:pt x="752" y="876"/>
                  </a:lnTo>
                  <a:lnTo>
                    <a:pt x="753" y="867"/>
                  </a:lnTo>
                  <a:lnTo>
                    <a:pt x="751" y="855"/>
                  </a:lnTo>
                  <a:lnTo>
                    <a:pt x="677" y="795"/>
                  </a:lnTo>
                  <a:lnTo>
                    <a:pt x="677" y="795"/>
                  </a:lnTo>
                  <a:lnTo>
                    <a:pt x="673" y="792"/>
                  </a:lnTo>
                  <a:lnTo>
                    <a:pt x="670" y="787"/>
                  </a:lnTo>
                  <a:lnTo>
                    <a:pt x="667" y="782"/>
                  </a:lnTo>
                  <a:lnTo>
                    <a:pt x="666" y="776"/>
                  </a:lnTo>
                  <a:lnTo>
                    <a:pt x="666" y="772"/>
                  </a:lnTo>
                  <a:lnTo>
                    <a:pt x="667" y="766"/>
                  </a:lnTo>
                  <a:lnTo>
                    <a:pt x="670" y="761"/>
                  </a:lnTo>
                  <a:lnTo>
                    <a:pt x="672" y="756"/>
                  </a:lnTo>
                  <a:lnTo>
                    <a:pt x="672" y="756"/>
                  </a:lnTo>
                  <a:lnTo>
                    <a:pt x="677" y="751"/>
                  </a:lnTo>
                  <a:lnTo>
                    <a:pt x="682" y="749"/>
                  </a:lnTo>
                  <a:lnTo>
                    <a:pt x="686" y="747"/>
                  </a:lnTo>
                  <a:lnTo>
                    <a:pt x="691" y="745"/>
                  </a:lnTo>
                  <a:lnTo>
                    <a:pt x="697" y="745"/>
                  </a:lnTo>
                  <a:lnTo>
                    <a:pt x="702" y="747"/>
                  </a:lnTo>
                  <a:lnTo>
                    <a:pt x="708" y="748"/>
                  </a:lnTo>
                  <a:lnTo>
                    <a:pt x="713" y="751"/>
                  </a:lnTo>
                  <a:lnTo>
                    <a:pt x="793" y="816"/>
                  </a:lnTo>
                  <a:lnTo>
                    <a:pt x="793" y="816"/>
                  </a:lnTo>
                  <a:lnTo>
                    <a:pt x="801" y="821"/>
                  </a:lnTo>
                  <a:lnTo>
                    <a:pt x="808" y="826"/>
                  </a:lnTo>
                  <a:lnTo>
                    <a:pt x="816" y="830"/>
                  </a:lnTo>
                  <a:lnTo>
                    <a:pt x="823" y="831"/>
                  </a:lnTo>
                  <a:lnTo>
                    <a:pt x="829" y="832"/>
                  </a:lnTo>
                  <a:lnTo>
                    <a:pt x="836" y="831"/>
                  </a:lnTo>
                  <a:lnTo>
                    <a:pt x="843" y="829"/>
                  </a:lnTo>
                  <a:lnTo>
                    <a:pt x="849" y="825"/>
                  </a:lnTo>
                  <a:lnTo>
                    <a:pt x="849" y="825"/>
                  </a:lnTo>
                  <a:lnTo>
                    <a:pt x="854" y="819"/>
                  </a:lnTo>
                  <a:lnTo>
                    <a:pt x="858" y="813"/>
                  </a:lnTo>
                  <a:lnTo>
                    <a:pt x="858" y="813"/>
                  </a:lnTo>
                  <a:lnTo>
                    <a:pt x="859" y="806"/>
                  </a:lnTo>
                  <a:lnTo>
                    <a:pt x="860" y="799"/>
                  </a:lnTo>
                  <a:lnTo>
                    <a:pt x="860" y="795"/>
                  </a:lnTo>
                  <a:lnTo>
                    <a:pt x="859" y="792"/>
                  </a:lnTo>
                  <a:lnTo>
                    <a:pt x="857" y="789"/>
                  </a:lnTo>
                  <a:lnTo>
                    <a:pt x="854" y="786"/>
                  </a:lnTo>
                  <a:lnTo>
                    <a:pt x="758" y="711"/>
                  </a:lnTo>
                  <a:lnTo>
                    <a:pt x="758" y="711"/>
                  </a:lnTo>
                  <a:lnTo>
                    <a:pt x="754" y="707"/>
                  </a:lnTo>
                  <a:lnTo>
                    <a:pt x="751" y="703"/>
                  </a:lnTo>
                  <a:lnTo>
                    <a:pt x="748" y="698"/>
                  </a:lnTo>
                  <a:lnTo>
                    <a:pt x="747" y="692"/>
                  </a:lnTo>
                  <a:lnTo>
                    <a:pt x="747" y="687"/>
                  </a:lnTo>
                  <a:lnTo>
                    <a:pt x="748" y="681"/>
                  </a:lnTo>
                  <a:lnTo>
                    <a:pt x="751" y="676"/>
                  </a:lnTo>
                  <a:lnTo>
                    <a:pt x="753" y="672"/>
                  </a:lnTo>
                  <a:lnTo>
                    <a:pt x="753" y="672"/>
                  </a:lnTo>
                  <a:lnTo>
                    <a:pt x="758" y="667"/>
                  </a:lnTo>
                  <a:lnTo>
                    <a:pt x="763" y="665"/>
                  </a:lnTo>
                  <a:lnTo>
                    <a:pt x="767" y="662"/>
                  </a:lnTo>
                  <a:lnTo>
                    <a:pt x="772" y="661"/>
                  </a:lnTo>
                  <a:lnTo>
                    <a:pt x="778" y="661"/>
                  </a:lnTo>
                  <a:lnTo>
                    <a:pt x="783" y="661"/>
                  </a:lnTo>
                  <a:lnTo>
                    <a:pt x="789" y="663"/>
                  </a:lnTo>
                  <a:lnTo>
                    <a:pt x="793" y="667"/>
                  </a:lnTo>
                  <a:lnTo>
                    <a:pt x="893" y="745"/>
                  </a:lnTo>
                  <a:lnTo>
                    <a:pt x="893" y="745"/>
                  </a:lnTo>
                  <a:lnTo>
                    <a:pt x="896" y="747"/>
                  </a:lnTo>
                  <a:lnTo>
                    <a:pt x="896" y="747"/>
                  </a:lnTo>
                  <a:lnTo>
                    <a:pt x="902" y="751"/>
                  </a:lnTo>
                  <a:lnTo>
                    <a:pt x="909" y="755"/>
                  </a:lnTo>
                  <a:lnTo>
                    <a:pt x="916" y="756"/>
                  </a:lnTo>
                  <a:lnTo>
                    <a:pt x="922" y="757"/>
                  </a:lnTo>
                  <a:lnTo>
                    <a:pt x="929" y="756"/>
                  </a:lnTo>
                  <a:lnTo>
                    <a:pt x="935" y="754"/>
                  </a:lnTo>
                  <a:lnTo>
                    <a:pt x="940" y="750"/>
                  </a:lnTo>
                  <a:lnTo>
                    <a:pt x="944" y="747"/>
                  </a:lnTo>
                  <a:lnTo>
                    <a:pt x="948" y="741"/>
                  </a:lnTo>
                  <a:lnTo>
                    <a:pt x="950" y="735"/>
                  </a:lnTo>
                  <a:lnTo>
                    <a:pt x="952" y="729"/>
                  </a:lnTo>
                  <a:lnTo>
                    <a:pt x="950" y="722"/>
                  </a:lnTo>
                  <a:lnTo>
                    <a:pt x="948" y="714"/>
                  </a:lnTo>
                  <a:lnTo>
                    <a:pt x="944" y="706"/>
                  </a:lnTo>
                  <a:lnTo>
                    <a:pt x="937" y="699"/>
                  </a:lnTo>
                  <a:lnTo>
                    <a:pt x="929" y="691"/>
                  </a:lnTo>
                  <a:lnTo>
                    <a:pt x="823" y="611"/>
                  </a:lnTo>
                  <a:lnTo>
                    <a:pt x="823" y="611"/>
                  </a:lnTo>
                  <a:lnTo>
                    <a:pt x="818" y="607"/>
                  </a:lnTo>
                  <a:lnTo>
                    <a:pt x="816" y="603"/>
                  </a:lnTo>
                  <a:lnTo>
                    <a:pt x="814" y="598"/>
                  </a:lnTo>
                  <a:lnTo>
                    <a:pt x="813" y="592"/>
                  </a:lnTo>
                  <a:lnTo>
                    <a:pt x="813" y="587"/>
                  </a:lnTo>
                  <a:lnTo>
                    <a:pt x="813" y="581"/>
                  </a:lnTo>
                  <a:lnTo>
                    <a:pt x="815" y="577"/>
                  </a:lnTo>
                  <a:lnTo>
                    <a:pt x="817" y="572"/>
                  </a:lnTo>
                  <a:lnTo>
                    <a:pt x="817" y="572"/>
                  </a:lnTo>
                  <a:lnTo>
                    <a:pt x="822" y="567"/>
                  </a:lnTo>
                  <a:lnTo>
                    <a:pt x="826" y="564"/>
                  </a:lnTo>
                  <a:lnTo>
                    <a:pt x="832" y="561"/>
                  </a:lnTo>
                  <a:lnTo>
                    <a:pt x="836" y="560"/>
                  </a:lnTo>
                  <a:lnTo>
                    <a:pt x="842" y="560"/>
                  </a:lnTo>
                  <a:lnTo>
                    <a:pt x="847" y="561"/>
                  </a:lnTo>
                  <a:lnTo>
                    <a:pt x="853" y="562"/>
                  </a:lnTo>
                  <a:lnTo>
                    <a:pt x="858" y="566"/>
                  </a:lnTo>
                  <a:lnTo>
                    <a:pt x="962" y="644"/>
                  </a:lnTo>
                  <a:lnTo>
                    <a:pt x="962" y="644"/>
                  </a:lnTo>
                  <a:lnTo>
                    <a:pt x="967" y="647"/>
                  </a:lnTo>
                  <a:lnTo>
                    <a:pt x="971" y="647"/>
                  </a:lnTo>
                  <a:lnTo>
                    <a:pt x="975" y="647"/>
                  </a:lnTo>
                  <a:lnTo>
                    <a:pt x="979" y="646"/>
                  </a:lnTo>
                  <a:lnTo>
                    <a:pt x="984" y="643"/>
                  </a:lnTo>
                  <a:lnTo>
                    <a:pt x="987" y="641"/>
                  </a:lnTo>
                  <a:lnTo>
                    <a:pt x="994" y="634"/>
                  </a:lnTo>
                  <a:lnTo>
                    <a:pt x="994" y="634"/>
                  </a:lnTo>
                  <a:lnTo>
                    <a:pt x="998" y="628"/>
                  </a:lnTo>
                  <a:lnTo>
                    <a:pt x="1000" y="621"/>
                  </a:lnTo>
                  <a:lnTo>
                    <a:pt x="1002" y="615"/>
                  </a:lnTo>
                  <a:lnTo>
                    <a:pt x="1002" y="607"/>
                  </a:lnTo>
                  <a:lnTo>
                    <a:pt x="999" y="600"/>
                  </a:lnTo>
                  <a:lnTo>
                    <a:pt x="997" y="593"/>
                  </a:lnTo>
                  <a:lnTo>
                    <a:pt x="993" y="587"/>
                  </a:lnTo>
                  <a:lnTo>
                    <a:pt x="987" y="581"/>
                  </a:lnTo>
                  <a:lnTo>
                    <a:pt x="966" y="559"/>
                  </a:lnTo>
                  <a:lnTo>
                    <a:pt x="685" y="303"/>
                  </a:lnTo>
                  <a:lnTo>
                    <a:pt x="685" y="303"/>
                  </a:lnTo>
                  <a:lnTo>
                    <a:pt x="683" y="301"/>
                  </a:lnTo>
                  <a:lnTo>
                    <a:pt x="683" y="298"/>
                  </a:lnTo>
                  <a:lnTo>
                    <a:pt x="682" y="296"/>
                  </a:lnTo>
                  <a:lnTo>
                    <a:pt x="683" y="292"/>
                  </a:lnTo>
                  <a:lnTo>
                    <a:pt x="684" y="290"/>
                  </a:lnTo>
                  <a:lnTo>
                    <a:pt x="686" y="289"/>
                  </a:lnTo>
                  <a:lnTo>
                    <a:pt x="689" y="288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706" y="288"/>
                  </a:lnTo>
                  <a:lnTo>
                    <a:pt x="719" y="286"/>
                  </a:lnTo>
                  <a:lnTo>
                    <a:pt x="730" y="285"/>
                  </a:lnTo>
                  <a:lnTo>
                    <a:pt x="744" y="284"/>
                  </a:lnTo>
                  <a:lnTo>
                    <a:pt x="744" y="284"/>
                  </a:lnTo>
                  <a:lnTo>
                    <a:pt x="748" y="284"/>
                  </a:lnTo>
                  <a:lnTo>
                    <a:pt x="748" y="284"/>
                  </a:lnTo>
                  <a:close/>
                  <a:moveTo>
                    <a:pt x="129" y="522"/>
                  </a:moveTo>
                  <a:lnTo>
                    <a:pt x="129" y="522"/>
                  </a:lnTo>
                  <a:lnTo>
                    <a:pt x="119" y="506"/>
                  </a:lnTo>
                  <a:lnTo>
                    <a:pt x="112" y="491"/>
                  </a:lnTo>
                  <a:lnTo>
                    <a:pt x="106" y="474"/>
                  </a:lnTo>
                  <a:lnTo>
                    <a:pt x="102" y="457"/>
                  </a:lnTo>
                  <a:lnTo>
                    <a:pt x="97" y="439"/>
                  </a:lnTo>
                  <a:lnTo>
                    <a:pt x="94" y="421"/>
                  </a:lnTo>
                  <a:lnTo>
                    <a:pt x="90" y="383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34" y="328"/>
                  </a:lnTo>
                  <a:lnTo>
                    <a:pt x="24" y="317"/>
                  </a:lnTo>
                  <a:lnTo>
                    <a:pt x="17" y="307"/>
                  </a:lnTo>
                  <a:lnTo>
                    <a:pt x="10" y="296"/>
                  </a:lnTo>
                  <a:lnTo>
                    <a:pt x="5" y="283"/>
                  </a:lnTo>
                  <a:lnTo>
                    <a:pt x="2" y="270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2" y="246"/>
                  </a:lnTo>
                  <a:lnTo>
                    <a:pt x="3" y="238"/>
                  </a:lnTo>
                  <a:lnTo>
                    <a:pt x="4" y="229"/>
                  </a:lnTo>
                  <a:lnTo>
                    <a:pt x="8" y="222"/>
                  </a:lnTo>
                  <a:lnTo>
                    <a:pt x="11" y="214"/>
                  </a:lnTo>
                  <a:lnTo>
                    <a:pt x="15" y="207"/>
                  </a:lnTo>
                  <a:lnTo>
                    <a:pt x="19" y="200"/>
                  </a:lnTo>
                  <a:lnTo>
                    <a:pt x="25" y="193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80" y="25"/>
                  </a:lnTo>
                  <a:lnTo>
                    <a:pt x="187" y="20"/>
                  </a:lnTo>
                  <a:lnTo>
                    <a:pt x="194" y="15"/>
                  </a:lnTo>
                  <a:lnTo>
                    <a:pt x="203" y="11"/>
                  </a:lnTo>
                  <a:lnTo>
                    <a:pt x="210" y="7"/>
                  </a:lnTo>
                  <a:lnTo>
                    <a:pt x="218" y="5"/>
                  </a:lnTo>
                  <a:lnTo>
                    <a:pt x="226" y="2"/>
                  </a:lnTo>
                  <a:lnTo>
                    <a:pt x="235" y="1"/>
                  </a:lnTo>
                  <a:lnTo>
                    <a:pt x="243" y="1"/>
                  </a:lnTo>
                  <a:lnTo>
                    <a:pt x="251" y="1"/>
                  </a:lnTo>
                  <a:lnTo>
                    <a:pt x="260" y="2"/>
                  </a:lnTo>
                  <a:lnTo>
                    <a:pt x="268" y="5"/>
                  </a:lnTo>
                  <a:lnTo>
                    <a:pt x="276" y="7"/>
                  </a:lnTo>
                  <a:lnTo>
                    <a:pt x="285" y="11"/>
                  </a:lnTo>
                  <a:lnTo>
                    <a:pt x="292" y="15"/>
                  </a:lnTo>
                  <a:lnTo>
                    <a:pt x="299" y="20"/>
                  </a:lnTo>
                  <a:lnTo>
                    <a:pt x="299" y="20"/>
                  </a:lnTo>
                  <a:lnTo>
                    <a:pt x="314" y="32"/>
                  </a:lnTo>
                  <a:lnTo>
                    <a:pt x="329" y="42"/>
                  </a:lnTo>
                  <a:lnTo>
                    <a:pt x="343" y="51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75" y="64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99" y="62"/>
                  </a:lnTo>
                  <a:lnTo>
                    <a:pt x="415" y="58"/>
                  </a:lnTo>
                  <a:lnTo>
                    <a:pt x="451" y="50"/>
                  </a:lnTo>
                  <a:lnTo>
                    <a:pt x="469" y="46"/>
                  </a:lnTo>
                  <a:lnTo>
                    <a:pt x="488" y="43"/>
                  </a:lnTo>
                  <a:lnTo>
                    <a:pt x="506" y="40"/>
                  </a:lnTo>
                  <a:lnTo>
                    <a:pt x="525" y="40"/>
                  </a:lnTo>
                  <a:lnTo>
                    <a:pt x="525" y="40"/>
                  </a:lnTo>
                  <a:lnTo>
                    <a:pt x="501" y="57"/>
                  </a:lnTo>
                  <a:lnTo>
                    <a:pt x="469" y="82"/>
                  </a:lnTo>
                  <a:lnTo>
                    <a:pt x="426" y="114"/>
                  </a:lnTo>
                  <a:lnTo>
                    <a:pt x="426" y="114"/>
                  </a:lnTo>
                  <a:lnTo>
                    <a:pt x="407" y="119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379" y="121"/>
                  </a:lnTo>
                  <a:lnTo>
                    <a:pt x="365" y="120"/>
                  </a:lnTo>
                  <a:lnTo>
                    <a:pt x="352" y="116"/>
                  </a:lnTo>
                  <a:lnTo>
                    <a:pt x="338" y="112"/>
                  </a:lnTo>
                  <a:lnTo>
                    <a:pt x="325" y="106"/>
                  </a:lnTo>
                  <a:lnTo>
                    <a:pt x="313" y="100"/>
                  </a:lnTo>
                  <a:lnTo>
                    <a:pt x="302" y="93"/>
                  </a:lnTo>
                  <a:lnTo>
                    <a:pt x="293" y="88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58" y="62"/>
                  </a:lnTo>
                  <a:lnTo>
                    <a:pt x="253" y="59"/>
                  </a:lnTo>
                  <a:lnTo>
                    <a:pt x="247" y="58"/>
                  </a:lnTo>
                  <a:lnTo>
                    <a:pt x="239" y="58"/>
                  </a:lnTo>
                  <a:lnTo>
                    <a:pt x="233" y="59"/>
                  </a:lnTo>
                  <a:lnTo>
                    <a:pt x="228" y="62"/>
                  </a:lnTo>
                  <a:lnTo>
                    <a:pt x="222" y="65"/>
                  </a:lnTo>
                  <a:lnTo>
                    <a:pt x="216" y="70"/>
                  </a:lnTo>
                  <a:lnTo>
                    <a:pt x="67" y="231"/>
                  </a:lnTo>
                  <a:lnTo>
                    <a:pt x="67" y="231"/>
                  </a:lnTo>
                  <a:lnTo>
                    <a:pt x="63" y="237"/>
                  </a:lnTo>
                  <a:lnTo>
                    <a:pt x="60" y="243"/>
                  </a:lnTo>
                  <a:lnTo>
                    <a:pt x="59" y="248"/>
                  </a:lnTo>
                  <a:lnTo>
                    <a:pt x="58" y="256"/>
                  </a:lnTo>
                  <a:lnTo>
                    <a:pt x="59" y="262"/>
                  </a:lnTo>
                  <a:lnTo>
                    <a:pt x="60" y="267"/>
                  </a:lnTo>
                  <a:lnTo>
                    <a:pt x="63" y="273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85" y="300"/>
                  </a:lnTo>
                  <a:lnTo>
                    <a:pt x="105" y="320"/>
                  </a:lnTo>
                  <a:lnTo>
                    <a:pt x="105" y="320"/>
                  </a:lnTo>
                  <a:lnTo>
                    <a:pt x="117" y="332"/>
                  </a:lnTo>
                  <a:lnTo>
                    <a:pt x="130" y="346"/>
                  </a:lnTo>
                  <a:lnTo>
                    <a:pt x="136" y="353"/>
                  </a:lnTo>
                  <a:lnTo>
                    <a:pt x="140" y="360"/>
                  </a:lnTo>
                  <a:lnTo>
                    <a:pt x="143" y="367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9" y="403"/>
                  </a:lnTo>
                  <a:lnTo>
                    <a:pt x="154" y="433"/>
                  </a:lnTo>
                  <a:lnTo>
                    <a:pt x="157" y="448"/>
                  </a:lnTo>
                  <a:lnTo>
                    <a:pt x="161" y="461"/>
                  </a:lnTo>
                  <a:lnTo>
                    <a:pt x="167" y="474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60" y="492"/>
                  </a:lnTo>
                  <a:lnTo>
                    <a:pt x="149" y="500"/>
                  </a:lnTo>
                  <a:lnTo>
                    <a:pt x="140" y="510"/>
                  </a:lnTo>
                  <a:lnTo>
                    <a:pt x="129" y="522"/>
                  </a:lnTo>
                  <a:lnTo>
                    <a:pt x="129" y="522"/>
                  </a:lnTo>
                  <a:close/>
                  <a:moveTo>
                    <a:pt x="602" y="804"/>
                  </a:moveTo>
                  <a:lnTo>
                    <a:pt x="602" y="804"/>
                  </a:lnTo>
                  <a:lnTo>
                    <a:pt x="593" y="797"/>
                  </a:lnTo>
                  <a:lnTo>
                    <a:pt x="582" y="792"/>
                  </a:lnTo>
                  <a:lnTo>
                    <a:pt x="571" y="788"/>
                  </a:lnTo>
                  <a:lnTo>
                    <a:pt x="560" y="786"/>
                  </a:lnTo>
                  <a:lnTo>
                    <a:pt x="549" y="786"/>
                  </a:lnTo>
                  <a:lnTo>
                    <a:pt x="538" y="788"/>
                  </a:lnTo>
                  <a:lnTo>
                    <a:pt x="527" y="791"/>
                  </a:lnTo>
                  <a:lnTo>
                    <a:pt x="518" y="797"/>
                  </a:lnTo>
                  <a:lnTo>
                    <a:pt x="518" y="797"/>
                  </a:lnTo>
                  <a:lnTo>
                    <a:pt x="514" y="797"/>
                  </a:lnTo>
                  <a:lnTo>
                    <a:pt x="512" y="795"/>
                  </a:lnTo>
                  <a:lnTo>
                    <a:pt x="512" y="795"/>
                  </a:lnTo>
                  <a:lnTo>
                    <a:pt x="511" y="794"/>
                  </a:lnTo>
                  <a:lnTo>
                    <a:pt x="511" y="791"/>
                  </a:lnTo>
                  <a:lnTo>
                    <a:pt x="511" y="791"/>
                  </a:lnTo>
                  <a:lnTo>
                    <a:pt x="512" y="782"/>
                  </a:lnTo>
                  <a:lnTo>
                    <a:pt x="512" y="773"/>
                  </a:lnTo>
                  <a:lnTo>
                    <a:pt x="509" y="763"/>
                  </a:lnTo>
                  <a:lnTo>
                    <a:pt x="507" y="754"/>
                  </a:lnTo>
                  <a:lnTo>
                    <a:pt x="503" y="745"/>
                  </a:lnTo>
                  <a:lnTo>
                    <a:pt x="499" y="737"/>
                  </a:lnTo>
                  <a:lnTo>
                    <a:pt x="493" y="729"/>
                  </a:lnTo>
                  <a:lnTo>
                    <a:pt x="487" y="723"/>
                  </a:lnTo>
                  <a:lnTo>
                    <a:pt x="487" y="723"/>
                  </a:lnTo>
                  <a:lnTo>
                    <a:pt x="487" y="723"/>
                  </a:lnTo>
                  <a:lnTo>
                    <a:pt x="477" y="716"/>
                  </a:lnTo>
                  <a:lnTo>
                    <a:pt x="467" y="710"/>
                  </a:lnTo>
                  <a:lnTo>
                    <a:pt x="456" y="707"/>
                  </a:lnTo>
                  <a:lnTo>
                    <a:pt x="444" y="705"/>
                  </a:lnTo>
                  <a:lnTo>
                    <a:pt x="433" y="705"/>
                  </a:lnTo>
                  <a:lnTo>
                    <a:pt x="423" y="706"/>
                  </a:lnTo>
                  <a:lnTo>
                    <a:pt x="412" y="710"/>
                  </a:lnTo>
                  <a:lnTo>
                    <a:pt x="401" y="716"/>
                  </a:lnTo>
                  <a:lnTo>
                    <a:pt x="401" y="716"/>
                  </a:lnTo>
                  <a:lnTo>
                    <a:pt x="399" y="716"/>
                  </a:lnTo>
                  <a:lnTo>
                    <a:pt x="396" y="714"/>
                  </a:lnTo>
                  <a:lnTo>
                    <a:pt x="396" y="714"/>
                  </a:lnTo>
                  <a:lnTo>
                    <a:pt x="394" y="713"/>
                  </a:lnTo>
                  <a:lnTo>
                    <a:pt x="394" y="710"/>
                  </a:lnTo>
                  <a:lnTo>
                    <a:pt x="394" y="710"/>
                  </a:lnTo>
                  <a:lnTo>
                    <a:pt x="395" y="700"/>
                  </a:lnTo>
                  <a:lnTo>
                    <a:pt x="395" y="692"/>
                  </a:lnTo>
                  <a:lnTo>
                    <a:pt x="394" y="682"/>
                  </a:lnTo>
                  <a:lnTo>
                    <a:pt x="392" y="673"/>
                  </a:lnTo>
                  <a:lnTo>
                    <a:pt x="388" y="665"/>
                  </a:lnTo>
                  <a:lnTo>
                    <a:pt x="383" y="656"/>
                  </a:lnTo>
                  <a:lnTo>
                    <a:pt x="377" y="648"/>
                  </a:lnTo>
                  <a:lnTo>
                    <a:pt x="370" y="642"/>
                  </a:lnTo>
                  <a:lnTo>
                    <a:pt x="370" y="642"/>
                  </a:lnTo>
                  <a:lnTo>
                    <a:pt x="370" y="642"/>
                  </a:lnTo>
                  <a:lnTo>
                    <a:pt x="363" y="636"/>
                  </a:lnTo>
                  <a:lnTo>
                    <a:pt x="355" y="631"/>
                  </a:lnTo>
                  <a:lnTo>
                    <a:pt x="345" y="628"/>
                  </a:lnTo>
                  <a:lnTo>
                    <a:pt x="337" y="625"/>
                  </a:lnTo>
                  <a:lnTo>
                    <a:pt x="327" y="624"/>
                  </a:lnTo>
                  <a:lnTo>
                    <a:pt x="318" y="624"/>
                  </a:lnTo>
                  <a:lnTo>
                    <a:pt x="308" y="625"/>
                  </a:lnTo>
                  <a:lnTo>
                    <a:pt x="300" y="628"/>
                  </a:lnTo>
                  <a:lnTo>
                    <a:pt x="300" y="628"/>
                  </a:lnTo>
                  <a:lnTo>
                    <a:pt x="298" y="628"/>
                  </a:lnTo>
                  <a:lnTo>
                    <a:pt x="295" y="627"/>
                  </a:lnTo>
                  <a:lnTo>
                    <a:pt x="295" y="627"/>
                  </a:lnTo>
                  <a:lnTo>
                    <a:pt x="294" y="624"/>
                  </a:lnTo>
                  <a:lnTo>
                    <a:pt x="294" y="622"/>
                  </a:lnTo>
                  <a:lnTo>
                    <a:pt x="294" y="622"/>
                  </a:lnTo>
                  <a:lnTo>
                    <a:pt x="298" y="610"/>
                  </a:lnTo>
                  <a:lnTo>
                    <a:pt x="300" y="599"/>
                  </a:lnTo>
                  <a:lnTo>
                    <a:pt x="300" y="587"/>
                  </a:lnTo>
                  <a:lnTo>
                    <a:pt x="299" y="577"/>
                  </a:lnTo>
                  <a:lnTo>
                    <a:pt x="295" y="566"/>
                  </a:lnTo>
                  <a:lnTo>
                    <a:pt x="291" y="555"/>
                  </a:lnTo>
                  <a:lnTo>
                    <a:pt x="283" y="546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69" y="533"/>
                  </a:lnTo>
                  <a:lnTo>
                    <a:pt x="263" y="529"/>
                  </a:lnTo>
                  <a:lnTo>
                    <a:pt x="256" y="525"/>
                  </a:lnTo>
                  <a:lnTo>
                    <a:pt x="250" y="523"/>
                  </a:lnTo>
                  <a:lnTo>
                    <a:pt x="236" y="520"/>
                  </a:lnTo>
                  <a:lnTo>
                    <a:pt x="222" y="520"/>
                  </a:lnTo>
                  <a:lnTo>
                    <a:pt x="209" y="522"/>
                  </a:lnTo>
                  <a:lnTo>
                    <a:pt x="195" y="527"/>
                  </a:lnTo>
                  <a:lnTo>
                    <a:pt x="190" y="530"/>
                  </a:lnTo>
                  <a:lnTo>
                    <a:pt x="184" y="535"/>
                  </a:lnTo>
                  <a:lnTo>
                    <a:pt x="178" y="540"/>
                  </a:lnTo>
                  <a:lnTo>
                    <a:pt x="173" y="544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7" y="574"/>
                  </a:lnTo>
                  <a:lnTo>
                    <a:pt x="143" y="581"/>
                  </a:lnTo>
                  <a:lnTo>
                    <a:pt x="140" y="587"/>
                  </a:lnTo>
                  <a:lnTo>
                    <a:pt x="137" y="594"/>
                  </a:lnTo>
                  <a:lnTo>
                    <a:pt x="135" y="607"/>
                  </a:lnTo>
                  <a:lnTo>
                    <a:pt x="134" y="622"/>
                  </a:lnTo>
                  <a:lnTo>
                    <a:pt x="136" y="635"/>
                  </a:lnTo>
                  <a:lnTo>
                    <a:pt x="142" y="648"/>
                  </a:lnTo>
                  <a:lnTo>
                    <a:pt x="146" y="655"/>
                  </a:lnTo>
                  <a:lnTo>
                    <a:pt x="149" y="661"/>
                  </a:lnTo>
                  <a:lnTo>
                    <a:pt x="154" y="666"/>
                  </a:lnTo>
                  <a:lnTo>
                    <a:pt x="159" y="672"/>
                  </a:lnTo>
                  <a:lnTo>
                    <a:pt x="159" y="672"/>
                  </a:lnTo>
                  <a:lnTo>
                    <a:pt x="159" y="672"/>
                  </a:lnTo>
                  <a:lnTo>
                    <a:pt x="166" y="676"/>
                  </a:lnTo>
                  <a:lnTo>
                    <a:pt x="174" y="681"/>
                  </a:lnTo>
                  <a:lnTo>
                    <a:pt x="182" y="685"/>
                  </a:lnTo>
                  <a:lnTo>
                    <a:pt x="191" y="687"/>
                  </a:lnTo>
                  <a:lnTo>
                    <a:pt x="199" y="688"/>
                  </a:lnTo>
                  <a:lnTo>
                    <a:pt x="207" y="688"/>
                  </a:lnTo>
                  <a:lnTo>
                    <a:pt x="216" y="688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8" y="687"/>
                  </a:lnTo>
                  <a:lnTo>
                    <a:pt x="230" y="688"/>
                  </a:lnTo>
                  <a:lnTo>
                    <a:pt x="230" y="688"/>
                  </a:lnTo>
                  <a:lnTo>
                    <a:pt x="230" y="692"/>
                  </a:lnTo>
                  <a:lnTo>
                    <a:pt x="229" y="694"/>
                  </a:lnTo>
                  <a:lnTo>
                    <a:pt x="229" y="694"/>
                  </a:lnTo>
                  <a:lnTo>
                    <a:pt x="222" y="706"/>
                  </a:lnTo>
                  <a:lnTo>
                    <a:pt x="217" y="719"/>
                  </a:lnTo>
                  <a:lnTo>
                    <a:pt x="214" y="732"/>
                  </a:lnTo>
                  <a:lnTo>
                    <a:pt x="214" y="745"/>
                  </a:lnTo>
                  <a:lnTo>
                    <a:pt x="217" y="758"/>
                  </a:lnTo>
                  <a:lnTo>
                    <a:pt x="222" y="772"/>
                  </a:lnTo>
                  <a:lnTo>
                    <a:pt x="229" y="783"/>
                  </a:lnTo>
                  <a:lnTo>
                    <a:pt x="239" y="794"/>
                  </a:lnTo>
                  <a:lnTo>
                    <a:pt x="239" y="794"/>
                  </a:lnTo>
                  <a:lnTo>
                    <a:pt x="239" y="794"/>
                  </a:lnTo>
                  <a:lnTo>
                    <a:pt x="250" y="801"/>
                  </a:lnTo>
                  <a:lnTo>
                    <a:pt x="263" y="807"/>
                  </a:lnTo>
                  <a:lnTo>
                    <a:pt x="276" y="811"/>
                  </a:lnTo>
                  <a:lnTo>
                    <a:pt x="289" y="811"/>
                  </a:lnTo>
                  <a:lnTo>
                    <a:pt x="302" y="810"/>
                  </a:lnTo>
                  <a:lnTo>
                    <a:pt x="316" y="805"/>
                  </a:lnTo>
                  <a:lnTo>
                    <a:pt x="327" y="799"/>
                  </a:lnTo>
                  <a:lnTo>
                    <a:pt x="338" y="791"/>
                  </a:lnTo>
                  <a:lnTo>
                    <a:pt x="338" y="791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89"/>
                  </a:lnTo>
                  <a:lnTo>
                    <a:pt x="345" y="792"/>
                  </a:lnTo>
                  <a:lnTo>
                    <a:pt x="345" y="794"/>
                  </a:lnTo>
                  <a:lnTo>
                    <a:pt x="345" y="794"/>
                  </a:lnTo>
                  <a:lnTo>
                    <a:pt x="345" y="802"/>
                  </a:lnTo>
                  <a:lnTo>
                    <a:pt x="346" y="811"/>
                  </a:lnTo>
                  <a:lnTo>
                    <a:pt x="348" y="820"/>
                  </a:lnTo>
                  <a:lnTo>
                    <a:pt x="350" y="827"/>
                  </a:lnTo>
                  <a:lnTo>
                    <a:pt x="354" y="836"/>
                  </a:lnTo>
                  <a:lnTo>
                    <a:pt x="358" y="843"/>
                  </a:lnTo>
                  <a:lnTo>
                    <a:pt x="364" y="850"/>
                  </a:lnTo>
                  <a:lnTo>
                    <a:pt x="370" y="857"/>
                  </a:lnTo>
                  <a:lnTo>
                    <a:pt x="370" y="857"/>
                  </a:lnTo>
                  <a:lnTo>
                    <a:pt x="370" y="857"/>
                  </a:lnTo>
                  <a:lnTo>
                    <a:pt x="382" y="864"/>
                  </a:lnTo>
                  <a:lnTo>
                    <a:pt x="394" y="870"/>
                  </a:lnTo>
                  <a:lnTo>
                    <a:pt x="407" y="874"/>
                  </a:lnTo>
                  <a:lnTo>
                    <a:pt x="420" y="874"/>
                  </a:lnTo>
                  <a:lnTo>
                    <a:pt x="433" y="873"/>
                  </a:lnTo>
                  <a:lnTo>
                    <a:pt x="446" y="868"/>
                  </a:lnTo>
                  <a:lnTo>
                    <a:pt x="458" y="862"/>
                  </a:lnTo>
                  <a:lnTo>
                    <a:pt x="469" y="854"/>
                  </a:lnTo>
                  <a:lnTo>
                    <a:pt x="469" y="854"/>
                  </a:lnTo>
                  <a:lnTo>
                    <a:pt x="471" y="852"/>
                  </a:lnTo>
                  <a:lnTo>
                    <a:pt x="474" y="852"/>
                  </a:lnTo>
                  <a:lnTo>
                    <a:pt x="474" y="852"/>
                  </a:lnTo>
                  <a:lnTo>
                    <a:pt x="476" y="855"/>
                  </a:lnTo>
                  <a:lnTo>
                    <a:pt x="477" y="857"/>
                  </a:lnTo>
                  <a:lnTo>
                    <a:pt x="477" y="857"/>
                  </a:lnTo>
                  <a:lnTo>
                    <a:pt x="476" y="865"/>
                  </a:lnTo>
                  <a:lnTo>
                    <a:pt x="477" y="874"/>
                  </a:lnTo>
                  <a:lnTo>
                    <a:pt x="478" y="883"/>
                  </a:lnTo>
                  <a:lnTo>
                    <a:pt x="482" y="890"/>
                  </a:lnTo>
                  <a:lnTo>
                    <a:pt x="486" y="899"/>
                  </a:lnTo>
                  <a:lnTo>
                    <a:pt x="489" y="906"/>
                  </a:lnTo>
                  <a:lnTo>
                    <a:pt x="495" y="913"/>
                  </a:lnTo>
                  <a:lnTo>
                    <a:pt x="502" y="920"/>
                  </a:lnTo>
                  <a:lnTo>
                    <a:pt x="502" y="920"/>
                  </a:lnTo>
                  <a:lnTo>
                    <a:pt x="507" y="924"/>
                  </a:lnTo>
                  <a:lnTo>
                    <a:pt x="514" y="928"/>
                  </a:lnTo>
                  <a:lnTo>
                    <a:pt x="520" y="931"/>
                  </a:lnTo>
                  <a:lnTo>
                    <a:pt x="527" y="933"/>
                  </a:lnTo>
                  <a:lnTo>
                    <a:pt x="540" y="937"/>
                  </a:lnTo>
                  <a:lnTo>
                    <a:pt x="555" y="937"/>
                  </a:lnTo>
                  <a:lnTo>
                    <a:pt x="569" y="934"/>
                  </a:lnTo>
                  <a:lnTo>
                    <a:pt x="582" y="930"/>
                  </a:lnTo>
                  <a:lnTo>
                    <a:pt x="588" y="926"/>
                  </a:lnTo>
                  <a:lnTo>
                    <a:pt x="594" y="923"/>
                  </a:lnTo>
                  <a:lnTo>
                    <a:pt x="599" y="918"/>
                  </a:lnTo>
                  <a:lnTo>
                    <a:pt x="604" y="912"/>
                  </a:lnTo>
                  <a:lnTo>
                    <a:pt x="609" y="906"/>
                  </a:lnTo>
                  <a:lnTo>
                    <a:pt x="609" y="906"/>
                  </a:lnTo>
                  <a:lnTo>
                    <a:pt x="614" y="900"/>
                  </a:lnTo>
                  <a:lnTo>
                    <a:pt x="618" y="894"/>
                  </a:lnTo>
                  <a:lnTo>
                    <a:pt x="621" y="887"/>
                  </a:lnTo>
                  <a:lnTo>
                    <a:pt x="623" y="881"/>
                  </a:lnTo>
                  <a:lnTo>
                    <a:pt x="627" y="867"/>
                  </a:lnTo>
                  <a:lnTo>
                    <a:pt x="627" y="854"/>
                  </a:lnTo>
                  <a:lnTo>
                    <a:pt x="625" y="839"/>
                  </a:lnTo>
                  <a:lnTo>
                    <a:pt x="620" y="826"/>
                  </a:lnTo>
                  <a:lnTo>
                    <a:pt x="616" y="820"/>
                  </a:lnTo>
                  <a:lnTo>
                    <a:pt x="612" y="814"/>
                  </a:lnTo>
                  <a:lnTo>
                    <a:pt x="607" y="808"/>
                  </a:lnTo>
                  <a:lnTo>
                    <a:pt x="602" y="804"/>
                  </a:lnTo>
                  <a:lnTo>
                    <a:pt x="602" y="804"/>
                  </a:lnTo>
                  <a:close/>
                  <a:moveTo>
                    <a:pt x="797" y="256"/>
                  </a:moveTo>
                  <a:lnTo>
                    <a:pt x="797" y="256"/>
                  </a:lnTo>
                  <a:lnTo>
                    <a:pt x="987" y="439"/>
                  </a:lnTo>
                  <a:lnTo>
                    <a:pt x="987" y="439"/>
                  </a:lnTo>
                  <a:lnTo>
                    <a:pt x="994" y="443"/>
                  </a:lnTo>
                  <a:lnTo>
                    <a:pt x="1002" y="447"/>
                  </a:lnTo>
                  <a:lnTo>
                    <a:pt x="1010" y="449"/>
                  </a:lnTo>
                  <a:lnTo>
                    <a:pt x="1019" y="448"/>
                  </a:lnTo>
                  <a:lnTo>
                    <a:pt x="1019" y="448"/>
                  </a:lnTo>
                  <a:lnTo>
                    <a:pt x="1028" y="446"/>
                  </a:lnTo>
                  <a:lnTo>
                    <a:pt x="1035" y="442"/>
                  </a:lnTo>
                  <a:lnTo>
                    <a:pt x="1042" y="436"/>
                  </a:lnTo>
                  <a:lnTo>
                    <a:pt x="1047" y="429"/>
                  </a:lnTo>
                  <a:lnTo>
                    <a:pt x="1047" y="429"/>
                  </a:lnTo>
                  <a:lnTo>
                    <a:pt x="1057" y="409"/>
                  </a:lnTo>
                  <a:lnTo>
                    <a:pt x="1066" y="388"/>
                  </a:lnTo>
                  <a:lnTo>
                    <a:pt x="1072" y="365"/>
                  </a:lnTo>
                  <a:lnTo>
                    <a:pt x="1078" y="341"/>
                  </a:lnTo>
                  <a:lnTo>
                    <a:pt x="1078" y="341"/>
                  </a:lnTo>
                  <a:lnTo>
                    <a:pt x="1080" y="330"/>
                  </a:lnTo>
                  <a:lnTo>
                    <a:pt x="1084" y="321"/>
                  </a:lnTo>
                  <a:lnTo>
                    <a:pt x="1090" y="313"/>
                  </a:lnTo>
                  <a:lnTo>
                    <a:pt x="1095" y="304"/>
                  </a:lnTo>
                  <a:lnTo>
                    <a:pt x="1129" y="269"/>
                  </a:lnTo>
                  <a:lnTo>
                    <a:pt x="1129" y="269"/>
                  </a:lnTo>
                  <a:lnTo>
                    <a:pt x="1138" y="258"/>
                  </a:lnTo>
                  <a:lnTo>
                    <a:pt x="1144" y="246"/>
                  </a:lnTo>
                  <a:lnTo>
                    <a:pt x="1148" y="233"/>
                  </a:lnTo>
                  <a:lnTo>
                    <a:pt x="1149" y="220"/>
                  </a:lnTo>
                  <a:lnTo>
                    <a:pt x="1148" y="208"/>
                  </a:lnTo>
                  <a:lnTo>
                    <a:pt x="1144" y="195"/>
                  </a:lnTo>
                  <a:lnTo>
                    <a:pt x="1138" y="183"/>
                  </a:lnTo>
                  <a:lnTo>
                    <a:pt x="1130" y="172"/>
                  </a:lnTo>
                  <a:lnTo>
                    <a:pt x="993" y="23"/>
                  </a:lnTo>
                  <a:lnTo>
                    <a:pt x="993" y="23"/>
                  </a:lnTo>
                  <a:lnTo>
                    <a:pt x="983" y="13"/>
                  </a:lnTo>
                  <a:lnTo>
                    <a:pt x="972" y="7"/>
                  </a:lnTo>
                  <a:lnTo>
                    <a:pt x="959" y="2"/>
                  </a:lnTo>
                  <a:lnTo>
                    <a:pt x="946" y="0"/>
                  </a:lnTo>
                  <a:lnTo>
                    <a:pt x="933" y="0"/>
                  </a:lnTo>
                  <a:lnTo>
                    <a:pt x="920" y="2"/>
                  </a:lnTo>
                  <a:lnTo>
                    <a:pt x="908" y="7"/>
                  </a:lnTo>
                  <a:lnTo>
                    <a:pt x="896" y="15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52" y="49"/>
                  </a:lnTo>
                  <a:lnTo>
                    <a:pt x="845" y="52"/>
                  </a:lnTo>
                  <a:lnTo>
                    <a:pt x="839" y="55"/>
                  </a:lnTo>
                  <a:lnTo>
                    <a:pt x="832" y="56"/>
                  </a:lnTo>
                  <a:lnTo>
                    <a:pt x="824" y="57"/>
                  </a:lnTo>
                  <a:lnTo>
                    <a:pt x="810" y="57"/>
                  </a:lnTo>
                  <a:lnTo>
                    <a:pt x="810" y="57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685" y="43"/>
                  </a:lnTo>
                  <a:lnTo>
                    <a:pt x="662" y="43"/>
                  </a:lnTo>
                  <a:lnTo>
                    <a:pt x="639" y="45"/>
                  </a:lnTo>
                  <a:lnTo>
                    <a:pt x="618" y="50"/>
                  </a:lnTo>
                  <a:lnTo>
                    <a:pt x="596" y="57"/>
                  </a:lnTo>
                  <a:lnTo>
                    <a:pt x="575" y="67"/>
                  </a:lnTo>
                  <a:lnTo>
                    <a:pt x="555" y="77"/>
                  </a:lnTo>
                  <a:lnTo>
                    <a:pt x="535" y="92"/>
                  </a:lnTo>
                  <a:lnTo>
                    <a:pt x="535" y="92"/>
                  </a:lnTo>
                  <a:lnTo>
                    <a:pt x="434" y="169"/>
                  </a:lnTo>
                  <a:lnTo>
                    <a:pt x="333" y="247"/>
                  </a:lnTo>
                  <a:lnTo>
                    <a:pt x="333" y="247"/>
                  </a:lnTo>
                  <a:lnTo>
                    <a:pt x="323" y="257"/>
                  </a:lnTo>
                  <a:lnTo>
                    <a:pt x="316" y="267"/>
                  </a:lnTo>
                  <a:lnTo>
                    <a:pt x="311" y="278"/>
                  </a:lnTo>
                  <a:lnTo>
                    <a:pt x="310" y="288"/>
                  </a:lnTo>
                  <a:lnTo>
                    <a:pt x="311" y="298"/>
                  </a:lnTo>
                  <a:lnTo>
                    <a:pt x="314" y="308"/>
                  </a:lnTo>
                  <a:lnTo>
                    <a:pt x="320" y="316"/>
                  </a:lnTo>
                  <a:lnTo>
                    <a:pt x="327" y="323"/>
                  </a:lnTo>
                  <a:lnTo>
                    <a:pt x="336" y="329"/>
                  </a:lnTo>
                  <a:lnTo>
                    <a:pt x="346" y="335"/>
                  </a:lnTo>
                  <a:lnTo>
                    <a:pt x="358" y="338"/>
                  </a:lnTo>
                  <a:lnTo>
                    <a:pt x="371" y="340"/>
                  </a:lnTo>
                  <a:lnTo>
                    <a:pt x="386" y="339"/>
                  </a:lnTo>
                  <a:lnTo>
                    <a:pt x="400" y="336"/>
                  </a:lnTo>
                  <a:lnTo>
                    <a:pt x="414" y="332"/>
                  </a:lnTo>
                  <a:lnTo>
                    <a:pt x="430" y="323"/>
                  </a:lnTo>
                  <a:lnTo>
                    <a:pt x="576" y="233"/>
                  </a:lnTo>
                  <a:lnTo>
                    <a:pt x="576" y="233"/>
                  </a:lnTo>
                  <a:lnTo>
                    <a:pt x="584" y="228"/>
                  </a:lnTo>
                  <a:lnTo>
                    <a:pt x="593" y="225"/>
                  </a:lnTo>
                  <a:lnTo>
                    <a:pt x="601" y="223"/>
                  </a:lnTo>
                  <a:lnTo>
                    <a:pt x="609" y="222"/>
                  </a:lnTo>
                  <a:lnTo>
                    <a:pt x="618" y="222"/>
                  </a:lnTo>
                  <a:lnTo>
                    <a:pt x="626" y="222"/>
                  </a:lnTo>
                  <a:lnTo>
                    <a:pt x="634" y="225"/>
                  </a:lnTo>
                  <a:lnTo>
                    <a:pt x="643" y="228"/>
                  </a:lnTo>
                  <a:lnTo>
                    <a:pt x="643" y="228"/>
                  </a:lnTo>
                  <a:lnTo>
                    <a:pt x="653" y="232"/>
                  </a:lnTo>
                  <a:lnTo>
                    <a:pt x="665" y="235"/>
                  </a:lnTo>
                  <a:lnTo>
                    <a:pt x="677" y="238"/>
                  </a:lnTo>
                  <a:lnTo>
                    <a:pt x="689" y="239"/>
                  </a:lnTo>
                  <a:lnTo>
                    <a:pt x="701" y="240"/>
                  </a:lnTo>
                  <a:lnTo>
                    <a:pt x="713" y="240"/>
                  </a:lnTo>
                  <a:lnTo>
                    <a:pt x="725" y="239"/>
                  </a:lnTo>
                  <a:lnTo>
                    <a:pt x="735" y="238"/>
                  </a:lnTo>
                  <a:lnTo>
                    <a:pt x="735" y="238"/>
                  </a:lnTo>
                  <a:lnTo>
                    <a:pt x="744" y="237"/>
                  </a:lnTo>
                  <a:lnTo>
                    <a:pt x="752" y="237"/>
                  </a:lnTo>
                  <a:lnTo>
                    <a:pt x="760" y="237"/>
                  </a:lnTo>
                  <a:lnTo>
                    <a:pt x="769" y="239"/>
                  </a:lnTo>
                  <a:lnTo>
                    <a:pt x="776" y="241"/>
                  </a:lnTo>
                  <a:lnTo>
                    <a:pt x="783" y="246"/>
                  </a:lnTo>
                  <a:lnTo>
                    <a:pt x="790" y="251"/>
                  </a:lnTo>
                  <a:lnTo>
                    <a:pt x="797" y="256"/>
                  </a:lnTo>
                  <a:lnTo>
                    <a:pt x="797" y="256"/>
                  </a:lnTo>
                  <a:close/>
                </a:path>
              </a:pathLst>
            </a:custGeom>
            <a:solidFill>
              <a:schemeClr val="bg1">
                <a:lumMod val="10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5" name="iS1ide-Freeform: Shape 16">
              <a:extLst>
                <a:ext uri="{FF2B5EF4-FFF2-40B4-BE49-F238E27FC236}">
                  <a16:creationId xmlns:a16="http://schemas.microsoft.com/office/drawing/2014/main" id="{6C848E96-7CC7-499E-9C2E-C9DABD74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670" y="3368320"/>
              <a:ext cx="508539" cy="676199"/>
            </a:xfrm>
            <a:custGeom>
              <a:avLst/>
              <a:gdLst>
                <a:gd name="T0" fmla="*/ 560 w 915"/>
                <a:gd name="T1" fmla="*/ 881 h 1218"/>
                <a:gd name="T2" fmla="*/ 900 w 915"/>
                <a:gd name="T3" fmla="*/ 652 h 1218"/>
                <a:gd name="T4" fmla="*/ 887 w 915"/>
                <a:gd name="T5" fmla="*/ 898 h 1218"/>
                <a:gd name="T6" fmla="*/ 379 w 915"/>
                <a:gd name="T7" fmla="*/ 67 h 1218"/>
                <a:gd name="T8" fmla="*/ 380 w 915"/>
                <a:gd name="T9" fmla="*/ 54 h 1218"/>
                <a:gd name="T10" fmla="*/ 391 w 915"/>
                <a:gd name="T11" fmla="*/ 30 h 1218"/>
                <a:gd name="T12" fmla="*/ 409 w 915"/>
                <a:gd name="T13" fmla="*/ 12 h 1218"/>
                <a:gd name="T14" fmla="*/ 433 w 915"/>
                <a:gd name="T15" fmla="*/ 1 h 1218"/>
                <a:gd name="T16" fmla="*/ 446 w 915"/>
                <a:gd name="T17" fmla="*/ 0 h 1218"/>
                <a:gd name="T18" fmla="*/ 472 w 915"/>
                <a:gd name="T19" fmla="*/ 5 h 1218"/>
                <a:gd name="T20" fmla="*/ 493 w 915"/>
                <a:gd name="T21" fmla="*/ 19 h 1218"/>
                <a:gd name="T22" fmla="*/ 508 w 915"/>
                <a:gd name="T23" fmla="*/ 41 h 1218"/>
                <a:gd name="T24" fmla="*/ 512 w 915"/>
                <a:gd name="T25" fmla="*/ 67 h 1218"/>
                <a:gd name="T26" fmla="*/ 379 w 915"/>
                <a:gd name="T27" fmla="*/ 161 h 1218"/>
                <a:gd name="T28" fmla="*/ 379 w 915"/>
                <a:gd name="T29" fmla="*/ 67 h 1218"/>
                <a:gd name="T30" fmla="*/ 512 w 915"/>
                <a:gd name="T31" fmla="*/ 1103 h 1218"/>
                <a:gd name="T32" fmla="*/ 514 w 915"/>
                <a:gd name="T33" fmla="*/ 1107 h 1218"/>
                <a:gd name="T34" fmla="*/ 518 w 915"/>
                <a:gd name="T35" fmla="*/ 1116 h 1218"/>
                <a:gd name="T36" fmla="*/ 528 w 915"/>
                <a:gd name="T37" fmla="*/ 1122 h 1218"/>
                <a:gd name="T38" fmla="*/ 568 w 915"/>
                <a:gd name="T39" fmla="*/ 1122 h 1218"/>
                <a:gd name="T40" fmla="*/ 579 w 915"/>
                <a:gd name="T41" fmla="*/ 1124 h 1218"/>
                <a:gd name="T42" fmla="*/ 598 w 915"/>
                <a:gd name="T43" fmla="*/ 1132 h 1218"/>
                <a:gd name="T44" fmla="*/ 613 w 915"/>
                <a:gd name="T45" fmla="*/ 1146 h 1218"/>
                <a:gd name="T46" fmla="*/ 621 w 915"/>
                <a:gd name="T47" fmla="*/ 1165 h 1218"/>
                <a:gd name="T48" fmla="*/ 622 w 915"/>
                <a:gd name="T49" fmla="*/ 1218 h 1218"/>
                <a:gd name="T50" fmla="*/ 270 w 915"/>
                <a:gd name="T51" fmla="*/ 1176 h 1218"/>
                <a:gd name="T52" fmla="*/ 271 w 915"/>
                <a:gd name="T53" fmla="*/ 1165 h 1218"/>
                <a:gd name="T54" fmla="*/ 279 w 915"/>
                <a:gd name="T55" fmla="*/ 1146 h 1218"/>
                <a:gd name="T56" fmla="*/ 294 w 915"/>
                <a:gd name="T57" fmla="*/ 1132 h 1218"/>
                <a:gd name="T58" fmla="*/ 313 w 915"/>
                <a:gd name="T59" fmla="*/ 1124 h 1218"/>
                <a:gd name="T60" fmla="*/ 360 w 915"/>
                <a:gd name="T61" fmla="*/ 1122 h 1218"/>
                <a:gd name="T62" fmla="*/ 364 w 915"/>
                <a:gd name="T63" fmla="*/ 1122 h 1218"/>
                <a:gd name="T64" fmla="*/ 375 w 915"/>
                <a:gd name="T65" fmla="*/ 1116 h 1218"/>
                <a:gd name="T66" fmla="*/ 379 w 915"/>
                <a:gd name="T67" fmla="*/ 1107 h 1218"/>
                <a:gd name="T68" fmla="*/ 379 w 915"/>
                <a:gd name="T69" fmla="*/ 504 h 1218"/>
                <a:gd name="T70" fmla="*/ 512 w 915"/>
                <a:gd name="T71" fmla="*/ 497 h 1218"/>
                <a:gd name="T72" fmla="*/ 89 w 915"/>
                <a:gd name="T73" fmla="*/ 856 h 1218"/>
                <a:gd name="T74" fmla="*/ 102 w 915"/>
                <a:gd name="T75" fmla="*/ 610 h 1218"/>
                <a:gd name="T76" fmla="*/ 332 w 915"/>
                <a:gd name="T77" fmla="*/ 869 h 1218"/>
                <a:gd name="T78" fmla="*/ 15 w 915"/>
                <a:gd name="T79" fmla="*/ 228 h 1218"/>
                <a:gd name="T80" fmla="*/ 814 w 915"/>
                <a:gd name="T81" fmla="*/ 186 h 1218"/>
                <a:gd name="T82" fmla="*/ 827 w 915"/>
                <a:gd name="T83" fmla="*/ 433 h 1218"/>
                <a:gd name="T84" fmla="*/ 29 w 915"/>
                <a:gd name="T85" fmla="*/ 476 h 1218"/>
                <a:gd name="T86" fmla="*/ 15 w 915"/>
                <a:gd name="T87" fmla="*/ 22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218">
                  <a:moveTo>
                    <a:pt x="887" y="898"/>
                  </a:moveTo>
                  <a:lnTo>
                    <a:pt x="560" y="881"/>
                  </a:lnTo>
                  <a:lnTo>
                    <a:pt x="560" y="634"/>
                  </a:lnTo>
                  <a:lnTo>
                    <a:pt x="900" y="652"/>
                  </a:lnTo>
                  <a:lnTo>
                    <a:pt x="799" y="769"/>
                  </a:lnTo>
                  <a:lnTo>
                    <a:pt x="887" y="898"/>
                  </a:lnTo>
                  <a:lnTo>
                    <a:pt x="887" y="898"/>
                  </a:lnTo>
                  <a:close/>
                  <a:moveTo>
                    <a:pt x="379" y="67"/>
                  </a:moveTo>
                  <a:lnTo>
                    <a:pt x="379" y="67"/>
                  </a:lnTo>
                  <a:lnTo>
                    <a:pt x="380" y="54"/>
                  </a:lnTo>
                  <a:lnTo>
                    <a:pt x="385" y="41"/>
                  </a:lnTo>
                  <a:lnTo>
                    <a:pt x="391" y="30"/>
                  </a:lnTo>
                  <a:lnTo>
                    <a:pt x="399" y="19"/>
                  </a:lnTo>
                  <a:lnTo>
                    <a:pt x="409" y="12"/>
                  </a:lnTo>
                  <a:lnTo>
                    <a:pt x="420" y="5"/>
                  </a:lnTo>
                  <a:lnTo>
                    <a:pt x="433" y="1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460" y="1"/>
                  </a:lnTo>
                  <a:lnTo>
                    <a:pt x="472" y="5"/>
                  </a:lnTo>
                  <a:lnTo>
                    <a:pt x="484" y="12"/>
                  </a:lnTo>
                  <a:lnTo>
                    <a:pt x="493" y="19"/>
                  </a:lnTo>
                  <a:lnTo>
                    <a:pt x="502" y="30"/>
                  </a:lnTo>
                  <a:lnTo>
                    <a:pt x="508" y="41"/>
                  </a:lnTo>
                  <a:lnTo>
                    <a:pt x="511" y="54"/>
                  </a:lnTo>
                  <a:lnTo>
                    <a:pt x="512" y="67"/>
                  </a:lnTo>
                  <a:lnTo>
                    <a:pt x="512" y="155"/>
                  </a:lnTo>
                  <a:lnTo>
                    <a:pt x="379" y="161"/>
                  </a:lnTo>
                  <a:lnTo>
                    <a:pt x="379" y="67"/>
                  </a:lnTo>
                  <a:lnTo>
                    <a:pt x="379" y="67"/>
                  </a:lnTo>
                  <a:close/>
                  <a:moveTo>
                    <a:pt x="512" y="497"/>
                  </a:moveTo>
                  <a:lnTo>
                    <a:pt x="512" y="1103"/>
                  </a:lnTo>
                  <a:lnTo>
                    <a:pt x="512" y="1103"/>
                  </a:lnTo>
                  <a:lnTo>
                    <a:pt x="514" y="1107"/>
                  </a:lnTo>
                  <a:lnTo>
                    <a:pt x="515" y="1111"/>
                  </a:lnTo>
                  <a:lnTo>
                    <a:pt x="518" y="1116"/>
                  </a:lnTo>
                  <a:lnTo>
                    <a:pt x="524" y="1121"/>
                  </a:lnTo>
                  <a:lnTo>
                    <a:pt x="528" y="1122"/>
                  </a:lnTo>
                  <a:lnTo>
                    <a:pt x="531" y="1122"/>
                  </a:lnTo>
                  <a:lnTo>
                    <a:pt x="568" y="1122"/>
                  </a:lnTo>
                  <a:lnTo>
                    <a:pt x="568" y="1122"/>
                  </a:lnTo>
                  <a:lnTo>
                    <a:pt x="579" y="1124"/>
                  </a:lnTo>
                  <a:lnTo>
                    <a:pt x="590" y="1127"/>
                  </a:lnTo>
                  <a:lnTo>
                    <a:pt x="598" y="1132"/>
                  </a:lnTo>
                  <a:lnTo>
                    <a:pt x="606" y="1138"/>
                  </a:lnTo>
                  <a:lnTo>
                    <a:pt x="613" y="1146"/>
                  </a:lnTo>
                  <a:lnTo>
                    <a:pt x="618" y="1156"/>
                  </a:lnTo>
                  <a:lnTo>
                    <a:pt x="621" y="1165"/>
                  </a:lnTo>
                  <a:lnTo>
                    <a:pt x="622" y="1176"/>
                  </a:lnTo>
                  <a:lnTo>
                    <a:pt x="622" y="1218"/>
                  </a:lnTo>
                  <a:lnTo>
                    <a:pt x="270" y="1218"/>
                  </a:lnTo>
                  <a:lnTo>
                    <a:pt x="270" y="1176"/>
                  </a:lnTo>
                  <a:lnTo>
                    <a:pt x="270" y="1176"/>
                  </a:lnTo>
                  <a:lnTo>
                    <a:pt x="271" y="1165"/>
                  </a:lnTo>
                  <a:lnTo>
                    <a:pt x="275" y="1156"/>
                  </a:lnTo>
                  <a:lnTo>
                    <a:pt x="279" y="1146"/>
                  </a:lnTo>
                  <a:lnTo>
                    <a:pt x="285" y="1138"/>
                  </a:lnTo>
                  <a:lnTo>
                    <a:pt x="294" y="1132"/>
                  </a:lnTo>
                  <a:lnTo>
                    <a:pt x="303" y="1127"/>
                  </a:lnTo>
                  <a:lnTo>
                    <a:pt x="313" y="1124"/>
                  </a:lnTo>
                  <a:lnTo>
                    <a:pt x="323" y="1122"/>
                  </a:lnTo>
                  <a:lnTo>
                    <a:pt x="360" y="1122"/>
                  </a:lnTo>
                  <a:lnTo>
                    <a:pt x="360" y="1122"/>
                  </a:lnTo>
                  <a:lnTo>
                    <a:pt x="364" y="1122"/>
                  </a:lnTo>
                  <a:lnTo>
                    <a:pt x="367" y="1121"/>
                  </a:lnTo>
                  <a:lnTo>
                    <a:pt x="375" y="1116"/>
                  </a:lnTo>
                  <a:lnTo>
                    <a:pt x="378" y="1111"/>
                  </a:lnTo>
                  <a:lnTo>
                    <a:pt x="379" y="1107"/>
                  </a:lnTo>
                  <a:lnTo>
                    <a:pt x="379" y="1103"/>
                  </a:lnTo>
                  <a:lnTo>
                    <a:pt x="379" y="504"/>
                  </a:lnTo>
                  <a:lnTo>
                    <a:pt x="512" y="497"/>
                  </a:lnTo>
                  <a:lnTo>
                    <a:pt x="512" y="497"/>
                  </a:lnTo>
                  <a:close/>
                  <a:moveTo>
                    <a:pt x="332" y="869"/>
                  </a:moveTo>
                  <a:lnTo>
                    <a:pt x="89" y="856"/>
                  </a:lnTo>
                  <a:lnTo>
                    <a:pt x="0" y="728"/>
                  </a:lnTo>
                  <a:lnTo>
                    <a:pt x="102" y="610"/>
                  </a:lnTo>
                  <a:lnTo>
                    <a:pt x="332" y="622"/>
                  </a:lnTo>
                  <a:lnTo>
                    <a:pt x="332" y="869"/>
                  </a:lnTo>
                  <a:lnTo>
                    <a:pt x="332" y="869"/>
                  </a:lnTo>
                  <a:close/>
                  <a:moveTo>
                    <a:pt x="15" y="228"/>
                  </a:moveTo>
                  <a:lnTo>
                    <a:pt x="415" y="207"/>
                  </a:lnTo>
                  <a:lnTo>
                    <a:pt x="814" y="186"/>
                  </a:lnTo>
                  <a:lnTo>
                    <a:pt x="915" y="304"/>
                  </a:lnTo>
                  <a:lnTo>
                    <a:pt x="827" y="433"/>
                  </a:lnTo>
                  <a:lnTo>
                    <a:pt x="428" y="454"/>
                  </a:lnTo>
                  <a:lnTo>
                    <a:pt x="29" y="476"/>
                  </a:lnTo>
                  <a:lnTo>
                    <a:pt x="118" y="346"/>
                  </a:lnTo>
                  <a:lnTo>
                    <a:pt x="15" y="228"/>
                  </a:lnTo>
                  <a:lnTo>
                    <a:pt x="15" y="228"/>
                  </a:lnTo>
                  <a:close/>
                </a:path>
              </a:pathLst>
            </a:custGeom>
            <a:solidFill>
              <a:schemeClr val="bg1">
                <a:lumMod val="10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E8AA762-F982-9070-40FD-1D7CEA9CB5DC}"/>
              </a:ext>
            </a:extLst>
          </p:cNvPr>
          <p:cNvGrpSpPr/>
          <p:nvPr/>
        </p:nvGrpSpPr>
        <p:grpSpPr>
          <a:xfrm>
            <a:off x="9073759" y="3331890"/>
            <a:ext cx="2235567" cy="1034655"/>
            <a:chOff x="283599" y="1843034"/>
            <a:chExt cx="2235567" cy="1034655"/>
          </a:xfrm>
        </p:grpSpPr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249D5944-728E-683D-8C08-FC728D3D54D1}"/>
                </a:ext>
              </a:extLst>
            </p:cNvPr>
            <p:cNvSpPr txBox="1"/>
            <p:nvPr/>
          </p:nvSpPr>
          <p:spPr>
            <a:xfrm>
              <a:off x="283599" y="2114403"/>
              <a:ext cx="217050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AAE950B3-FC73-A3F3-972E-40FBAED7B42A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C2BF311B-196C-C39C-1A8F-DC1347208BF3}"/>
              </a:ext>
            </a:extLst>
          </p:cNvPr>
          <p:cNvGrpSpPr/>
          <p:nvPr/>
        </p:nvGrpSpPr>
        <p:grpSpPr>
          <a:xfrm>
            <a:off x="1001603" y="3331890"/>
            <a:ext cx="2235567" cy="1034655"/>
            <a:chOff x="54432" y="1843034"/>
            <a:chExt cx="2235567" cy="1034655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1FC2BC7C-6E12-C570-4A58-29D863A16F1F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189B1A42-885E-EF87-53C2-46D80C432D32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5133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60031DDC-6DAB-44FB-2065-84C6B1A0DD43}"/>
              </a:ext>
            </a:extLst>
          </p:cNvPr>
          <p:cNvSpPr/>
          <p:nvPr/>
        </p:nvSpPr>
        <p:spPr>
          <a:xfrm>
            <a:off x="0" y="4597794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19AB1C78-4657-B433-5273-F62E89DF2E8F}"/>
              </a:ext>
            </a:extLst>
          </p:cNvPr>
          <p:cNvSpPr/>
          <p:nvPr/>
        </p:nvSpPr>
        <p:spPr>
          <a:xfrm>
            <a:off x="0" y="2701979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229C7C7-E884-3335-57D3-8DB056D3DCC3}"/>
              </a:ext>
            </a:extLst>
          </p:cNvPr>
          <p:cNvSpPr/>
          <p:nvPr/>
        </p:nvSpPr>
        <p:spPr>
          <a:xfrm>
            <a:off x="0" y="4097162"/>
            <a:ext cx="12192000" cy="2398696"/>
          </a:xfrm>
          <a:custGeom>
            <a:avLst/>
            <a:gdLst>
              <a:gd name="connsiteX0" fmla="*/ 0 w 12192000"/>
              <a:gd name="connsiteY0" fmla="*/ 0 h 2398696"/>
              <a:gd name="connsiteX1" fmla="*/ 230491 w 12192000"/>
              <a:gd name="connsiteY1" fmla="*/ 0 h 2398696"/>
              <a:gd name="connsiteX2" fmla="*/ 641872 w 12192000"/>
              <a:gd name="connsiteY2" fmla="*/ 0 h 2398696"/>
              <a:gd name="connsiteX3" fmla="*/ 1466429 w 12192000"/>
              <a:gd name="connsiteY3" fmla="*/ 0 h 2398696"/>
              <a:gd name="connsiteX4" fmla="*/ 3496257 w 12192000"/>
              <a:gd name="connsiteY4" fmla="*/ 0 h 2398696"/>
              <a:gd name="connsiteX5" fmla="*/ 4464536 w 12192000"/>
              <a:gd name="connsiteY5" fmla="*/ 0 h 2398696"/>
              <a:gd name="connsiteX6" fmla="*/ 5094590 w 12192000"/>
              <a:gd name="connsiteY6" fmla="*/ 0 h 2398696"/>
              <a:gd name="connsiteX7" fmla="*/ 5505972 w 12192000"/>
              <a:gd name="connsiteY7" fmla="*/ 0 h 2398696"/>
              <a:gd name="connsiteX8" fmla="*/ 6330528 w 12192000"/>
              <a:gd name="connsiteY8" fmla="*/ 0 h 2398696"/>
              <a:gd name="connsiteX9" fmla="*/ 10563521 w 12192000"/>
              <a:gd name="connsiteY9" fmla="*/ 0 h 2398696"/>
              <a:gd name="connsiteX10" fmla="*/ 11047661 w 12192000"/>
              <a:gd name="connsiteY10" fmla="*/ 484140 h 2398696"/>
              <a:gd name="connsiteX11" fmla="*/ 11531801 w 12192000"/>
              <a:gd name="connsiteY11" fmla="*/ 0 h 2398696"/>
              <a:gd name="connsiteX12" fmla="*/ 12192000 w 12192000"/>
              <a:gd name="connsiteY12" fmla="*/ 0 h 2398696"/>
              <a:gd name="connsiteX13" fmla="*/ 12192000 w 12192000"/>
              <a:gd name="connsiteY13" fmla="*/ 2398696 h 2398696"/>
              <a:gd name="connsiteX14" fmla="*/ 0 w 12192000"/>
              <a:gd name="connsiteY14" fmla="*/ 2398696 h 239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2398696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2398696"/>
                </a:lnTo>
                <a:lnTo>
                  <a:pt x="0" y="239869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346990" y="1114382"/>
            <a:ext cx="6053345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3900" dirty="0">
                <a:ln w="38100">
                  <a:solidFill>
                    <a:schemeClr val="bg1"/>
                  </a:solidFill>
                </a:ln>
                <a:gradFill>
                  <a:gsLst>
                    <a:gs pos="6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</a:gradFill>
                <a:effectLst/>
                <a:latin typeface="MiSans Semibold" panose="00000700000000000000" pitchFamily="2" charset="-122"/>
                <a:ea typeface="MiSans Semibold" panose="00000700000000000000" pitchFamily="2" charset="-122"/>
                <a:cs typeface="+mn-ea"/>
                <a:sym typeface="+mn-lt"/>
              </a:rPr>
              <a:t>04</a:t>
            </a:r>
            <a:endParaRPr lang="zh-CN" altLang="en-US" sz="23900" dirty="0">
              <a:ln w="38100">
                <a:solidFill>
                  <a:schemeClr val="bg1"/>
                </a:solidFill>
              </a:ln>
              <a:gradFill>
                <a:gsLst>
                  <a:gs pos="60000">
                    <a:srgbClr val="C48E56"/>
                  </a:gs>
                  <a:gs pos="0">
                    <a:srgbClr val="F6E1C1"/>
                  </a:gs>
                </a:gsLst>
                <a:lin ang="5400000" scaled="1"/>
              </a:gradFill>
              <a:effectLst/>
              <a:latin typeface="MiSans Semibold" panose="00000700000000000000" pitchFamily="2" charset="-122"/>
              <a:ea typeface="MiSans Semibold" panose="00000700000000000000" pitchFamily="2" charset="-122"/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DCCDEA1-1D90-124E-5614-CFC44812706B}"/>
              </a:ext>
            </a:extLst>
          </p:cNvPr>
          <p:cNvSpPr txBox="1"/>
          <p:nvPr/>
        </p:nvSpPr>
        <p:spPr>
          <a:xfrm>
            <a:off x="1727818" y="2360729"/>
            <a:ext cx="99659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n>
                  <a:solidFill>
                    <a:srgbClr val="C48E56"/>
                  </a:solidFill>
                </a:ln>
                <a:noFill/>
                <a:latin typeface="MiSans Heavy" panose="00000A00000000000000" pitchFamily="2" charset="-122"/>
                <a:ea typeface="MiSans Heavy" panose="00000A00000000000000" pitchFamily="2" charset="-122"/>
              </a:rPr>
              <a:t>PART</a:t>
            </a:r>
            <a:endParaRPr lang="zh-CN" altLang="en-US" sz="2000" dirty="0">
              <a:ln>
                <a:solidFill>
                  <a:srgbClr val="C48E56"/>
                </a:solidFill>
              </a:ln>
              <a:noFill/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21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/>
        </p:nvSpPr>
        <p:spPr>
          <a:xfrm>
            <a:off x="10423062" y="1557258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67823C0-0A10-90E1-A8AD-1EE173292F64}"/>
              </a:ext>
            </a:extLst>
          </p:cNvPr>
          <p:cNvGrpSpPr/>
          <p:nvPr/>
        </p:nvGrpSpPr>
        <p:grpSpPr>
          <a:xfrm>
            <a:off x="9302842" y="1863009"/>
            <a:ext cx="1840784" cy="682246"/>
            <a:chOff x="3098800" y="1101253"/>
            <a:chExt cx="5576016" cy="2066625"/>
          </a:xfrm>
          <a:noFill/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8BB3C52-952F-84F8-8885-6BDEEA8364C2}"/>
                </a:ext>
              </a:extLst>
            </p:cNvPr>
            <p:cNvSpPr/>
            <p:nvPr/>
          </p:nvSpPr>
          <p:spPr>
            <a:xfrm>
              <a:off x="5757232" y="1101253"/>
              <a:ext cx="1430467" cy="1772623"/>
            </a:xfrm>
            <a:custGeom>
              <a:avLst/>
              <a:gdLst>
                <a:gd name="connsiteX0" fmla="*/ 801481 w 1430467"/>
                <a:gd name="connsiteY0" fmla="*/ 1398307 h 1772623"/>
                <a:gd name="connsiteX1" fmla="*/ 1038117 w 1430467"/>
                <a:gd name="connsiteY1" fmla="*/ 1148763 h 1772623"/>
                <a:gd name="connsiteX2" fmla="*/ 1285510 w 1430467"/>
                <a:gd name="connsiteY2" fmla="*/ 826077 h 1772623"/>
                <a:gd name="connsiteX3" fmla="*/ 1360803 w 1430467"/>
                <a:gd name="connsiteY3" fmla="*/ 531357 h 1772623"/>
                <a:gd name="connsiteX4" fmla="*/ 1287661 w 1430467"/>
                <a:gd name="connsiteY4" fmla="*/ 255998 h 1772623"/>
                <a:gd name="connsiteX5" fmla="*/ 1083293 w 1430467"/>
                <a:gd name="connsiteY5" fmla="*/ 67764 h 1772623"/>
                <a:gd name="connsiteX6" fmla="*/ 784271 w 1430467"/>
                <a:gd name="connsiteY6" fmla="*/ 0 h 1772623"/>
                <a:gd name="connsiteX7" fmla="*/ 381989 w 1430467"/>
                <a:gd name="connsiteY7" fmla="*/ 126923 h 1772623"/>
                <a:gd name="connsiteX8" fmla="*/ 159335 w 1430467"/>
                <a:gd name="connsiteY8" fmla="*/ 443945 h 1772623"/>
                <a:gd name="connsiteX9" fmla="*/ 511708 w 1430467"/>
                <a:gd name="connsiteY9" fmla="*/ 604212 h 1772623"/>
                <a:gd name="connsiteX10" fmla="*/ 612172 w 1430467"/>
                <a:gd name="connsiteY10" fmla="*/ 430248 h 1772623"/>
                <a:gd name="connsiteX11" fmla="*/ 771363 w 1430467"/>
                <a:gd name="connsiteY11" fmla="*/ 365711 h 1772623"/>
                <a:gd name="connsiteX12" fmla="*/ 902589 w 1430467"/>
                <a:gd name="connsiteY12" fmla="*/ 415190 h 1772623"/>
                <a:gd name="connsiteX13" fmla="*/ 952068 w 1430467"/>
                <a:gd name="connsiteY13" fmla="*/ 535659 h 1772623"/>
                <a:gd name="connsiteX14" fmla="*/ 906892 w 1430467"/>
                <a:gd name="connsiteY14" fmla="*/ 709910 h 1772623"/>
                <a:gd name="connsiteX15" fmla="*/ 724036 w 1430467"/>
                <a:gd name="connsiteY15" fmla="*/ 942244 h 1772623"/>
                <a:gd name="connsiteX16" fmla="*/ 188377 w 1430467"/>
                <a:gd name="connsiteY16" fmla="*/ 1510172 h 1772623"/>
                <a:gd name="connsiteX17" fmla="*/ 133628 w 1430467"/>
                <a:gd name="connsiteY17" fmla="*/ 1565817 h 1772623"/>
                <a:gd name="connsiteX18" fmla="*/ 55000 w 1430467"/>
                <a:gd name="connsiteY18" fmla="*/ 1706652 h 1772623"/>
                <a:gd name="connsiteX19" fmla="*/ 0 w 1430467"/>
                <a:gd name="connsiteY19" fmla="*/ 1772623 h 1772623"/>
                <a:gd name="connsiteX20" fmla="*/ 1430468 w 1430467"/>
                <a:gd name="connsiteY20" fmla="*/ 1772623 h 1772623"/>
                <a:gd name="connsiteX21" fmla="*/ 1300569 w 1430467"/>
                <a:gd name="connsiteY21" fmla="*/ 1642115 h 1772623"/>
                <a:gd name="connsiteX22" fmla="*/ 1185334 w 1430467"/>
                <a:gd name="connsiteY22" fmla="*/ 1398307 h 1772623"/>
                <a:gd name="connsiteX23" fmla="*/ 801481 w 1430467"/>
                <a:gd name="connsiteY23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467" h="1772623">
                  <a:moveTo>
                    <a:pt x="801481" y="1398307"/>
                  </a:moveTo>
                  <a:lnTo>
                    <a:pt x="1038117" y="1148763"/>
                  </a:lnTo>
                  <a:cubicBezTo>
                    <a:pt x="1152850" y="1029728"/>
                    <a:pt x="1235314" y="922166"/>
                    <a:pt x="1285510" y="826077"/>
                  </a:cubicBezTo>
                  <a:cubicBezTo>
                    <a:pt x="1335706" y="729988"/>
                    <a:pt x="1360803" y="631748"/>
                    <a:pt x="1360803" y="531357"/>
                  </a:cubicBezTo>
                  <a:cubicBezTo>
                    <a:pt x="1360803" y="428097"/>
                    <a:pt x="1336423" y="336311"/>
                    <a:pt x="1287661" y="255998"/>
                  </a:cubicBezTo>
                  <a:cubicBezTo>
                    <a:pt x="1238900" y="175685"/>
                    <a:pt x="1170777" y="112940"/>
                    <a:pt x="1083293" y="67764"/>
                  </a:cubicBezTo>
                  <a:cubicBezTo>
                    <a:pt x="995810" y="22588"/>
                    <a:pt x="896135" y="0"/>
                    <a:pt x="784271" y="0"/>
                  </a:cubicBezTo>
                  <a:cubicBezTo>
                    <a:pt x="629381" y="1434"/>
                    <a:pt x="495287" y="43742"/>
                    <a:pt x="381989" y="126923"/>
                  </a:cubicBezTo>
                  <a:cubicBezTo>
                    <a:pt x="273745" y="206412"/>
                    <a:pt x="199527" y="312073"/>
                    <a:pt x="159335" y="443945"/>
                  </a:cubicBezTo>
                  <a:cubicBezTo>
                    <a:pt x="301927" y="456529"/>
                    <a:pt x="419348" y="509952"/>
                    <a:pt x="511708" y="604212"/>
                  </a:cubicBezTo>
                  <a:cubicBezTo>
                    <a:pt x="531894" y="530783"/>
                    <a:pt x="565346" y="472807"/>
                    <a:pt x="612172" y="430248"/>
                  </a:cubicBezTo>
                  <a:cubicBezTo>
                    <a:pt x="659499" y="387224"/>
                    <a:pt x="712563" y="365711"/>
                    <a:pt x="771363" y="365711"/>
                  </a:cubicBezTo>
                  <a:cubicBezTo>
                    <a:pt x="825861" y="365711"/>
                    <a:pt x="869603" y="382204"/>
                    <a:pt x="902589" y="415190"/>
                  </a:cubicBezTo>
                  <a:cubicBezTo>
                    <a:pt x="935575" y="448175"/>
                    <a:pt x="952068" y="488332"/>
                    <a:pt x="952068" y="535659"/>
                  </a:cubicBezTo>
                  <a:cubicBezTo>
                    <a:pt x="952068" y="594460"/>
                    <a:pt x="937009" y="652543"/>
                    <a:pt x="906892" y="709910"/>
                  </a:cubicBezTo>
                  <a:cubicBezTo>
                    <a:pt x="876774" y="767276"/>
                    <a:pt x="815822" y="844721"/>
                    <a:pt x="724036" y="942244"/>
                  </a:cubicBezTo>
                  <a:lnTo>
                    <a:pt x="188377" y="1510172"/>
                  </a:lnTo>
                  <a:lnTo>
                    <a:pt x="133628" y="1565817"/>
                  </a:lnTo>
                  <a:cubicBezTo>
                    <a:pt x="111542" y="1617734"/>
                    <a:pt x="85333" y="1664667"/>
                    <a:pt x="55000" y="1706652"/>
                  </a:cubicBezTo>
                  <a:cubicBezTo>
                    <a:pt x="37790" y="1730459"/>
                    <a:pt x="19469" y="1752473"/>
                    <a:pt x="0" y="1772623"/>
                  </a:cubicBezTo>
                  <a:lnTo>
                    <a:pt x="1430468" y="1772623"/>
                  </a:lnTo>
                  <a:cubicBezTo>
                    <a:pt x="1381670" y="1737952"/>
                    <a:pt x="1338359" y="1694461"/>
                    <a:pt x="1300569" y="1642115"/>
                  </a:cubicBezTo>
                  <a:cubicBezTo>
                    <a:pt x="1251305" y="1573920"/>
                    <a:pt x="1212906" y="1492639"/>
                    <a:pt x="1185334" y="1398307"/>
                  </a:cubicBezTo>
                  <a:lnTo>
                    <a:pt x="801481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6B2F651-6A6B-A32C-A7BE-C6784278C5EE}"/>
                </a:ext>
              </a:extLst>
            </p:cNvPr>
            <p:cNvSpPr/>
            <p:nvPr/>
          </p:nvSpPr>
          <p:spPr>
            <a:xfrm>
              <a:off x="4609688" y="1101253"/>
              <a:ext cx="1295047" cy="1802740"/>
            </a:xfrm>
            <a:custGeom>
              <a:avLst/>
              <a:gdLst>
                <a:gd name="connsiteX0" fmla="*/ 647524 w 1295047"/>
                <a:gd name="connsiteY0" fmla="*/ 1428425 h 1802740"/>
                <a:gd name="connsiteX1" fmla="*/ 823925 w 1295047"/>
                <a:gd name="connsiteY1" fmla="*/ 1292896 h 1802740"/>
                <a:gd name="connsiteX2" fmla="*/ 886311 w 1295047"/>
                <a:gd name="connsiteY2" fmla="*/ 903522 h 1802740"/>
                <a:gd name="connsiteX3" fmla="*/ 823925 w 1295047"/>
                <a:gd name="connsiteY3" fmla="*/ 511996 h 1802740"/>
                <a:gd name="connsiteX4" fmla="*/ 647524 w 1295047"/>
                <a:gd name="connsiteY4" fmla="*/ 374316 h 1802740"/>
                <a:gd name="connsiteX5" fmla="*/ 471122 w 1295047"/>
                <a:gd name="connsiteY5" fmla="*/ 511996 h 1802740"/>
                <a:gd name="connsiteX6" fmla="*/ 408736 w 1295047"/>
                <a:gd name="connsiteY6" fmla="*/ 903522 h 1802740"/>
                <a:gd name="connsiteX7" fmla="*/ 471122 w 1295047"/>
                <a:gd name="connsiteY7" fmla="*/ 1292896 h 1802740"/>
                <a:gd name="connsiteX8" fmla="*/ 647524 w 1295047"/>
                <a:gd name="connsiteY8" fmla="*/ 1428425 h 1802740"/>
                <a:gd name="connsiteX9" fmla="*/ 647524 w 1295047"/>
                <a:gd name="connsiteY9" fmla="*/ 1802741 h 1802740"/>
                <a:gd name="connsiteX10" fmla="*/ 167797 w 1295047"/>
                <a:gd name="connsiteY10" fmla="*/ 1570406 h 1802740"/>
                <a:gd name="connsiteX11" fmla="*/ 0 w 1295047"/>
                <a:gd name="connsiteY11" fmla="*/ 903522 h 1802740"/>
                <a:gd name="connsiteX12" fmla="*/ 167797 w 1295047"/>
                <a:gd name="connsiteY12" fmla="*/ 234485 h 1802740"/>
                <a:gd name="connsiteX13" fmla="*/ 647524 w 1295047"/>
                <a:gd name="connsiteY13" fmla="*/ 0 h 1802740"/>
                <a:gd name="connsiteX14" fmla="*/ 1127250 w 1295047"/>
                <a:gd name="connsiteY14" fmla="*/ 234485 h 1802740"/>
                <a:gd name="connsiteX15" fmla="*/ 1295047 w 1295047"/>
                <a:gd name="connsiteY15" fmla="*/ 903522 h 1802740"/>
                <a:gd name="connsiteX16" fmla="*/ 1127250 w 1295047"/>
                <a:gd name="connsiteY16" fmla="*/ 1570406 h 1802740"/>
                <a:gd name="connsiteX17" fmla="*/ 647524 w 1295047"/>
                <a:gd name="connsiteY17" fmla="*/ 1802741 h 180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5047" h="1802740">
                  <a:moveTo>
                    <a:pt x="647524" y="1428425"/>
                  </a:moveTo>
                  <a:cubicBezTo>
                    <a:pt x="723534" y="1428425"/>
                    <a:pt x="782335" y="1383248"/>
                    <a:pt x="823925" y="1292896"/>
                  </a:cubicBezTo>
                  <a:cubicBezTo>
                    <a:pt x="865516" y="1202544"/>
                    <a:pt x="886311" y="1072753"/>
                    <a:pt x="886311" y="903522"/>
                  </a:cubicBezTo>
                  <a:cubicBezTo>
                    <a:pt x="886311" y="734291"/>
                    <a:pt x="865516" y="603782"/>
                    <a:pt x="823925" y="511996"/>
                  </a:cubicBezTo>
                  <a:cubicBezTo>
                    <a:pt x="782335" y="420209"/>
                    <a:pt x="723534" y="374316"/>
                    <a:pt x="647524" y="374316"/>
                  </a:cubicBezTo>
                  <a:cubicBezTo>
                    <a:pt x="571513" y="374316"/>
                    <a:pt x="512713" y="420209"/>
                    <a:pt x="471122" y="511996"/>
                  </a:cubicBezTo>
                  <a:cubicBezTo>
                    <a:pt x="429531" y="603782"/>
                    <a:pt x="408736" y="734291"/>
                    <a:pt x="408736" y="903522"/>
                  </a:cubicBezTo>
                  <a:cubicBezTo>
                    <a:pt x="408736" y="1072753"/>
                    <a:pt x="429531" y="1202544"/>
                    <a:pt x="471122" y="1292896"/>
                  </a:cubicBezTo>
                  <a:cubicBezTo>
                    <a:pt x="512713" y="1383248"/>
                    <a:pt x="571513" y="1428425"/>
                    <a:pt x="647524" y="1428425"/>
                  </a:cubicBezTo>
                  <a:close/>
                  <a:moveTo>
                    <a:pt x="647524" y="1802741"/>
                  </a:moveTo>
                  <a:cubicBezTo>
                    <a:pt x="439570" y="1802741"/>
                    <a:pt x="279661" y="1725296"/>
                    <a:pt x="167797" y="1570406"/>
                  </a:cubicBezTo>
                  <a:cubicBezTo>
                    <a:pt x="55932" y="1415517"/>
                    <a:pt x="0" y="1193222"/>
                    <a:pt x="0" y="903522"/>
                  </a:cubicBezTo>
                  <a:cubicBezTo>
                    <a:pt x="0" y="613821"/>
                    <a:pt x="55932" y="390809"/>
                    <a:pt x="167797" y="234485"/>
                  </a:cubicBezTo>
                  <a:cubicBezTo>
                    <a:pt x="279661" y="78162"/>
                    <a:pt x="439570" y="0"/>
                    <a:pt x="647524" y="0"/>
                  </a:cubicBezTo>
                  <a:cubicBezTo>
                    <a:pt x="855477" y="0"/>
                    <a:pt x="1015386" y="78162"/>
                    <a:pt x="1127250" y="234485"/>
                  </a:cubicBezTo>
                  <a:cubicBezTo>
                    <a:pt x="1239115" y="390809"/>
                    <a:pt x="1295047" y="613821"/>
                    <a:pt x="1295047" y="903522"/>
                  </a:cubicBezTo>
                  <a:cubicBezTo>
                    <a:pt x="1295047" y="1193222"/>
                    <a:pt x="1239115" y="1415517"/>
                    <a:pt x="1127250" y="1570406"/>
                  </a:cubicBezTo>
                  <a:cubicBezTo>
                    <a:pt x="1015386" y="1725296"/>
                    <a:pt x="855477" y="1802741"/>
                    <a:pt x="647524" y="1802741"/>
                  </a:cubicBez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518D5-68A4-175A-7480-79C389AC3441}"/>
                </a:ext>
              </a:extLst>
            </p:cNvPr>
            <p:cNvSpPr/>
            <p:nvPr/>
          </p:nvSpPr>
          <p:spPr>
            <a:xfrm>
              <a:off x="7086125" y="1106272"/>
              <a:ext cx="1588691" cy="2061606"/>
            </a:xfrm>
            <a:custGeom>
              <a:avLst/>
              <a:gdLst>
                <a:gd name="connsiteX0" fmla="*/ 868564 w 1588691"/>
                <a:gd name="connsiteY0" fmla="*/ 570115 h 2061606"/>
                <a:gd name="connsiteX1" fmla="*/ 868564 w 1588691"/>
                <a:gd name="connsiteY1" fmla="*/ 1384898 h 2061606"/>
                <a:gd name="connsiteX2" fmla="*/ 542830 w 1588691"/>
                <a:gd name="connsiteY2" fmla="*/ 1384898 h 2061606"/>
                <a:gd name="connsiteX3" fmla="*/ 868564 w 1588691"/>
                <a:gd name="connsiteY3" fmla="*/ 570115 h 2061606"/>
                <a:gd name="connsiteX4" fmla="*/ 687895 w 1588691"/>
                <a:gd name="connsiteY4" fmla="*/ 0 h 2061606"/>
                <a:gd name="connsiteX5" fmla="*/ 0 w 1588691"/>
                <a:gd name="connsiteY5" fmla="*/ 1393718 h 2061606"/>
                <a:gd name="connsiteX6" fmla="*/ 115091 w 1588691"/>
                <a:gd name="connsiteY6" fmla="*/ 1637095 h 2061606"/>
                <a:gd name="connsiteX7" fmla="*/ 238895 w 1588691"/>
                <a:gd name="connsiteY7" fmla="*/ 1763229 h 2061606"/>
                <a:gd name="connsiteX8" fmla="*/ 868564 w 1588691"/>
                <a:gd name="connsiteY8" fmla="*/ 1763229 h 2061606"/>
                <a:gd name="connsiteX9" fmla="*/ 868564 w 1588691"/>
                <a:gd name="connsiteY9" fmla="*/ 1767604 h 2061606"/>
                <a:gd name="connsiteX10" fmla="*/ 1300426 w 1588691"/>
                <a:gd name="connsiteY10" fmla="*/ 2000655 h 2061606"/>
                <a:gd name="connsiteX11" fmla="*/ 1339291 w 1588691"/>
                <a:gd name="connsiteY11" fmla="*/ 2061607 h 2061606"/>
                <a:gd name="connsiteX12" fmla="*/ 1341873 w 1588691"/>
                <a:gd name="connsiteY12" fmla="*/ 2061607 h 2061606"/>
                <a:gd name="connsiteX13" fmla="*/ 1341873 w 1588691"/>
                <a:gd name="connsiteY13" fmla="*/ 1763229 h 2061606"/>
                <a:gd name="connsiteX14" fmla="*/ 1588692 w 1588691"/>
                <a:gd name="connsiteY14" fmla="*/ 1763229 h 2061606"/>
                <a:gd name="connsiteX15" fmla="*/ 1588692 w 1588691"/>
                <a:gd name="connsiteY15" fmla="*/ 1384898 h 2061606"/>
                <a:gd name="connsiteX16" fmla="*/ 1341873 w 1588691"/>
                <a:gd name="connsiteY16" fmla="*/ 1384898 h 2061606"/>
                <a:gd name="connsiteX17" fmla="*/ 1341873 w 1588691"/>
                <a:gd name="connsiteY17" fmla="*/ 0 h 2061606"/>
                <a:gd name="connsiteX18" fmla="*/ 687895 w 1588691"/>
                <a:gd name="connsiteY18" fmla="*/ 0 h 20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691" h="2061606">
                  <a:moveTo>
                    <a:pt x="868564" y="570115"/>
                  </a:moveTo>
                  <a:lnTo>
                    <a:pt x="868564" y="1384898"/>
                  </a:lnTo>
                  <a:lnTo>
                    <a:pt x="542830" y="1384898"/>
                  </a:lnTo>
                  <a:lnTo>
                    <a:pt x="868564" y="570115"/>
                  </a:lnTo>
                  <a:close/>
                  <a:moveTo>
                    <a:pt x="687895" y="0"/>
                  </a:moveTo>
                  <a:lnTo>
                    <a:pt x="0" y="1393718"/>
                  </a:lnTo>
                  <a:cubicBezTo>
                    <a:pt x="27536" y="1487871"/>
                    <a:pt x="65900" y="1569008"/>
                    <a:pt x="115091" y="1637095"/>
                  </a:cubicBezTo>
                  <a:cubicBezTo>
                    <a:pt x="151304" y="1687255"/>
                    <a:pt x="192572" y="1729312"/>
                    <a:pt x="238895" y="1763229"/>
                  </a:cubicBezTo>
                  <a:lnTo>
                    <a:pt x="868564" y="1763229"/>
                  </a:lnTo>
                  <a:lnTo>
                    <a:pt x="868564" y="1767604"/>
                  </a:lnTo>
                  <a:cubicBezTo>
                    <a:pt x="1053320" y="1778862"/>
                    <a:pt x="1197309" y="1856558"/>
                    <a:pt x="1300426" y="2000655"/>
                  </a:cubicBezTo>
                  <a:cubicBezTo>
                    <a:pt x="1314229" y="2019944"/>
                    <a:pt x="1327208" y="2040274"/>
                    <a:pt x="1339291" y="2061607"/>
                  </a:cubicBezTo>
                  <a:lnTo>
                    <a:pt x="1341873" y="2061607"/>
                  </a:lnTo>
                  <a:lnTo>
                    <a:pt x="1341873" y="1763229"/>
                  </a:lnTo>
                  <a:lnTo>
                    <a:pt x="1588692" y="1763229"/>
                  </a:lnTo>
                  <a:lnTo>
                    <a:pt x="1588692" y="1384898"/>
                  </a:lnTo>
                  <a:lnTo>
                    <a:pt x="1341873" y="1384898"/>
                  </a:lnTo>
                  <a:lnTo>
                    <a:pt x="1341873" y="0"/>
                  </a:lnTo>
                  <a:lnTo>
                    <a:pt x="687895" y="0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398149F-153B-CEFC-9C2F-28724A2A5B02}"/>
                </a:ext>
              </a:extLst>
            </p:cNvPr>
            <p:cNvSpPr/>
            <p:nvPr/>
          </p:nvSpPr>
          <p:spPr>
            <a:xfrm>
              <a:off x="3098800" y="1101253"/>
              <a:ext cx="1679509" cy="1772623"/>
            </a:xfrm>
            <a:custGeom>
              <a:avLst/>
              <a:gdLst>
                <a:gd name="connsiteX0" fmla="*/ 871253 w 1679509"/>
                <a:gd name="connsiteY0" fmla="*/ 1398307 h 1772623"/>
                <a:gd name="connsiteX1" fmla="*/ 1107889 w 1679509"/>
                <a:gd name="connsiteY1" fmla="*/ 1148763 h 1772623"/>
                <a:gd name="connsiteX2" fmla="*/ 1355282 w 1679509"/>
                <a:gd name="connsiteY2" fmla="*/ 826077 h 1772623"/>
                <a:gd name="connsiteX3" fmla="*/ 1430575 w 1679509"/>
                <a:gd name="connsiteY3" fmla="*/ 531357 h 1772623"/>
                <a:gd name="connsiteX4" fmla="*/ 1357433 w 1679509"/>
                <a:gd name="connsiteY4" fmla="*/ 255998 h 1772623"/>
                <a:gd name="connsiteX5" fmla="*/ 1153065 w 1679509"/>
                <a:gd name="connsiteY5" fmla="*/ 67764 h 1772623"/>
                <a:gd name="connsiteX6" fmla="*/ 854043 w 1679509"/>
                <a:gd name="connsiteY6" fmla="*/ 0 h 1772623"/>
                <a:gd name="connsiteX7" fmla="*/ 451761 w 1679509"/>
                <a:gd name="connsiteY7" fmla="*/ 126923 h 1772623"/>
                <a:gd name="connsiteX8" fmla="*/ 229107 w 1679509"/>
                <a:gd name="connsiteY8" fmla="*/ 443945 h 1772623"/>
                <a:gd name="connsiteX9" fmla="*/ 581480 w 1679509"/>
                <a:gd name="connsiteY9" fmla="*/ 604212 h 1772623"/>
                <a:gd name="connsiteX10" fmla="*/ 681943 w 1679509"/>
                <a:gd name="connsiteY10" fmla="*/ 430248 h 1772623"/>
                <a:gd name="connsiteX11" fmla="*/ 841135 w 1679509"/>
                <a:gd name="connsiteY11" fmla="*/ 365711 h 1772623"/>
                <a:gd name="connsiteX12" fmla="*/ 972361 w 1679509"/>
                <a:gd name="connsiteY12" fmla="*/ 415190 h 1772623"/>
                <a:gd name="connsiteX13" fmla="*/ 1021840 w 1679509"/>
                <a:gd name="connsiteY13" fmla="*/ 535659 h 1772623"/>
                <a:gd name="connsiteX14" fmla="*/ 976663 w 1679509"/>
                <a:gd name="connsiteY14" fmla="*/ 709910 h 1772623"/>
                <a:gd name="connsiteX15" fmla="*/ 793808 w 1679509"/>
                <a:gd name="connsiteY15" fmla="*/ 942244 h 1772623"/>
                <a:gd name="connsiteX16" fmla="*/ 258149 w 1679509"/>
                <a:gd name="connsiteY16" fmla="*/ 1510172 h 1772623"/>
                <a:gd name="connsiteX17" fmla="*/ 0 w 1679509"/>
                <a:gd name="connsiteY17" fmla="*/ 1772623 h 1772623"/>
                <a:gd name="connsiteX18" fmla="*/ 1679510 w 1679509"/>
                <a:gd name="connsiteY18" fmla="*/ 1772623 h 1772623"/>
                <a:gd name="connsiteX19" fmla="*/ 1549611 w 1679509"/>
                <a:gd name="connsiteY19" fmla="*/ 1642115 h 1772623"/>
                <a:gd name="connsiteX20" fmla="*/ 1434376 w 1679509"/>
                <a:gd name="connsiteY20" fmla="*/ 1398307 h 1772623"/>
                <a:gd name="connsiteX21" fmla="*/ 871253 w 1679509"/>
                <a:gd name="connsiteY21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9509" h="1772623">
                  <a:moveTo>
                    <a:pt x="871253" y="1398307"/>
                  </a:moveTo>
                  <a:lnTo>
                    <a:pt x="1107889" y="1148763"/>
                  </a:lnTo>
                  <a:cubicBezTo>
                    <a:pt x="1222622" y="1029728"/>
                    <a:pt x="1305086" y="922166"/>
                    <a:pt x="1355282" y="826077"/>
                  </a:cubicBezTo>
                  <a:cubicBezTo>
                    <a:pt x="1405478" y="729988"/>
                    <a:pt x="1430575" y="631748"/>
                    <a:pt x="1430575" y="531357"/>
                  </a:cubicBezTo>
                  <a:cubicBezTo>
                    <a:pt x="1430575" y="428097"/>
                    <a:pt x="1406195" y="336311"/>
                    <a:pt x="1357433" y="255998"/>
                  </a:cubicBezTo>
                  <a:cubicBezTo>
                    <a:pt x="1308672" y="175685"/>
                    <a:pt x="1240549" y="112940"/>
                    <a:pt x="1153065" y="67764"/>
                  </a:cubicBezTo>
                  <a:cubicBezTo>
                    <a:pt x="1065582" y="22588"/>
                    <a:pt x="965907" y="0"/>
                    <a:pt x="854043" y="0"/>
                  </a:cubicBezTo>
                  <a:cubicBezTo>
                    <a:pt x="699153" y="1434"/>
                    <a:pt x="565059" y="43742"/>
                    <a:pt x="451761" y="126923"/>
                  </a:cubicBezTo>
                  <a:cubicBezTo>
                    <a:pt x="343517" y="206412"/>
                    <a:pt x="269300" y="312073"/>
                    <a:pt x="229107" y="443945"/>
                  </a:cubicBezTo>
                  <a:cubicBezTo>
                    <a:pt x="371699" y="456529"/>
                    <a:pt x="489121" y="509952"/>
                    <a:pt x="581480" y="604212"/>
                  </a:cubicBezTo>
                  <a:cubicBezTo>
                    <a:pt x="601666" y="530783"/>
                    <a:pt x="635118" y="472807"/>
                    <a:pt x="681943" y="430248"/>
                  </a:cubicBezTo>
                  <a:cubicBezTo>
                    <a:pt x="729271" y="387224"/>
                    <a:pt x="782335" y="365711"/>
                    <a:pt x="841135" y="365711"/>
                  </a:cubicBezTo>
                  <a:cubicBezTo>
                    <a:pt x="895633" y="365711"/>
                    <a:pt x="939375" y="382204"/>
                    <a:pt x="972361" y="415190"/>
                  </a:cubicBezTo>
                  <a:cubicBezTo>
                    <a:pt x="1005347" y="448175"/>
                    <a:pt x="1021840" y="488332"/>
                    <a:pt x="1021840" y="535659"/>
                  </a:cubicBezTo>
                  <a:cubicBezTo>
                    <a:pt x="1021840" y="594460"/>
                    <a:pt x="1006781" y="652543"/>
                    <a:pt x="976663" y="709910"/>
                  </a:cubicBezTo>
                  <a:cubicBezTo>
                    <a:pt x="946546" y="767276"/>
                    <a:pt x="885594" y="844721"/>
                    <a:pt x="793808" y="942244"/>
                  </a:cubicBezTo>
                  <a:lnTo>
                    <a:pt x="258149" y="1510172"/>
                  </a:lnTo>
                  <a:lnTo>
                    <a:pt x="0" y="1772623"/>
                  </a:lnTo>
                  <a:lnTo>
                    <a:pt x="1679510" y="1772623"/>
                  </a:lnTo>
                  <a:cubicBezTo>
                    <a:pt x="1630713" y="1737952"/>
                    <a:pt x="1587401" y="1694461"/>
                    <a:pt x="1549611" y="1642115"/>
                  </a:cubicBezTo>
                  <a:cubicBezTo>
                    <a:pt x="1500347" y="1573920"/>
                    <a:pt x="1461948" y="1492639"/>
                    <a:pt x="1434376" y="1398307"/>
                  </a:cubicBezTo>
                  <a:lnTo>
                    <a:pt x="871253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2" name="文本框 71">
            <a:extLst>
              <a:ext uri="{FF2B5EF4-FFF2-40B4-BE49-F238E27FC236}">
                <a16:creationId xmlns:a16="http://schemas.microsoft.com/office/drawing/2014/main" id="{00164201-A3FB-DB5D-FF23-46B723B13762}"/>
              </a:ext>
            </a:extLst>
          </p:cNvPr>
          <p:cNvSpPr txBox="1"/>
          <p:nvPr/>
        </p:nvSpPr>
        <p:spPr>
          <a:xfrm>
            <a:off x="5966661" y="2000784"/>
            <a:ext cx="3214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 flip="none" rotWithShape="1">
                  <a:gsLst>
                    <a:gs pos="10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0AC59AB-B9D8-4697-F66E-642A29BFB1A1}"/>
              </a:ext>
            </a:extLst>
          </p:cNvPr>
          <p:cNvSpPr txBox="1"/>
          <p:nvPr/>
        </p:nvSpPr>
        <p:spPr>
          <a:xfrm>
            <a:off x="5989439" y="2928700"/>
            <a:ext cx="4663252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bg1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D5E45F6-2BAB-3423-5FA7-1B328ABE9CEA}"/>
              </a:ext>
            </a:extLst>
          </p:cNvPr>
          <p:cNvGrpSpPr/>
          <p:nvPr/>
        </p:nvGrpSpPr>
        <p:grpSpPr>
          <a:xfrm flipV="1">
            <a:off x="6096000" y="1633161"/>
            <a:ext cx="799044" cy="172506"/>
            <a:chOff x="4293547" y="4913155"/>
            <a:chExt cx="5541759" cy="1196412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D1F25F83-C1CC-13C6-CACB-20BB6B2996AF}"/>
                </a:ext>
              </a:extLst>
            </p:cNvPr>
            <p:cNvSpPr/>
            <p:nvPr/>
          </p:nvSpPr>
          <p:spPr>
            <a:xfrm>
              <a:off x="4293547" y="5085911"/>
              <a:ext cx="850900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350613B1-61C6-94C6-425E-24C0864D981E}"/>
                </a:ext>
              </a:extLst>
            </p:cNvPr>
            <p:cNvSpPr/>
            <p:nvPr/>
          </p:nvSpPr>
          <p:spPr>
            <a:xfrm>
              <a:off x="6466220" y="4913155"/>
              <a:ext cx="1196413" cy="1196412"/>
            </a:xfrm>
            <a:prstGeom prst="ellipse">
              <a:avLst/>
            </a:pr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C49290F6-18F8-3853-A9B5-F5F87190E539}"/>
                </a:ext>
              </a:extLst>
            </p:cNvPr>
            <p:cNvSpPr/>
            <p:nvPr/>
          </p:nvSpPr>
          <p:spPr>
            <a:xfrm>
              <a:off x="8984405" y="5085911"/>
              <a:ext cx="850901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0350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30638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04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2254503" y="2418614"/>
            <a:ext cx="7553331" cy="1010386"/>
            <a:chOff x="1419655" y="1993404"/>
            <a:chExt cx="6032665" cy="1152128"/>
          </a:xfrm>
        </p:grpSpPr>
        <p:cxnSp>
          <p:nvCxnSpPr>
            <p:cNvPr id="6" name="直接连接符 5"/>
            <p:cNvCxnSpPr/>
            <p:nvPr/>
          </p:nvCxnSpPr>
          <p:spPr>
            <a:xfrm>
              <a:off x="1419655" y="2497460"/>
              <a:ext cx="603266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箭头连接符 6"/>
            <p:cNvCxnSpPr/>
            <p:nvPr/>
          </p:nvCxnSpPr>
          <p:spPr>
            <a:xfrm>
              <a:off x="1419655" y="2497460"/>
              <a:ext cx="0" cy="648072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箭头连接符 7"/>
            <p:cNvCxnSpPr/>
            <p:nvPr/>
          </p:nvCxnSpPr>
          <p:spPr>
            <a:xfrm>
              <a:off x="3451140" y="2497460"/>
              <a:ext cx="0" cy="648072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箭头连接符 8"/>
            <p:cNvCxnSpPr/>
            <p:nvPr/>
          </p:nvCxnSpPr>
          <p:spPr>
            <a:xfrm>
              <a:off x="5564105" y="2497460"/>
              <a:ext cx="0" cy="648072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箭头连接符 45"/>
            <p:cNvCxnSpPr/>
            <p:nvPr/>
          </p:nvCxnSpPr>
          <p:spPr>
            <a:xfrm>
              <a:off x="7450413" y="2497460"/>
              <a:ext cx="0" cy="648072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/>
            <p:cNvCxnSpPr/>
            <p:nvPr/>
          </p:nvCxnSpPr>
          <p:spPr>
            <a:xfrm flipH="1">
              <a:off x="4499992" y="1993404"/>
              <a:ext cx="1" cy="50405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组合 53"/>
          <p:cNvGrpSpPr/>
          <p:nvPr/>
        </p:nvGrpSpPr>
        <p:grpSpPr>
          <a:xfrm>
            <a:off x="4643433" y="1746980"/>
            <a:ext cx="2905136" cy="721368"/>
            <a:chOff x="3385609" y="1289874"/>
            <a:chExt cx="2320263" cy="576064"/>
          </a:xfrm>
          <a:solidFill>
            <a:schemeClr val="accent1"/>
          </a:solidFill>
        </p:grpSpPr>
        <p:sp>
          <p:nvSpPr>
            <p:cNvPr id="55" name="矩形 54"/>
            <p:cNvSpPr/>
            <p:nvPr/>
          </p:nvSpPr>
          <p:spPr>
            <a:xfrm>
              <a:off x="3385609" y="1289874"/>
              <a:ext cx="2320263" cy="576064"/>
            </a:xfrm>
            <a:prstGeom prst="rect">
              <a:avLst/>
            </a:pr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TextBox 35"/>
            <p:cNvSpPr txBox="1"/>
            <p:nvPr/>
          </p:nvSpPr>
          <p:spPr>
            <a:xfrm>
              <a:off x="3841280" y="1418148"/>
              <a:ext cx="1560918" cy="319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002009" y="3428998"/>
            <a:ext cx="2384223" cy="721368"/>
            <a:chOff x="467544" y="3018066"/>
            <a:chExt cx="1904222" cy="576064"/>
          </a:xfrm>
          <a:solidFill>
            <a:schemeClr val="accent2"/>
          </a:solidFill>
        </p:grpSpPr>
        <p:sp>
          <p:nvSpPr>
            <p:cNvPr id="59" name="矩形 58"/>
            <p:cNvSpPr/>
            <p:nvPr/>
          </p:nvSpPr>
          <p:spPr>
            <a:xfrm>
              <a:off x="467544" y="3018066"/>
              <a:ext cx="1904222" cy="576064"/>
            </a:xfrm>
            <a:prstGeom prst="rect">
              <a:avLst/>
            </a:pr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TextBox 36"/>
            <p:cNvSpPr txBox="1"/>
            <p:nvPr/>
          </p:nvSpPr>
          <p:spPr>
            <a:xfrm>
              <a:off x="792829" y="3158629"/>
              <a:ext cx="1253650" cy="2949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ctr">
                <a:defRPr b="1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zh-CN" altLang="en-US" dirty="0">
                  <a:sym typeface="+mn-lt"/>
                </a:rPr>
                <a:t>添加标题文本</a:t>
              </a: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3576541" y="3428998"/>
            <a:ext cx="2384223" cy="721368"/>
            <a:chOff x="2523762" y="3018066"/>
            <a:chExt cx="1904222" cy="576064"/>
          </a:xfrm>
          <a:solidFill>
            <a:schemeClr val="accent1"/>
          </a:solidFill>
        </p:grpSpPr>
        <p:sp>
          <p:nvSpPr>
            <p:cNvPr id="62" name="矩形 61"/>
            <p:cNvSpPr/>
            <p:nvPr/>
          </p:nvSpPr>
          <p:spPr>
            <a:xfrm>
              <a:off x="2523762" y="3018066"/>
              <a:ext cx="1904222" cy="576064"/>
            </a:xfrm>
            <a:prstGeom prst="rect">
              <a:avLst/>
            </a:pr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63" name="TextBox 37"/>
            <p:cNvSpPr txBox="1"/>
            <p:nvPr/>
          </p:nvSpPr>
          <p:spPr>
            <a:xfrm>
              <a:off x="2849047" y="3158629"/>
              <a:ext cx="1253650" cy="2949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ctr">
                <a:defRPr b="1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zh-CN" altLang="en-US" dirty="0">
                  <a:sym typeface="+mn-lt"/>
                </a:rPr>
                <a:t>添加标题文本</a:t>
              </a: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6191157" y="3428998"/>
            <a:ext cx="2384223" cy="721368"/>
            <a:chOff x="4611994" y="3018066"/>
            <a:chExt cx="1904222" cy="576064"/>
          </a:xfrm>
          <a:solidFill>
            <a:schemeClr val="accent4"/>
          </a:solidFill>
        </p:grpSpPr>
        <p:sp>
          <p:nvSpPr>
            <p:cNvPr id="65" name="矩形 64"/>
            <p:cNvSpPr/>
            <p:nvPr/>
          </p:nvSpPr>
          <p:spPr>
            <a:xfrm>
              <a:off x="4611994" y="3018066"/>
              <a:ext cx="1904222" cy="576064"/>
            </a:xfrm>
            <a:prstGeom prst="rect">
              <a:avLst/>
            </a:pr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66" name="TextBox 38"/>
            <p:cNvSpPr txBox="1"/>
            <p:nvPr/>
          </p:nvSpPr>
          <p:spPr>
            <a:xfrm>
              <a:off x="4937279" y="3158629"/>
              <a:ext cx="1253650" cy="2949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ctr">
                <a:defRPr b="1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zh-CN" altLang="en-US" dirty="0">
                  <a:sym typeface="+mn-lt"/>
                </a:rPr>
                <a:t>添加标题文本</a:t>
              </a: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805774" y="3428998"/>
            <a:ext cx="2384223" cy="721368"/>
            <a:chOff x="6700226" y="3018066"/>
            <a:chExt cx="1904222" cy="576064"/>
          </a:xfrm>
          <a:solidFill>
            <a:schemeClr val="accent3"/>
          </a:solidFill>
        </p:grpSpPr>
        <p:sp>
          <p:nvSpPr>
            <p:cNvPr id="68" name="矩形 67"/>
            <p:cNvSpPr/>
            <p:nvPr/>
          </p:nvSpPr>
          <p:spPr>
            <a:xfrm>
              <a:off x="6700226" y="3018066"/>
              <a:ext cx="1904222" cy="576064"/>
            </a:xfrm>
            <a:prstGeom prst="rect">
              <a:avLst/>
            </a:pr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69" name="TextBox 39"/>
            <p:cNvSpPr txBox="1"/>
            <p:nvPr/>
          </p:nvSpPr>
          <p:spPr>
            <a:xfrm>
              <a:off x="7025511" y="3158629"/>
              <a:ext cx="1253650" cy="2949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70" name="文本框 69">
            <a:extLst>
              <a:ext uri="{FF2B5EF4-FFF2-40B4-BE49-F238E27FC236}">
                <a16:creationId xmlns:a16="http://schemas.microsoft.com/office/drawing/2014/main" id="{7739B177-C178-CED3-0238-E20DA9D54E31}"/>
              </a:ext>
            </a:extLst>
          </p:cNvPr>
          <p:cNvSpPr txBox="1"/>
          <p:nvPr/>
        </p:nvSpPr>
        <p:spPr>
          <a:xfrm>
            <a:off x="1108867" y="4326382"/>
            <a:ext cx="217050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D5A85D3C-70D5-70CE-5374-59107FA86CDA}"/>
              </a:ext>
            </a:extLst>
          </p:cNvPr>
          <p:cNvSpPr txBox="1"/>
          <p:nvPr/>
        </p:nvSpPr>
        <p:spPr>
          <a:xfrm>
            <a:off x="3712817" y="4326382"/>
            <a:ext cx="217050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D4CAAF5E-C6EA-8D08-4177-7BEC1C414BF7}"/>
              </a:ext>
            </a:extLst>
          </p:cNvPr>
          <p:cNvSpPr txBox="1"/>
          <p:nvPr/>
        </p:nvSpPr>
        <p:spPr>
          <a:xfrm>
            <a:off x="6358401" y="4326382"/>
            <a:ext cx="217050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2A82ED35-4396-2E68-617C-1C95A6CAA8B7}"/>
              </a:ext>
            </a:extLst>
          </p:cNvPr>
          <p:cNvSpPr txBox="1"/>
          <p:nvPr/>
        </p:nvSpPr>
        <p:spPr>
          <a:xfrm>
            <a:off x="8912632" y="4326382"/>
            <a:ext cx="217050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2713559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19AB1C78-4657-B433-5273-F62E89DF2E8F}"/>
              </a:ext>
            </a:extLst>
          </p:cNvPr>
          <p:cNvSpPr/>
          <p:nvPr/>
        </p:nvSpPr>
        <p:spPr>
          <a:xfrm>
            <a:off x="0" y="1069785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/>
        </p:nvSpPr>
        <p:spPr>
          <a:xfrm>
            <a:off x="10423062" y="181705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FEAB3AFD-8989-320A-3811-748F1CA98789}"/>
              </a:ext>
            </a:extLst>
          </p:cNvPr>
          <p:cNvSpPr/>
          <p:nvPr/>
        </p:nvSpPr>
        <p:spPr>
          <a:xfrm>
            <a:off x="0" y="1504164"/>
            <a:ext cx="12192000" cy="5353836"/>
          </a:xfrm>
          <a:custGeom>
            <a:avLst/>
            <a:gdLst>
              <a:gd name="connsiteX0" fmla="*/ 0 w 12192000"/>
              <a:gd name="connsiteY0" fmla="*/ 0 h 5353836"/>
              <a:gd name="connsiteX1" fmla="*/ 230490 w 12192000"/>
              <a:gd name="connsiteY1" fmla="*/ 0 h 5353836"/>
              <a:gd name="connsiteX2" fmla="*/ 641872 w 12192000"/>
              <a:gd name="connsiteY2" fmla="*/ 0 h 5353836"/>
              <a:gd name="connsiteX3" fmla="*/ 1466429 w 12192000"/>
              <a:gd name="connsiteY3" fmla="*/ 0 h 5353836"/>
              <a:gd name="connsiteX4" fmla="*/ 3496257 w 12192000"/>
              <a:gd name="connsiteY4" fmla="*/ 0 h 5353836"/>
              <a:gd name="connsiteX5" fmla="*/ 4464536 w 12192000"/>
              <a:gd name="connsiteY5" fmla="*/ 0 h 5353836"/>
              <a:gd name="connsiteX6" fmla="*/ 5094590 w 12192000"/>
              <a:gd name="connsiteY6" fmla="*/ 0 h 5353836"/>
              <a:gd name="connsiteX7" fmla="*/ 5505971 w 12192000"/>
              <a:gd name="connsiteY7" fmla="*/ 0 h 5353836"/>
              <a:gd name="connsiteX8" fmla="*/ 6330528 w 12192000"/>
              <a:gd name="connsiteY8" fmla="*/ 0 h 5353836"/>
              <a:gd name="connsiteX9" fmla="*/ 10563521 w 12192000"/>
              <a:gd name="connsiteY9" fmla="*/ 0 h 5353836"/>
              <a:gd name="connsiteX10" fmla="*/ 11047661 w 12192000"/>
              <a:gd name="connsiteY10" fmla="*/ 440127 h 5353836"/>
              <a:gd name="connsiteX11" fmla="*/ 11531801 w 12192000"/>
              <a:gd name="connsiteY11" fmla="*/ 0 h 5353836"/>
              <a:gd name="connsiteX12" fmla="*/ 12192000 w 12192000"/>
              <a:gd name="connsiteY12" fmla="*/ 0 h 5353836"/>
              <a:gd name="connsiteX13" fmla="*/ 12192000 w 12192000"/>
              <a:gd name="connsiteY13" fmla="*/ 5353836 h 5353836"/>
              <a:gd name="connsiteX14" fmla="*/ 0 w 12192000"/>
              <a:gd name="connsiteY14" fmla="*/ 5353836 h 535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5353836">
                <a:moveTo>
                  <a:pt x="0" y="0"/>
                </a:moveTo>
                <a:lnTo>
                  <a:pt x="230490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1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197052"/>
                  <a:pt x="11047661" y="440127"/>
                </a:cubicBezTo>
                <a:cubicBezTo>
                  <a:pt x="11047661" y="197052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5353836"/>
                </a:lnTo>
                <a:lnTo>
                  <a:pt x="0" y="535383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88337" y="14514"/>
            <a:ext cx="21145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DCCDEA1-1D90-124E-5614-CFC44812706B}"/>
              </a:ext>
            </a:extLst>
          </p:cNvPr>
          <p:cNvSpPr txBox="1"/>
          <p:nvPr/>
        </p:nvSpPr>
        <p:spPr>
          <a:xfrm>
            <a:off x="1838523" y="502601"/>
            <a:ext cx="235159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  <a:latin typeface="MiSans Heavy" panose="00000A00000000000000" pitchFamily="2" charset="-122"/>
                <a:ea typeface="MiSans Heavy" panose="00000A00000000000000" pitchFamily="2" charset="-122"/>
              </a:rPr>
              <a:t>CONTENTS</a:t>
            </a:r>
          </a:p>
        </p:txBody>
      </p:sp>
      <p:grpSp>
        <p:nvGrpSpPr>
          <p:cNvPr id="4" name="组合 3" descr="D:\51PPT模板网\51pptmoban.com\图片.jpg">
            <a:extLst>
              <a:ext uri="{FF2B5EF4-FFF2-40B4-BE49-F238E27FC236}">
                <a16:creationId xmlns:a16="http://schemas.microsoft.com/office/drawing/2014/main" id="{667823C0-0A10-90E1-A8AD-1EE173292F64}"/>
              </a:ext>
            </a:extLst>
          </p:cNvPr>
          <p:cNvGrpSpPr/>
          <p:nvPr/>
        </p:nvGrpSpPr>
        <p:grpSpPr>
          <a:xfrm>
            <a:off x="9302842" y="253299"/>
            <a:ext cx="1840784" cy="682246"/>
            <a:chOff x="3098800" y="1101253"/>
            <a:chExt cx="5576016" cy="2066625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8BB3C52-952F-84F8-8885-6BDEEA8364C2}"/>
                </a:ext>
              </a:extLst>
            </p:cNvPr>
            <p:cNvSpPr/>
            <p:nvPr/>
          </p:nvSpPr>
          <p:spPr>
            <a:xfrm>
              <a:off x="5757232" y="1101253"/>
              <a:ext cx="1430467" cy="1772623"/>
            </a:xfrm>
            <a:custGeom>
              <a:avLst/>
              <a:gdLst>
                <a:gd name="connsiteX0" fmla="*/ 801481 w 1430467"/>
                <a:gd name="connsiteY0" fmla="*/ 1398307 h 1772623"/>
                <a:gd name="connsiteX1" fmla="*/ 1038117 w 1430467"/>
                <a:gd name="connsiteY1" fmla="*/ 1148763 h 1772623"/>
                <a:gd name="connsiteX2" fmla="*/ 1285510 w 1430467"/>
                <a:gd name="connsiteY2" fmla="*/ 826077 h 1772623"/>
                <a:gd name="connsiteX3" fmla="*/ 1360803 w 1430467"/>
                <a:gd name="connsiteY3" fmla="*/ 531357 h 1772623"/>
                <a:gd name="connsiteX4" fmla="*/ 1287661 w 1430467"/>
                <a:gd name="connsiteY4" fmla="*/ 255998 h 1772623"/>
                <a:gd name="connsiteX5" fmla="*/ 1083293 w 1430467"/>
                <a:gd name="connsiteY5" fmla="*/ 67764 h 1772623"/>
                <a:gd name="connsiteX6" fmla="*/ 784271 w 1430467"/>
                <a:gd name="connsiteY6" fmla="*/ 0 h 1772623"/>
                <a:gd name="connsiteX7" fmla="*/ 381989 w 1430467"/>
                <a:gd name="connsiteY7" fmla="*/ 126923 h 1772623"/>
                <a:gd name="connsiteX8" fmla="*/ 159335 w 1430467"/>
                <a:gd name="connsiteY8" fmla="*/ 443945 h 1772623"/>
                <a:gd name="connsiteX9" fmla="*/ 511708 w 1430467"/>
                <a:gd name="connsiteY9" fmla="*/ 604212 h 1772623"/>
                <a:gd name="connsiteX10" fmla="*/ 612172 w 1430467"/>
                <a:gd name="connsiteY10" fmla="*/ 430248 h 1772623"/>
                <a:gd name="connsiteX11" fmla="*/ 771363 w 1430467"/>
                <a:gd name="connsiteY11" fmla="*/ 365711 h 1772623"/>
                <a:gd name="connsiteX12" fmla="*/ 902589 w 1430467"/>
                <a:gd name="connsiteY12" fmla="*/ 415190 h 1772623"/>
                <a:gd name="connsiteX13" fmla="*/ 952068 w 1430467"/>
                <a:gd name="connsiteY13" fmla="*/ 535659 h 1772623"/>
                <a:gd name="connsiteX14" fmla="*/ 906892 w 1430467"/>
                <a:gd name="connsiteY14" fmla="*/ 709910 h 1772623"/>
                <a:gd name="connsiteX15" fmla="*/ 724036 w 1430467"/>
                <a:gd name="connsiteY15" fmla="*/ 942244 h 1772623"/>
                <a:gd name="connsiteX16" fmla="*/ 188377 w 1430467"/>
                <a:gd name="connsiteY16" fmla="*/ 1510172 h 1772623"/>
                <a:gd name="connsiteX17" fmla="*/ 133628 w 1430467"/>
                <a:gd name="connsiteY17" fmla="*/ 1565817 h 1772623"/>
                <a:gd name="connsiteX18" fmla="*/ 55000 w 1430467"/>
                <a:gd name="connsiteY18" fmla="*/ 1706652 h 1772623"/>
                <a:gd name="connsiteX19" fmla="*/ 0 w 1430467"/>
                <a:gd name="connsiteY19" fmla="*/ 1772623 h 1772623"/>
                <a:gd name="connsiteX20" fmla="*/ 1430468 w 1430467"/>
                <a:gd name="connsiteY20" fmla="*/ 1772623 h 1772623"/>
                <a:gd name="connsiteX21" fmla="*/ 1300569 w 1430467"/>
                <a:gd name="connsiteY21" fmla="*/ 1642115 h 1772623"/>
                <a:gd name="connsiteX22" fmla="*/ 1185334 w 1430467"/>
                <a:gd name="connsiteY22" fmla="*/ 1398307 h 1772623"/>
                <a:gd name="connsiteX23" fmla="*/ 801481 w 1430467"/>
                <a:gd name="connsiteY23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467" h="1772623">
                  <a:moveTo>
                    <a:pt x="801481" y="1398307"/>
                  </a:moveTo>
                  <a:lnTo>
                    <a:pt x="1038117" y="1148763"/>
                  </a:lnTo>
                  <a:cubicBezTo>
                    <a:pt x="1152850" y="1029728"/>
                    <a:pt x="1235314" y="922166"/>
                    <a:pt x="1285510" y="826077"/>
                  </a:cubicBezTo>
                  <a:cubicBezTo>
                    <a:pt x="1335706" y="729988"/>
                    <a:pt x="1360803" y="631748"/>
                    <a:pt x="1360803" y="531357"/>
                  </a:cubicBezTo>
                  <a:cubicBezTo>
                    <a:pt x="1360803" y="428097"/>
                    <a:pt x="1336423" y="336311"/>
                    <a:pt x="1287661" y="255998"/>
                  </a:cubicBezTo>
                  <a:cubicBezTo>
                    <a:pt x="1238900" y="175685"/>
                    <a:pt x="1170777" y="112940"/>
                    <a:pt x="1083293" y="67764"/>
                  </a:cubicBezTo>
                  <a:cubicBezTo>
                    <a:pt x="995810" y="22588"/>
                    <a:pt x="896135" y="0"/>
                    <a:pt x="784271" y="0"/>
                  </a:cubicBezTo>
                  <a:cubicBezTo>
                    <a:pt x="629381" y="1434"/>
                    <a:pt x="495287" y="43742"/>
                    <a:pt x="381989" y="126923"/>
                  </a:cubicBezTo>
                  <a:cubicBezTo>
                    <a:pt x="273745" y="206412"/>
                    <a:pt x="199527" y="312073"/>
                    <a:pt x="159335" y="443945"/>
                  </a:cubicBezTo>
                  <a:cubicBezTo>
                    <a:pt x="301927" y="456529"/>
                    <a:pt x="419348" y="509952"/>
                    <a:pt x="511708" y="604212"/>
                  </a:cubicBezTo>
                  <a:cubicBezTo>
                    <a:pt x="531894" y="530783"/>
                    <a:pt x="565346" y="472807"/>
                    <a:pt x="612172" y="430248"/>
                  </a:cubicBezTo>
                  <a:cubicBezTo>
                    <a:pt x="659499" y="387224"/>
                    <a:pt x="712563" y="365711"/>
                    <a:pt x="771363" y="365711"/>
                  </a:cubicBezTo>
                  <a:cubicBezTo>
                    <a:pt x="825861" y="365711"/>
                    <a:pt x="869603" y="382204"/>
                    <a:pt x="902589" y="415190"/>
                  </a:cubicBezTo>
                  <a:cubicBezTo>
                    <a:pt x="935575" y="448175"/>
                    <a:pt x="952068" y="488332"/>
                    <a:pt x="952068" y="535659"/>
                  </a:cubicBezTo>
                  <a:cubicBezTo>
                    <a:pt x="952068" y="594460"/>
                    <a:pt x="937009" y="652543"/>
                    <a:pt x="906892" y="709910"/>
                  </a:cubicBezTo>
                  <a:cubicBezTo>
                    <a:pt x="876774" y="767276"/>
                    <a:pt x="815822" y="844721"/>
                    <a:pt x="724036" y="942244"/>
                  </a:cubicBezTo>
                  <a:lnTo>
                    <a:pt x="188377" y="1510172"/>
                  </a:lnTo>
                  <a:lnTo>
                    <a:pt x="133628" y="1565817"/>
                  </a:lnTo>
                  <a:cubicBezTo>
                    <a:pt x="111542" y="1617734"/>
                    <a:pt x="85333" y="1664667"/>
                    <a:pt x="55000" y="1706652"/>
                  </a:cubicBezTo>
                  <a:cubicBezTo>
                    <a:pt x="37790" y="1730459"/>
                    <a:pt x="19469" y="1752473"/>
                    <a:pt x="0" y="1772623"/>
                  </a:cubicBezTo>
                  <a:lnTo>
                    <a:pt x="1430468" y="1772623"/>
                  </a:lnTo>
                  <a:cubicBezTo>
                    <a:pt x="1381670" y="1737952"/>
                    <a:pt x="1338359" y="1694461"/>
                    <a:pt x="1300569" y="1642115"/>
                  </a:cubicBezTo>
                  <a:cubicBezTo>
                    <a:pt x="1251305" y="1573920"/>
                    <a:pt x="1212906" y="1492639"/>
                    <a:pt x="1185334" y="1398307"/>
                  </a:cubicBezTo>
                  <a:lnTo>
                    <a:pt x="801481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6B2F651-6A6B-A32C-A7BE-C6784278C5EE}"/>
                </a:ext>
              </a:extLst>
            </p:cNvPr>
            <p:cNvSpPr/>
            <p:nvPr/>
          </p:nvSpPr>
          <p:spPr>
            <a:xfrm>
              <a:off x="4609688" y="1101253"/>
              <a:ext cx="1295047" cy="1802740"/>
            </a:xfrm>
            <a:custGeom>
              <a:avLst/>
              <a:gdLst>
                <a:gd name="connsiteX0" fmla="*/ 647524 w 1295047"/>
                <a:gd name="connsiteY0" fmla="*/ 1428425 h 1802740"/>
                <a:gd name="connsiteX1" fmla="*/ 823925 w 1295047"/>
                <a:gd name="connsiteY1" fmla="*/ 1292896 h 1802740"/>
                <a:gd name="connsiteX2" fmla="*/ 886311 w 1295047"/>
                <a:gd name="connsiteY2" fmla="*/ 903522 h 1802740"/>
                <a:gd name="connsiteX3" fmla="*/ 823925 w 1295047"/>
                <a:gd name="connsiteY3" fmla="*/ 511996 h 1802740"/>
                <a:gd name="connsiteX4" fmla="*/ 647524 w 1295047"/>
                <a:gd name="connsiteY4" fmla="*/ 374316 h 1802740"/>
                <a:gd name="connsiteX5" fmla="*/ 471122 w 1295047"/>
                <a:gd name="connsiteY5" fmla="*/ 511996 h 1802740"/>
                <a:gd name="connsiteX6" fmla="*/ 408736 w 1295047"/>
                <a:gd name="connsiteY6" fmla="*/ 903522 h 1802740"/>
                <a:gd name="connsiteX7" fmla="*/ 471122 w 1295047"/>
                <a:gd name="connsiteY7" fmla="*/ 1292896 h 1802740"/>
                <a:gd name="connsiteX8" fmla="*/ 647524 w 1295047"/>
                <a:gd name="connsiteY8" fmla="*/ 1428425 h 1802740"/>
                <a:gd name="connsiteX9" fmla="*/ 647524 w 1295047"/>
                <a:gd name="connsiteY9" fmla="*/ 1802741 h 1802740"/>
                <a:gd name="connsiteX10" fmla="*/ 167797 w 1295047"/>
                <a:gd name="connsiteY10" fmla="*/ 1570406 h 1802740"/>
                <a:gd name="connsiteX11" fmla="*/ 0 w 1295047"/>
                <a:gd name="connsiteY11" fmla="*/ 903522 h 1802740"/>
                <a:gd name="connsiteX12" fmla="*/ 167797 w 1295047"/>
                <a:gd name="connsiteY12" fmla="*/ 234485 h 1802740"/>
                <a:gd name="connsiteX13" fmla="*/ 647524 w 1295047"/>
                <a:gd name="connsiteY13" fmla="*/ 0 h 1802740"/>
                <a:gd name="connsiteX14" fmla="*/ 1127250 w 1295047"/>
                <a:gd name="connsiteY14" fmla="*/ 234485 h 1802740"/>
                <a:gd name="connsiteX15" fmla="*/ 1295047 w 1295047"/>
                <a:gd name="connsiteY15" fmla="*/ 903522 h 1802740"/>
                <a:gd name="connsiteX16" fmla="*/ 1127250 w 1295047"/>
                <a:gd name="connsiteY16" fmla="*/ 1570406 h 1802740"/>
                <a:gd name="connsiteX17" fmla="*/ 647524 w 1295047"/>
                <a:gd name="connsiteY17" fmla="*/ 1802741 h 180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5047" h="1802740">
                  <a:moveTo>
                    <a:pt x="647524" y="1428425"/>
                  </a:moveTo>
                  <a:cubicBezTo>
                    <a:pt x="723534" y="1428425"/>
                    <a:pt x="782335" y="1383248"/>
                    <a:pt x="823925" y="1292896"/>
                  </a:cubicBezTo>
                  <a:cubicBezTo>
                    <a:pt x="865516" y="1202544"/>
                    <a:pt x="886311" y="1072753"/>
                    <a:pt x="886311" y="903522"/>
                  </a:cubicBezTo>
                  <a:cubicBezTo>
                    <a:pt x="886311" y="734291"/>
                    <a:pt x="865516" y="603782"/>
                    <a:pt x="823925" y="511996"/>
                  </a:cubicBezTo>
                  <a:cubicBezTo>
                    <a:pt x="782335" y="420209"/>
                    <a:pt x="723534" y="374316"/>
                    <a:pt x="647524" y="374316"/>
                  </a:cubicBezTo>
                  <a:cubicBezTo>
                    <a:pt x="571513" y="374316"/>
                    <a:pt x="512713" y="420209"/>
                    <a:pt x="471122" y="511996"/>
                  </a:cubicBezTo>
                  <a:cubicBezTo>
                    <a:pt x="429531" y="603782"/>
                    <a:pt x="408736" y="734291"/>
                    <a:pt x="408736" y="903522"/>
                  </a:cubicBezTo>
                  <a:cubicBezTo>
                    <a:pt x="408736" y="1072753"/>
                    <a:pt x="429531" y="1202544"/>
                    <a:pt x="471122" y="1292896"/>
                  </a:cubicBezTo>
                  <a:cubicBezTo>
                    <a:pt x="512713" y="1383248"/>
                    <a:pt x="571513" y="1428425"/>
                    <a:pt x="647524" y="1428425"/>
                  </a:cubicBezTo>
                  <a:close/>
                  <a:moveTo>
                    <a:pt x="647524" y="1802741"/>
                  </a:moveTo>
                  <a:cubicBezTo>
                    <a:pt x="439570" y="1802741"/>
                    <a:pt x="279661" y="1725296"/>
                    <a:pt x="167797" y="1570406"/>
                  </a:cubicBezTo>
                  <a:cubicBezTo>
                    <a:pt x="55932" y="1415517"/>
                    <a:pt x="0" y="1193222"/>
                    <a:pt x="0" y="903522"/>
                  </a:cubicBezTo>
                  <a:cubicBezTo>
                    <a:pt x="0" y="613821"/>
                    <a:pt x="55932" y="390809"/>
                    <a:pt x="167797" y="234485"/>
                  </a:cubicBezTo>
                  <a:cubicBezTo>
                    <a:pt x="279661" y="78162"/>
                    <a:pt x="439570" y="0"/>
                    <a:pt x="647524" y="0"/>
                  </a:cubicBezTo>
                  <a:cubicBezTo>
                    <a:pt x="855477" y="0"/>
                    <a:pt x="1015386" y="78162"/>
                    <a:pt x="1127250" y="234485"/>
                  </a:cubicBezTo>
                  <a:cubicBezTo>
                    <a:pt x="1239115" y="390809"/>
                    <a:pt x="1295047" y="613821"/>
                    <a:pt x="1295047" y="903522"/>
                  </a:cubicBezTo>
                  <a:cubicBezTo>
                    <a:pt x="1295047" y="1193222"/>
                    <a:pt x="1239115" y="1415517"/>
                    <a:pt x="1127250" y="1570406"/>
                  </a:cubicBezTo>
                  <a:cubicBezTo>
                    <a:pt x="1015386" y="1725296"/>
                    <a:pt x="855477" y="1802741"/>
                    <a:pt x="647524" y="1802741"/>
                  </a:cubicBez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518D5-68A4-175A-7480-79C389AC3441}"/>
                </a:ext>
              </a:extLst>
            </p:cNvPr>
            <p:cNvSpPr/>
            <p:nvPr/>
          </p:nvSpPr>
          <p:spPr>
            <a:xfrm>
              <a:off x="7086125" y="1106272"/>
              <a:ext cx="1588691" cy="2061606"/>
            </a:xfrm>
            <a:custGeom>
              <a:avLst/>
              <a:gdLst>
                <a:gd name="connsiteX0" fmla="*/ 868564 w 1588691"/>
                <a:gd name="connsiteY0" fmla="*/ 570115 h 2061606"/>
                <a:gd name="connsiteX1" fmla="*/ 868564 w 1588691"/>
                <a:gd name="connsiteY1" fmla="*/ 1384898 h 2061606"/>
                <a:gd name="connsiteX2" fmla="*/ 542830 w 1588691"/>
                <a:gd name="connsiteY2" fmla="*/ 1384898 h 2061606"/>
                <a:gd name="connsiteX3" fmla="*/ 868564 w 1588691"/>
                <a:gd name="connsiteY3" fmla="*/ 570115 h 2061606"/>
                <a:gd name="connsiteX4" fmla="*/ 687895 w 1588691"/>
                <a:gd name="connsiteY4" fmla="*/ 0 h 2061606"/>
                <a:gd name="connsiteX5" fmla="*/ 0 w 1588691"/>
                <a:gd name="connsiteY5" fmla="*/ 1393718 h 2061606"/>
                <a:gd name="connsiteX6" fmla="*/ 115091 w 1588691"/>
                <a:gd name="connsiteY6" fmla="*/ 1637095 h 2061606"/>
                <a:gd name="connsiteX7" fmla="*/ 238895 w 1588691"/>
                <a:gd name="connsiteY7" fmla="*/ 1763229 h 2061606"/>
                <a:gd name="connsiteX8" fmla="*/ 868564 w 1588691"/>
                <a:gd name="connsiteY8" fmla="*/ 1763229 h 2061606"/>
                <a:gd name="connsiteX9" fmla="*/ 868564 w 1588691"/>
                <a:gd name="connsiteY9" fmla="*/ 1767604 h 2061606"/>
                <a:gd name="connsiteX10" fmla="*/ 1300426 w 1588691"/>
                <a:gd name="connsiteY10" fmla="*/ 2000655 h 2061606"/>
                <a:gd name="connsiteX11" fmla="*/ 1339291 w 1588691"/>
                <a:gd name="connsiteY11" fmla="*/ 2061607 h 2061606"/>
                <a:gd name="connsiteX12" fmla="*/ 1341873 w 1588691"/>
                <a:gd name="connsiteY12" fmla="*/ 2061607 h 2061606"/>
                <a:gd name="connsiteX13" fmla="*/ 1341873 w 1588691"/>
                <a:gd name="connsiteY13" fmla="*/ 1763229 h 2061606"/>
                <a:gd name="connsiteX14" fmla="*/ 1588692 w 1588691"/>
                <a:gd name="connsiteY14" fmla="*/ 1763229 h 2061606"/>
                <a:gd name="connsiteX15" fmla="*/ 1588692 w 1588691"/>
                <a:gd name="connsiteY15" fmla="*/ 1384898 h 2061606"/>
                <a:gd name="connsiteX16" fmla="*/ 1341873 w 1588691"/>
                <a:gd name="connsiteY16" fmla="*/ 1384898 h 2061606"/>
                <a:gd name="connsiteX17" fmla="*/ 1341873 w 1588691"/>
                <a:gd name="connsiteY17" fmla="*/ 0 h 2061606"/>
                <a:gd name="connsiteX18" fmla="*/ 687895 w 1588691"/>
                <a:gd name="connsiteY18" fmla="*/ 0 h 20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691" h="2061606">
                  <a:moveTo>
                    <a:pt x="868564" y="570115"/>
                  </a:moveTo>
                  <a:lnTo>
                    <a:pt x="868564" y="1384898"/>
                  </a:lnTo>
                  <a:lnTo>
                    <a:pt x="542830" y="1384898"/>
                  </a:lnTo>
                  <a:lnTo>
                    <a:pt x="868564" y="570115"/>
                  </a:lnTo>
                  <a:close/>
                  <a:moveTo>
                    <a:pt x="687895" y="0"/>
                  </a:moveTo>
                  <a:lnTo>
                    <a:pt x="0" y="1393718"/>
                  </a:lnTo>
                  <a:cubicBezTo>
                    <a:pt x="27536" y="1487871"/>
                    <a:pt x="65900" y="1569008"/>
                    <a:pt x="115091" y="1637095"/>
                  </a:cubicBezTo>
                  <a:cubicBezTo>
                    <a:pt x="151304" y="1687255"/>
                    <a:pt x="192572" y="1729312"/>
                    <a:pt x="238895" y="1763229"/>
                  </a:cubicBezTo>
                  <a:lnTo>
                    <a:pt x="868564" y="1763229"/>
                  </a:lnTo>
                  <a:lnTo>
                    <a:pt x="868564" y="1767604"/>
                  </a:lnTo>
                  <a:cubicBezTo>
                    <a:pt x="1053320" y="1778862"/>
                    <a:pt x="1197309" y="1856558"/>
                    <a:pt x="1300426" y="2000655"/>
                  </a:cubicBezTo>
                  <a:cubicBezTo>
                    <a:pt x="1314229" y="2019944"/>
                    <a:pt x="1327208" y="2040274"/>
                    <a:pt x="1339291" y="2061607"/>
                  </a:cubicBezTo>
                  <a:lnTo>
                    <a:pt x="1341873" y="2061607"/>
                  </a:lnTo>
                  <a:lnTo>
                    <a:pt x="1341873" y="1763229"/>
                  </a:lnTo>
                  <a:lnTo>
                    <a:pt x="1588692" y="1763229"/>
                  </a:lnTo>
                  <a:lnTo>
                    <a:pt x="1588692" y="1384898"/>
                  </a:lnTo>
                  <a:lnTo>
                    <a:pt x="1341873" y="1384898"/>
                  </a:lnTo>
                  <a:lnTo>
                    <a:pt x="1341873" y="0"/>
                  </a:lnTo>
                  <a:lnTo>
                    <a:pt x="687895" y="0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398149F-153B-CEFC-9C2F-28724A2A5B02}"/>
                </a:ext>
              </a:extLst>
            </p:cNvPr>
            <p:cNvSpPr/>
            <p:nvPr/>
          </p:nvSpPr>
          <p:spPr>
            <a:xfrm>
              <a:off x="3098800" y="1101253"/>
              <a:ext cx="1679509" cy="1772623"/>
            </a:xfrm>
            <a:custGeom>
              <a:avLst/>
              <a:gdLst>
                <a:gd name="connsiteX0" fmla="*/ 871253 w 1679509"/>
                <a:gd name="connsiteY0" fmla="*/ 1398307 h 1772623"/>
                <a:gd name="connsiteX1" fmla="*/ 1107889 w 1679509"/>
                <a:gd name="connsiteY1" fmla="*/ 1148763 h 1772623"/>
                <a:gd name="connsiteX2" fmla="*/ 1355282 w 1679509"/>
                <a:gd name="connsiteY2" fmla="*/ 826077 h 1772623"/>
                <a:gd name="connsiteX3" fmla="*/ 1430575 w 1679509"/>
                <a:gd name="connsiteY3" fmla="*/ 531357 h 1772623"/>
                <a:gd name="connsiteX4" fmla="*/ 1357433 w 1679509"/>
                <a:gd name="connsiteY4" fmla="*/ 255998 h 1772623"/>
                <a:gd name="connsiteX5" fmla="*/ 1153065 w 1679509"/>
                <a:gd name="connsiteY5" fmla="*/ 67764 h 1772623"/>
                <a:gd name="connsiteX6" fmla="*/ 854043 w 1679509"/>
                <a:gd name="connsiteY6" fmla="*/ 0 h 1772623"/>
                <a:gd name="connsiteX7" fmla="*/ 451761 w 1679509"/>
                <a:gd name="connsiteY7" fmla="*/ 126923 h 1772623"/>
                <a:gd name="connsiteX8" fmla="*/ 229107 w 1679509"/>
                <a:gd name="connsiteY8" fmla="*/ 443945 h 1772623"/>
                <a:gd name="connsiteX9" fmla="*/ 581480 w 1679509"/>
                <a:gd name="connsiteY9" fmla="*/ 604212 h 1772623"/>
                <a:gd name="connsiteX10" fmla="*/ 681943 w 1679509"/>
                <a:gd name="connsiteY10" fmla="*/ 430248 h 1772623"/>
                <a:gd name="connsiteX11" fmla="*/ 841135 w 1679509"/>
                <a:gd name="connsiteY11" fmla="*/ 365711 h 1772623"/>
                <a:gd name="connsiteX12" fmla="*/ 972361 w 1679509"/>
                <a:gd name="connsiteY12" fmla="*/ 415190 h 1772623"/>
                <a:gd name="connsiteX13" fmla="*/ 1021840 w 1679509"/>
                <a:gd name="connsiteY13" fmla="*/ 535659 h 1772623"/>
                <a:gd name="connsiteX14" fmla="*/ 976663 w 1679509"/>
                <a:gd name="connsiteY14" fmla="*/ 709910 h 1772623"/>
                <a:gd name="connsiteX15" fmla="*/ 793808 w 1679509"/>
                <a:gd name="connsiteY15" fmla="*/ 942244 h 1772623"/>
                <a:gd name="connsiteX16" fmla="*/ 258149 w 1679509"/>
                <a:gd name="connsiteY16" fmla="*/ 1510172 h 1772623"/>
                <a:gd name="connsiteX17" fmla="*/ 0 w 1679509"/>
                <a:gd name="connsiteY17" fmla="*/ 1772623 h 1772623"/>
                <a:gd name="connsiteX18" fmla="*/ 1679510 w 1679509"/>
                <a:gd name="connsiteY18" fmla="*/ 1772623 h 1772623"/>
                <a:gd name="connsiteX19" fmla="*/ 1549611 w 1679509"/>
                <a:gd name="connsiteY19" fmla="*/ 1642115 h 1772623"/>
                <a:gd name="connsiteX20" fmla="*/ 1434376 w 1679509"/>
                <a:gd name="connsiteY20" fmla="*/ 1398307 h 1772623"/>
                <a:gd name="connsiteX21" fmla="*/ 871253 w 1679509"/>
                <a:gd name="connsiteY21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9509" h="1772623">
                  <a:moveTo>
                    <a:pt x="871253" y="1398307"/>
                  </a:moveTo>
                  <a:lnTo>
                    <a:pt x="1107889" y="1148763"/>
                  </a:lnTo>
                  <a:cubicBezTo>
                    <a:pt x="1222622" y="1029728"/>
                    <a:pt x="1305086" y="922166"/>
                    <a:pt x="1355282" y="826077"/>
                  </a:cubicBezTo>
                  <a:cubicBezTo>
                    <a:pt x="1405478" y="729988"/>
                    <a:pt x="1430575" y="631748"/>
                    <a:pt x="1430575" y="531357"/>
                  </a:cubicBezTo>
                  <a:cubicBezTo>
                    <a:pt x="1430575" y="428097"/>
                    <a:pt x="1406195" y="336311"/>
                    <a:pt x="1357433" y="255998"/>
                  </a:cubicBezTo>
                  <a:cubicBezTo>
                    <a:pt x="1308672" y="175685"/>
                    <a:pt x="1240549" y="112940"/>
                    <a:pt x="1153065" y="67764"/>
                  </a:cubicBezTo>
                  <a:cubicBezTo>
                    <a:pt x="1065582" y="22588"/>
                    <a:pt x="965907" y="0"/>
                    <a:pt x="854043" y="0"/>
                  </a:cubicBezTo>
                  <a:cubicBezTo>
                    <a:pt x="699153" y="1434"/>
                    <a:pt x="565059" y="43742"/>
                    <a:pt x="451761" y="126923"/>
                  </a:cubicBezTo>
                  <a:cubicBezTo>
                    <a:pt x="343517" y="206412"/>
                    <a:pt x="269300" y="312073"/>
                    <a:pt x="229107" y="443945"/>
                  </a:cubicBezTo>
                  <a:cubicBezTo>
                    <a:pt x="371699" y="456529"/>
                    <a:pt x="489121" y="509952"/>
                    <a:pt x="581480" y="604212"/>
                  </a:cubicBezTo>
                  <a:cubicBezTo>
                    <a:pt x="601666" y="530783"/>
                    <a:pt x="635118" y="472807"/>
                    <a:pt x="681943" y="430248"/>
                  </a:cubicBezTo>
                  <a:cubicBezTo>
                    <a:pt x="729271" y="387224"/>
                    <a:pt x="782335" y="365711"/>
                    <a:pt x="841135" y="365711"/>
                  </a:cubicBezTo>
                  <a:cubicBezTo>
                    <a:pt x="895633" y="365711"/>
                    <a:pt x="939375" y="382204"/>
                    <a:pt x="972361" y="415190"/>
                  </a:cubicBezTo>
                  <a:cubicBezTo>
                    <a:pt x="1005347" y="448175"/>
                    <a:pt x="1021840" y="488332"/>
                    <a:pt x="1021840" y="535659"/>
                  </a:cubicBezTo>
                  <a:cubicBezTo>
                    <a:pt x="1021840" y="594460"/>
                    <a:pt x="1006781" y="652543"/>
                    <a:pt x="976663" y="709910"/>
                  </a:cubicBezTo>
                  <a:cubicBezTo>
                    <a:pt x="946546" y="767276"/>
                    <a:pt x="885594" y="844721"/>
                    <a:pt x="793808" y="942244"/>
                  </a:cubicBezTo>
                  <a:lnTo>
                    <a:pt x="258149" y="1510172"/>
                  </a:lnTo>
                  <a:lnTo>
                    <a:pt x="0" y="1772623"/>
                  </a:lnTo>
                  <a:lnTo>
                    <a:pt x="1679510" y="1772623"/>
                  </a:lnTo>
                  <a:cubicBezTo>
                    <a:pt x="1630713" y="1737952"/>
                    <a:pt x="1587401" y="1694461"/>
                    <a:pt x="1549611" y="1642115"/>
                  </a:cubicBezTo>
                  <a:cubicBezTo>
                    <a:pt x="1500347" y="1573920"/>
                    <a:pt x="1461948" y="1492639"/>
                    <a:pt x="1434376" y="1398307"/>
                  </a:cubicBezTo>
                  <a:lnTo>
                    <a:pt x="871253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9C7CFC99-6BB1-B6E3-E4F6-DED265A7C1B5}"/>
              </a:ext>
            </a:extLst>
          </p:cNvPr>
          <p:cNvGrpSpPr/>
          <p:nvPr/>
        </p:nvGrpSpPr>
        <p:grpSpPr>
          <a:xfrm>
            <a:off x="2066236" y="2701979"/>
            <a:ext cx="3762177" cy="727021"/>
            <a:chOff x="1838523" y="2701979"/>
            <a:chExt cx="3762177" cy="727021"/>
          </a:xfrm>
        </p:grpSpPr>
        <p:sp>
          <p:nvSpPr>
            <p:cNvPr id="68" name="矩形: 对角圆角 67">
              <a:extLst>
                <a:ext uri="{FF2B5EF4-FFF2-40B4-BE49-F238E27FC236}">
                  <a16:creationId xmlns:a16="http://schemas.microsoft.com/office/drawing/2014/main" id="{89336438-6F73-E892-7646-649F12B19026}"/>
                </a:ext>
              </a:extLst>
            </p:cNvPr>
            <p:cNvSpPr/>
            <p:nvPr/>
          </p:nvSpPr>
          <p:spPr>
            <a:xfrm>
              <a:off x="2393838" y="2701979"/>
              <a:ext cx="3206862" cy="727021"/>
            </a:xfrm>
            <a:prstGeom prst="round2DiagRect">
              <a:avLst>
                <a:gd name="adj1" fmla="val 0"/>
                <a:gd name="adj2" fmla="val 0"/>
              </a:avLst>
            </a:prstGeom>
            <a:solidFill>
              <a:srgbClr val="17447A"/>
            </a:solidFill>
            <a:ln w="12700" cap="flat">
              <a:solidFill>
                <a:srgbClr val="F6E1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EF3BC4A4-9F45-8210-8871-0A09B055BED6}"/>
                </a:ext>
              </a:extLst>
            </p:cNvPr>
            <p:cNvSpPr/>
            <p:nvPr/>
          </p:nvSpPr>
          <p:spPr>
            <a:xfrm>
              <a:off x="1838523" y="2701979"/>
              <a:ext cx="1022395" cy="727021"/>
            </a:xfrm>
            <a:custGeom>
              <a:avLst/>
              <a:gdLst>
                <a:gd name="connsiteX0" fmla="*/ 0 w 1022395"/>
                <a:gd name="connsiteY0" fmla="*/ 0 h 727021"/>
                <a:gd name="connsiteX1" fmla="*/ 168546 w 1022395"/>
                <a:gd name="connsiteY1" fmla="*/ 0 h 727021"/>
                <a:gd name="connsiteX2" fmla="*/ 185795 w 1022395"/>
                <a:gd name="connsiteY2" fmla="*/ 0 h 727021"/>
                <a:gd name="connsiteX3" fmla="*/ 253031 w 1022395"/>
                <a:gd name="connsiteY3" fmla="*/ 0 h 727021"/>
                <a:gd name="connsiteX4" fmla="*/ 255862 w 1022395"/>
                <a:gd name="connsiteY4" fmla="*/ 0 h 727021"/>
                <a:gd name="connsiteX5" fmla="*/ 329697 w 1022395"/>
                <a:gd name="connsiteY5" fmla="*/ 0 h 727021"/>
                <a:gd name="connsiteX6" fmla="*/ 337514 w 1022395"/>
                <a:gd name="connsiteY6" fmla="*/ 0 h 727021"/>
                <a:gd name="connsiteX7" fmla="*/ 354342 w 1022395"/>
                <a:gd name="connsiteY7" fmla="*/ 0 h 727021"/>
                <a:gd name="connsiteX8" fmla="*/ 414181 w 1022395"/>
                <a:gd name="connsiteY8" fmla="*/ 0 h 727021"/>
                <a:gd name="connsiteX9" fmla="*/ 421998 w 1022395"/>
                <a:gd name="connsiteY9" fmla="*/ 0 h 727021"/>
                <a:gd name="connsiteX10" fmla="*/ 438826 w 1022395"/>
                <a:gd name="connsiteY10" fmla="*/ 0 h 727021"/>
                <a:gd name="connsiteX11" fmla="*/ 441657 w 1022395"/>
                <a:gd name="connsiteY11" fmla="*/ 0 h 727021"/>
                <a:gd name="connsiteX12" fmla="*/ 498665 w 1022395"/>
                <a:gd name="connsiteY12" fmla="*/ 0 h 727021"/>
                <a:gd name="connsiteX13" fmla="*/ 506482 w 1022395"/>
                <a:gd name="connsiteY13" fmla="*/ 0 h 727021"/>
                <a:gd name="connsiteX14" fmla="*/ 515492 w 1022395"/>
                <a:gd name="connsiteY14" fmla="*/ 0 h 727021"/>
                <a:gd name="connsiteX15" fmla="*/ 523309 w 1022395"/>
                <a:gd name="connsiteY15" fmla="*/ 0 h 727021"/>
                <a:gd name="connsiteX16" fmla="*/ 583149 w 1022395"/>
                <a:gd name="connsiteY16" fmla="*/ 0 h 727021"/>
                <a:gd name="connsiteX17" fmla="*/ 590966 w 1022395"/>
                <a:gd name="connsiteY17" fmla="*/ 0 h 727021"/>
                <a:gd name="connsiteX18" fmla="*/ 599976 w 1022395"/>
                <a:gd name="connsiteY18" fmla="*/ 0 h 727021"/>
                <a:gd name="connsiteX19" fmla="*/ 607793 w 1022395"/>
                <a:gd name="connsiteY19" fmla="*/ 0 h 727021"/>
                <a:gd name="connsiteX20" fmla="*/ 667632 w 1022395"/>
                <a:gd name="connsiteY20" fmla="*/ 0 h 727021"/>
                <a:gd name="connsiteX21" fmla="*/ 675450 w 1022395"/>
                <a:gd name="connsiteY21" fmla="*/ 0 h 727021"/>
                <a:gd name="connsiteX22" fmla="*/ 684460 w 1022395"/>
                <a:gd name="connsiteY22" fmla="*/ 0 h 727021"/>
                <a:gd name="connsiteX23" fmla="*/ 692277 w 1022395"/>
                <a:gd name="connsiteY23" fmla="*/ 0 h 727021"/>
                <a:gd name="connsiteX24" fmla="*/ 752116 w 1022395"/>
                <a:gd name="connsiteY24" fmla="*/ 0 h 727021"/>
                <a:gd name="connsiteX25" fmla="*/ 768944 w 1022395"/>
                <a:gd name="connsiteY25" fmla="*/ 0 h 727021"/>
                <a:gd name="connsiteX26" fmla="*/ 776761 w 1022395"/>
                <a:gd name="connsiteY26" fmla="*/ 0 h 727021"/>
                <a:gd name="connsiteX27" fmla="*/ 836600 w 1022395"/>
                <a:gd name="connsiteY27" fmla="*/ 0 h 727021"/>
                <a:gd name="connsiteX28" fmla="*/ 853427 w 1022395"/>
                <a:gd name="connsiteY28" fmla="*/ 0 h 727021"/>
                <a:gd name="connsiteX29" fmla="*/ 861245 w 1022395"/>
                <a:gd name="connsiteY29" fmla="*/ 0 h 727021"/>
                <a:gd name="connsiteX30" fmla="*/ 937911 w 1022395"/>
                <a:gd name="connsiteY30" fmla="*/ 0 h 727021"/>
                <a:gd name="connsiteX31" fmla="*/ 1022395 w 1022395"/>
                <a:gd name="connsiteY31" fmla="*/ 0 h 727021"/>
                <a:gd name="connsiteX32" fmla="*/ 1022395 w 1022395"/>
                <a:gd name="connsiteY32" fmla="*/ 212325 h 727021"/>
                <a:gd name="connsiteX33" fmla="*/ 933574 w 1022395"/>
                <a:gd name="connsiteY33" fmla="*/ 346326 h 727021"/>
                <a:gd name="connsiteX34" fmla="*/ 915299 w 1022395"/>
                <a:gd name="connsiteY34" fmla="*/ 351998 h 727021"/>
                <a:gd name="connsiteX35" fmla="*/ 933574 w 1022395"/>
                <a:gd name="connsiteY35" fmla="*/ 357670 h 727021"/>
                <a:gd name="connsiteX36" fmla="*/ 1022395 w 1022395"/>
                <a:gd name="connsiteY36" fmla="*/ 491671 h 727021"/>
                <a:gd name="connsiteX37" fmla="*/ 1022395 w 1022395"/>
                <a:gd name="connsiteY37" fmla="*/ 727020 h 727021"/>
                <a:gd name="connsiteX38" fmla="*/ 937911 w 1022395"/>
                <a:gd name="connsiteY38" fmla="*/ 727020 h 727021"/>
                <a:gd name="connsiteX39" fmla="*/ 861245 w 1022395"/>
                <a:gd name="connsiteY39" fmla="*/ 727020 h 727021"/>
                <a:gd name="connsiteX40" fmla="*/ 853427 w 1022395"/>
                <a:gd name="connsiteY40" fmla="*/ 727020 h 727021"/>
                <a:gd name="connsiteX41" fmla="*/ 836600 w 1022395"/>
                <a:gd name="connsiteY41" fmla="*/ 727020 h 727021"/>
                <a:gd name="connsiteX42" fmla="*/ 776761 w 1022395"/>
                <a:gd name="connsiteY42" fmla="*/ 727020 h 727021"/>
                <a:gd name="connsiteX43" fmla="*/ 768944 w 1022395"/>
                <a:gd name="connsiteY43" fmla="*/ 727020 h 727021"/>
                <a:gd name="connsiteX44" fmla="*/ 752116 w 1022395"/>
                <a:gd name="connsiteY44" fmla="*/ 727020 h 727021"/>
                <a:gd name="connsiteX45" fmla="*/ 692277 w 1022395"/>
                <a:gd name="connsiteY45" fmla="*/ 727020 h 727021"/>
                <a:gd name="connsiteX46" fmla="*/ 684460 w 1022395"/>
                <a:gd name="connsiteY46" fmla="*/ 727020 h 727021"/>
                <a:gd name="connsiteX47" fmla="*/ 675450 w 1022395"/>
                <a:gd name="connsiteY47" fmla="*/ 727020 h 727021"/>
                <a:gd name="connsiteX48" fmla="*/ 667632 w 1022395"/>
                <a:gd name="connsiteY48" fmla="*/ 727020 h 727021"/>
                <a:gd name="connsiteX49" fmla="*/ 607793 w 1022395"/>
                <a:gd name="connsiteY49" fmla="*/ 727020 h 727021"/>
                <a:gd name="connsiteX50" fmla="*/ 599976 w 1022395"/>
                <a:gd name="connsiteY50" fmla="*/ 727020 h 727021"/>
                <a:gd name="connsiteX51" fmla="*/ 590966 w 1022395"/>
                <a:gd name="connsiteY51" fmla="*/ 727020 h 727021"/>
                <a:gd name="connsiteX52" fmla="*/ 583149 w 1022395"/>
                <a:gd name="connsiteY52" fmla="*/ 727020 h 727021"/>
                <a:gd name="connsiteX53" fmla="*/ 523309 w 1022395"/>
                <a:gd name="connsiteY53" fmla="*/ 727020 h 727021"/>
                <a:gd name="connsiteX54" fmla="*/ 515492 w 1022395"/>
                <a:gd name="connsiteY54" fmla="*/ 727020 h 727021"/>
                <a:gd name="connsiteX55" fmla="*/ 506482 w 1022395"/>
                <a:gd name="connsiteY55" fmla="*/ 727020 h 727021"/>
                <a:gd name="connsiteX56" fmla="*/ 498665 w 1022395"/>
                <a:gd name="connsiteY56" fmla="*/ 727020 h 727021"/>
                <a:gd name="connsiteX57" fmla="*/ 441657 w 1022395"/>
                <a:gd name="connsiteY57" fmla="*/ 727020 h 727021"/>
                <a:gd name="connsiteX58" fmla="*/ 441657 w 1022395"/>
                <a:gd name="connsiteY58" fmla="*/ 727021 h 727021"/>
                <a:gd name="connsiteX59" fmla="*/ 255862 w 1022395"/>
                <a:gd name="connsiteY59" fmla="*/ 727021 h 727021"/>
                <a:gd name="connsiteX60" fmla="*/ 185795 w 1022395"/>
                <a:gd name="connsiteY60" fmla="*/ 727021 h 727021"/>
                <a:gd name="connsiteX61" fmla="*/ 0 w 1022395"/>
                <a:gd name="connsiteY61" fmla="*/ 727021 h 72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2395" h="727021">
                  <a:moveTo>
                    <a:pt x="0" y="0"/>
                  </a:moveTo>
                  <a:lnTo>
                    <a:pt x="168546" y="0"/>
                  </a:lnTo>
                  <a:lnTo>
                    <a:pt x="185795" y="0"/>
                  </a:lnTo>
                  <a:lnTo>
                    <a:pt x="253031" y="0"/>
                  </a:lnTo>
                  <a:lnTo>
                    <a:pt x="255862" y="0"/>
                  </a:lnTo>
                  <a:lnTo>
                    <a:pt x="329697" y="0"/>
                  </a:lnTo>
                  <a:lnTo>
                    <a:pt x="337514" y="0"/>
                  </a:lnTo>
                  <a:lnTo>
                    <a:pt x="354342" y="0"/>
                  </a:lnTo>
                  <a:lnTo>
                    <a:pt x="414181" y="0"/>
                  </a:lnTo>
                  <a:lnTo>
                    <a:pt x="421998" y="0"/>
                  </a:lnTo>
                  <a:lnTo>
                    <a:pt x="438826" y="0"/>
                  </a:lnTo>
                  <a:lnTo>
                    <a:pt x="441657" y="0"/>
                  </a:lnTo>
                  <a:lnTo>
                    <a:pt x="498665" y="0"/>
                  </a:lnTo>
                  <a:lnTo>
                    <a:pt x="506482" y="0"/>
                  </a:lnTo>
                  <a:lnTo>
                    <a:pt x="515492" y="0"/>
                  </a:lnTo>
                  <a:lnTo>
                    <a:pt x="523309" y="0"/>
                  </a:lnTo>
                  <a:lnTo>
                    <a:pt x="583149" y="0"/>
                  </a:lnTo>
                  <a:lnTo>
                    <a:pt x="590966" y="0"/>
                  </a:lnTo>
                  <a:lnTo>
                    <a:pt x="599976" y="0"/>
                  </a:lnTo>
                  <a:lnTo>
                    <a:pt x="607793" y="0"/>
                  </a:lnTo>
                  <a:lnTo>
                    <a:pt x="667632" y="0"/>
                  </a:lnTo>
                  <a:lnTo>
                    <a:pt x="675450" y="0"/>
                  </a:lnTo>
                  <a:lnTo>
                    <a:pt x="684460" y="0"/>
                  </a:lnTo>
                  <a:lnTo>
                    <a:pt x="692277" y="0"/>
                  </a:lnTo>
                  <a:lnTo>
                    <a:pt x="752116" y="0"/>
                  </a:lnTo>
                  <a:lnTo>
                    <a:pt x="768944" y="0"/>
                  </a:lnTo>
                  <a:lnTo>
                    <a:pt x="776761" y="0"/>
                  </a:lnTo>
                  <a:lnTo>
                    <a:pt x="836600" y="0"/>
                  </a:lnTo>
                  <a:lnTo>
                    <a:pt x="853427" y="0"/>
                  </a:lnTo>
                  <a:lnTo>
                    <a:pt x="861245" y="0"/>
                  </a:lnTo>
                  <a:lnTo>
                    <a:pt x="937911" y="0"/>
                  </a:lnTo>
                  <a:lnTo>
                    <a:pt x="1022395" y="0"/>
                  </a:lnTo>
                  <a:lnTo>
                    <a:pt x="1022395" y="212325"/>
                  </a:lnTo>
                  <a:cubicBezTo>
                    <a:pt x="1022395" y="272564"/>
                    <a:pt x="985770" y="324248"/>
                    <a:pt x="933574" y="346326"/>
                  </a:cubicBezTo>
                  <a:lnTo>
                    <a:pt x="915299" y="351998"/>
                  </a:lnTo>
                  <a:lnTo>
                    <a:pt x="933574" y="357670"/>
                  </a:lnTo>
                  <a:cubicBezTo>
                    <a:pt x="985770" y="379748"/>
                    <a:pt x="1022395" y="431433"/>
                    <a:pt x="1022395" y="491671"/>
                  </a:cubicBezTo>
                  <a:lnTo>
                    <a:pt x="1022395" y="727020"/>
                  </a:lnTo>
                  <a:lnTo>
                    <a:pt x="937911" y="727020"/>
                  </a:lnTo>
                  <a:lnTo>
                    <a:pt x="861245" y="727020"/>
                  </a:lnTo>
                  <a:lnTo>
                    <a:pt x="853427" y="727020"/>
                  </a:lnTo>
                  <a:lnTo>
                    <a:pt x="836600" y="727020"/>
                  </a:lnTo>
                  <a:lnTo>
                    <a:pt x="776761" y="727020"/>
                  </a:lnTo>
                  <a:lnTo>
                    <a:pt x="768944" y="727020"/>
                  </a:lnTo>
                  <a:lnTo>
                    <a:pt x="752116" y="727020"/>
                  </a:lnTo>
                  <a:lnTo>
                    <a:pt x="692277" y="727020"/>
                  </a:lnTo>
                  <a:lnTo>
                    <a:pt x="684460" y="727020"/>
                  </a:lnTo>
                  <a:lnTo>
                    <a:pt x="675450" y="727020"/>
                  </a:lnTo>
                  <a:lnTo>
                    <a:pt x="667632" y="727020"/>
                  </a:lnTo>
                  <a:lnTo>
                    <a:pt x="607793" y="727020"/>
                  </a:lnTo>
                  <a:lnTo>
                    <a:pt x="599976" y="727020"/>
                  </a:lnTo>
                  <a:lnTo>
                    <a:pt x="590966" y="727020"/>
                  </a:lnTo>
                  <a:lnTo>
                    <a:pt x="583149" y="727020"/>
                  </a:lnTo>
                  <a:lnTo>
                    <a:pt x="523309" y="727020"/>
                  </a:lnTo>
                  <a:lnTo>
                    <a:pt x="515492" y="727020"/>
                  </a:lnTo>
                  <a:lnTo>
                    <a:pt x="506482" y="727020"/>
                  </a:lnTo>
                  <a:lnTo>
                    <a:pt x="498665" y="727020"/>
                  </a:lnTo>
                  <a:lnTo>
                    <a:pt x="441657" y="727020"/>
                  </a:lnTo>
                  <a:lnTo>
                    <a:pt x="441657" y="727021"/>
                  </a:lnTo>
                  <a:lnTo>
                    <a:pt x="255862" y="727021"/>
                  </a:lnTo>
                  <a:lnTo>
                    <a:pt x="185795" y="727021"/>
                  </a:lnTo>
                  <a:lnTo>
                    <a:pt x="0" y="72702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cs typeface="+mn-ea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2C87B22D-2001-87BB-C275-76A922F47418}"/>
                </a:ext>
              </a:extLst>
            </p:cNvPr>
            <p:cNvSpPr txBox="1"/>
            <p:nvPr/>
          </p:nvSpPr>
          <p:spPr>
            <a:xfrm>
              <a:off x="1976862" y="2762192"/>
              <a:ext cx="745717" cy="646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</a:endParaRP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00164201-A3FB-DB5D-FF23-46B723B13762}"/>
                </a:ext>
              </a:extLst>
            </p:cNvPr>
            <p:cNvSpPr txBox="1"/>
            <p:nvPr/>
          </p:nvSpPr>
          <p:spPr>
            <a:xfrm>
              <a:off x="3192861" y="2846831"/>
              <a:ext cx="2183842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rgbClr val="F6E1C1"/>
                  </a:solidFill>
                </a:rPr>
                <a:t>添加标题文本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ABE7A417-D15E-CF0E-C1BD-211B44F1303D}"/>
              </a:ext>
            </a:extLst>
          </p:cNvPr>
          <p:cNvGrpSpPr/>
          <p:nvPr/>
        </p:nvGrpSpPr>
        <p:grpSpPr>
          <a:xfrm>
            <a:off x="6323713" y="2701979"/>
            <a:ext cx="3762177" cy="727021"/>
            <a:chOff x="1838523" y="2701979"/>
            <a:chExt cx="3762177" cy="727021"/>
          </a:xfrm>
        </p:grpSpPr>
        <p:sp>
          <p:nvSpPr>
            <p:cNvPr id="78" name="矩形: 对角圆角 77">
              <a:extLst>
                <a:ext uri="{FF2B5EF4-FFF2-40B4-BE49-F238E27FC236}">
                  <a16:creationId xmlns:a16="http://schemas.microsoft.com/office/drawing/2014/main" id="{E24AD2BF-41F4-F42B-E4C1-17F988436D40}"/>
                </a:ext>
              </a:extLst>
            </p:cNvPr>
            <p:cNvSpPr/>
            <p:nvPr/>
          </p:nvSpPr>
          <p:spPr>
            <a:xfrm>
              <a:off x="2393838" y="2701979"/>
              <a:ext cx="3206862" cy="727021"/>
            </a:xfrm>
            <a:prstGeom prst="round2DiagRect">
              <a:avLst>
                <a:gd name="adj1" fmla="val 0"/>
                <a:gd name="adj2" fmla="val 0"/>
              </a:avLst>
            </a:prstGeom>
            <a:solidFill>
              <a:srgbClr val="17447A"/>
            </a:solidFill>
            <a:ln w="12700" cap="flat">
              <a:solidFill>
                <a:srgbClr val="F6E1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414DAE6A-5748-5289-6010-13CE2226E5BE}"/>
                </a:ext>
              </a:extLst>
            </p:cNvPr>
            <p:cNvSpPr/>
            <p:nvPr/>
          </p:nvSpPr>
          <p:spPr>
            <a:xfrm>
              <a:off x="1838523" y="2701979"/>
              <a:ext cx="1022395" cy="727021"/>
            </a:xfrm>
            <a:custGeom>
              <a:avLst/>
              <a:gdLst>
                <a:gd name="connsiteX0" fmla="*/ 0 w 1022395"/>
                <a:gd name="connsiteY0" fmla="*/ 0 h 727021"/>
                <a:gd name="connsiteX1" fmla="*/ 168546 w 1022395"/>
                <a:gd name="connsiteY1" fmla="*/ 0 h 727021"/>
                <a:gd name="connsiteX2" fmla="*/ 185795 w 1022395"/>
                <a:gd name="connsiteY2" fmla="*/ 0 h 727021"/>
                <a:gd name="connsiteX3" fmla="*/ 253031 w 1022395"/>
                <a:gd name="connsiteY3" fmla="*/ 0 h 727021"/>
                <a:gd name="connsiteX4" fmla="*/ 255862 w 1022395"/>
                <a:gd name="connsiteY4" fmla="*/ 0 h 727021"/>
                <a:gd name="connsiteX5" fmla="*/ 329697 w 1022395"/>
                <a:gd name="connsiteY5" fmla="*/ 0 h 727021"/>
                <a:gd name="connsiteX6" fmla="*/ 337514 w 1022395"/>
                <a:gd name="connsiteY6" fmla="*/ 0 h 727021"/>
                <a:gd name="connsiteX7" fmla="*/ 354342 w 1022395"/>
                <a:gd name="connsiteY7" fmla="*/ 0 h 727021"/>
                <a:gd name="connsiteX8" fmla="*/ 414181 w 1022395"/>
                <a:gd name="connsiteY8" fmla="*/ 0 h 727021"/>
                <a:gd name="connsiteX9" fmla="*/ 421998 w 1022395"/>
                <a:gd name="connsiteY9" fmla="*/ 0 h 727021"/>
                <a:gd name="connsiteX10" fmla="*/ 438826 w 1022395"/>
                <a:gd name="connsiteY10" fmla="*/ 0 h 727021"/>
                <a:gd name="connsiteX11" fmla="*/ 441657 w 1022395"/>
                <a:gd name="connsiteY11" fmla="*/ 0 h 727021"/>
                <a:gd name="connsiteX12" fmla="*/ 498665 w 1022395"/>
                <a:gd name="connsiteY12" fmla="*/ 0 h 727021"/>
                <a:gd name="connsiteX13" fmla="*/ 506482 w 1022395"/>
                <a:gd name="connsiteY13" fmla="*/ 0 h 727021"/>
                <a:gd name="connsiteX14" fmla="*/ 515492 w 1022395"/>
                <a:gd name="connsiteY14" fmla="*/ 0 h 727021"/>
                <a:gd name="connsiteX15" fmla="*/ 523309 w 1022395"/>
                <a:gd name="connsiteY15" fmla="*/ 0 h 727021"/>
                <a:gd name="connsiteX16" fmla="*/ 583149 w 1022395"/>
                <a:gd name="connsiteY16" fmla="*/ 0 h 727021"/>
                <a:gd name="connsiteX17" fmla="*/ 590966 w 1022395"/>
                <a:gd name="connsiteY17" fmla="*/ 0 h 727021"/>
                <a:gd name="connsiteX18" fmla="*/ 599976 w 1022395"/>
                <a:gd name="connsiteY18" fmla="*/ 0 h 727021"/>
                <a:gd name="connsiteX19" fmla="*/ 607793 w 1022395"/>
                <a:gd name="connsiteY19" fmla="*/ 0 h 727021"/>
                <a:gd name="connsiteX20" fmla="*/ 667632 w 1022395"/>
                <a:gd name="connsiteY20" fmla="*/ 0 h 727021"/>
                <a:gd name="connsiteX21" fmla="*/ 675450 w 1022395"/>
                <a:gd name="connsiteY21" fmla="*/ 0 h 727021"/>
                <a:gd name="connsiteX22" fmla="*/ 684460 w 1022395"/>
                <a:gd name="connsiteY22" fmla="*/ 0 h 727021"/>
                <a:gd name="connsiteX23" fmla="*/ 692277 w 1022395"/>
                <a:gd name="connsiteY23" fmla="*/ 0 h 727021"/>
                <a:gd name="connsiteX24" fmla="*/ 752116 w 1022395"/>
                <a:gd name="connsiteY24" fmla="*/ 0 h 727021"/>
                <a:gd name="connsiteX25" fmla="*/ 768944 w 1022395"/>
                <a:gd name="connsiteY25" fmla="*/ 0 h 727021"/>
                <a:gd name="connsiteX26" fmla="*/ 776761 w 1022395"/>
                <a:gd name="connsiteY26" fmla="*/ 0 h 727021"/>
                <a:gd name="connsiteX27" fmla="*/ 836600 w 1022395"/>
                <a:gd name="connsiteY27" fmla="*/ 0 h 727021"/>
                <a:gd name="connsiteX28" fmla="*/ 853427 w 1022395"/>
                <a:gd name="connsiteY28" fmla="*/ 0 h 727021"/>
                <a:gd name="connsiteX29" fmla="*/ 861245 w 1022395"/>
                <a:gd name="connsiteY29" fmla="*/ 0 h 727021"/>
                <a:gd name="connsiteX30" fmla="*/ 937911 w 1022395"/>
                <a:gd name="connsiteY30" fmla="*/ 0 h 727021"/>
                <a:gd name="connsiteX31" fmla="*/ 1022395 w 1022395"/>
                <a:gd name="connsiteY31" fmla="*/ 0 h 727021"/>
                <a:gd name="connsiteX32" fmla="*/ 1022395 w 1022395"/>
                <a:gd name="connsiteY32" fmla="*/ 212325 h 727021"/>
                <a:gd name="connsiteX33" fmla="*/ 933574 w 1022395"/>
                <a:gd name="connsiteY33" fmla="*/ 346326 h 727021"/>
                <a:gd name="connsiteX34" fmla="*/ 915299 w 1022395"/>
                <a:gd name="connsiteY34" fmla="*/ 351998 h 727021"/>
                <a:gd name="connsiteX35" fmla="*/ 933574 w 1022395"/>
                <a:gd name="connsiteY35" fmla="*/ 357670 h 727021"/>
                <a:gd name="connsiteX36" fmla="*/ 1022395 w 1022395"/>
                <a:gd name="connsiteY36" fmla="*/ 491671 h 727021"/>
                <a:gd name="connsiteX37" fmla="*/ 1022395 w 1022395"/>
                <a:gd name="connsiteY37" fmla="*/ 727020 h 727021"/>
                <a:gd name="connsiteX38" fmla="*/ 937911 w 1022395"/>
                <a:gd name="connsiteY38" fmla="*/ 727020 h 727021"/>
                <a:gd name="connsiteX39" fmla="*/ 861245 w 1022395"/>
                <a:gd name="connsiteY39" fmla="*/ 727020 h 727021"/>
                <a:gd name="connsiteX40" fmla="*/ 853427 w 1022395"/>
                <a:gd name="connsiteY40" fmla="*/ 727020 h 727021"/>
                <a:gd name="connsiteX41" fmla="*/ 836600 w 1022395"/>
                <a:gd name="connsiteY41" fmla="*/ 727020 h 727021"/>
                <a:gd name="connsiteX42" fmla="*/ 776761 w 1022395"/>
                <a:gd name="connsiteY42" fmla="*/ 727020 h 727021"/>
                <a:gd name="connsiteX43" fmla="*/ 768944 w 1022395"/>
                <a:gd name="connsiteY43" fmla="*/ 727020 h 727021"/>
                <a:gd name="connsiteX44" fmla="*/ 752116 w 1022395"/>
                <a:gd name="connsiteY44" fmla="*/ 727020 h 727021"/>
                <a:gd name="connsiteX45" fmla="*/ 692277 w 1022395"/>
                <a:gd name="connsiteY45" fmla="*/ 727020 h 727021"/>
                <a:gd name="connsiteX46" fmla="*/ 684460 w 1022395"/>
                <a:gd name="connsiteY46" fmla="*/ 727020 h 727021"/>
                <a:gd name="connsiteX47" fmla="*/ 675450 w 1022395"/>
                <a:gd name="connsiteY47" fmla="*/ 727020 h 727021"/>
                <a:gd name="connsiteX48" fmla="*/ 667632 w 1022395"/>
                <a:gd name="connsiteY48" fmla="*/ 727020 h 727021"/>
                <a:gd name="connsiteX49" fmla="*/ 607793 w 1022395"/>
                <a:gd name="connsiteY49" fmla="*/ 727020 h 727021"/>
                <a:gd name="connsiteX50" fmla="*/ 599976 w 1022395"/>
                <a:gd name="connsiteY50" fmla="*/ 727020 h 727021"/>
                <a:gd name="connsiteX51" fmla="*/ 590966 w 1022395"/>
                <a:gd name="connsiteY51" fmla="*/ 727020 h 727021"/>
                <a:gd name="connsiteX52" fmla="*/ 583149 w 1022395"/>
                <a:gd name="connsiteY52" fmla="*/ 727020 h 727021"/>
                <a:gd name="connsiteX53" fmla="*/ 523309 w 1022395"/>
                <a:gd name="connsiteY53" fmla="*/ 727020 h 727021"/>
                <a:gd name="connsiteX54" fmla="*/ 515492 w 1022395"/>
                <a:gd name="connsiteY54" fmla="*/ 727020 h 727021"/>
                <a:gd name="connsiteX55" fmla="*/ 506482 w 1022395"/>
                <a:gd name="connsiteY55" fmla="*/ 727020 h 727021"/>
                <a:gd name="connsiteX56" fmla="*/ 498665 w 1022395"/>
                <a:gd name="connsiteY56" fmla="*/ 727020 h 727021"/>
                <a:gd name="connsiteX57" fmla="*/ 441657 w 1022395"/>
                <a:gd name="connsiteY57" fmla="*/ 727020 h 727021"/>
                <a:gd name="connsiteX58" fmla="*/ 441657 w 1022395"/>
                <a:gd name="connsiteY58" fmla="*/ 727021 h 727021"/>
                <a:gd name="connsiteX59" fmla="*/ 255862 w 1022395"/>
                <a:gd name="connsiteY59" fmla="*/ 727021 h 727021"/>
                <a:gd name="connsiteX60" fmla="*/ 185795 w 1022395"/>
                <a:gd name="connsiteY60" fmla="*/ 727021 h 727021"/>
                <a:gd name="connsiteX61" fmla="*/ 0 w 1022395"/>
                <a:gd name="connsiteY61" fmla="*/ 727021 h 72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2395" h="727021">
                  <a:moveTo>
                    <a:pt x="0" y="0"/>
                  </a:moveTo>
                  <a:lnTo>
                    <a:pt x="168546" y="0"/>
                  </a:lnTo>
                  <a:lnTo>
                    <a:pt x="185795" y="0"/>
                  </a:lnTo>
                  <a:lnTo>
                    <a:pt x="253031" y="0"/>
                  </a:lnTo>
                  <a:lnTo>
                    <a:pt x="255862" y="0"/>
                  </a:lnTo>
                  <a:lnTo>
                    <a:pt x="329697" y="0"/>
                  </a:lnTo>
                  <a:lnTo>
                    <a:pt x="337514" y="0"/>
                  </a:lnTo>
                  <a:lnTo>
                    <a:pt x="354342" y="0"/>
                  </a:lnTo>
                  <a:lnTo>
                    <a:pt x="414181" y="0"/>
                  </a:lnTo>
                  <a:lnTo>
                    <a:pt x="421998" y="0"/>
                  </a:lnTo>
                  <a:lnTo>
                    <a:pt x="438826" y="0"/>
                  </a:lnTo>
                  <a:lnTo>
                    <a:pt x="441657" y="0"/>
                  </a:lnTo>
                  <a:lnTo>
                    <a:pt x="498665" y="0"/>
                  </a:lnTo>
                  <a:lnTo>
                    <a:pt x="506482" y="0"/>
                  </a:lnTo>
                  <a:lnTo>
                    <a:pt x="515492" y="0"/>
                  </a:lnTo>
                  <a:lnTo>
                    <a:pt x="523309" y="0"/>
                  </a:lnTo>
                  <a:lnTo>
                    <a:pt x="583149" y="0"/>
                  </a:lnTo>
                  <a:lnTo>
                    <a:pt x="590966" y="0"/>
                  </a:lnTo>
                  <a:lnTo>
                    <a:pt x="599976" y="0"/>
                  </a:lnTo>
                  <a:lnTo>
                    <a:pt x="607793" y="0"/>
                  </a:lnTo>
                  <a:lnTo>
                    <a:pt x="667632" y="0"/>
                  </a:lnTo>
                  <a:lnTo>
                    <a:pt x="675450" y="0"/>
                  </a:lnTo>
                  <a:lnTo>
                    <a:pt x="684460" y="0"/>
                  </a:lnTo>
                  <a:lnTo>
                    <a:pt x="692277" y="0"/>
                  </a:lnTo>
                  <a:lnTo>
                    <a:pt x="752116" y="0"/>
                  </a:lnTo>
                  <a:lnTo>
                    <a:pt x="768944" y="0"/>
                  </a:lnTo>
                  <a:lnTo>
                    <a:pt x="776761" y="0"/>
                  </a:lnTo>
                  <a:lnTo>
                    <a:pt x="836600" y="0"/>
                  </a:lnTo>
                  <a:lnTo>
                    <a:pt x="853427" y="0"/>
                  </a:lnTo>
                  <a:lnTo>
                    <a:pt x="861245" y="0"/>
                  </a:lnTo>
                  <a:lnTo>
                    <a:pt x="937911" y="0"/>
                  </a:lnTo>
                  <a:lnTo>
                    <a:pt x="1022395" y="0"/>
                  </a:lnTo>
                  <a:lnTo>
                    <a:pt x="1022395" y="212325"/>
                  </a:lnTo>
                  <a:cubicBezTo>
                    <a:pt x="1022395" y="272564"/>
                    <a:pt x="985770" y="324248"/>
                    <a:pt x="933574" y="346326"/>
                  </a:cubicBezTo>
                  <a:lnTo>
                    <a:pt x="915299" y="351998"/>
                  </a:lnTo>
                  <a:lnTo>
                    <a:pt x="933574" y="357670"/>
                  </a:lnTo>
                  <a:cubicBezTo>
                    <a:pt x="985770" y="379748"/>
                    <a:pt x="1022395" y="431433"/>
                    <a:pt x="1022395" y="491671"/>
                  </a:cubicBezTo>
                  <a:lnTo>
                    <a:pt x="1022395" y="727020"/>
                  </a:lnTo>
                  <a:lnTo>
                    <a:pt x="937911" y="727020"/>
                  </a:lnTo>
                  <a:lnTo>
                    <a:pt x="861245" y="727020"/>
                  </a:lnTo>
                  <a:lnTo>
                    <a:pt x="853427" y="727020"/>
                  </a:lnTo>
                  <a:lnTo>
                    <a:pt x="836600" y="727020"/>
                  </a:lnTo>
                  <a:lnTo>
                    <a:pt x="776761" y="727020"/>
                  </a:lnTo>
                  <a:lnTo>
                    <a:pt x="768944" y="727020"/>
                  </a:lnTo>
                  <a:lnTo>
                    <a:pt x="752116" y="727020"/>
                  </a:lnTo>
                  <a:lnTo>
                    <a:pt x="692277" y="727020"/>
                  </a:lnTo>
                  <a:lnTo>
                    <a:pt x="684460" y="727020"/>
                  </a:lnTo>
                  <a:lnTo>
                    <a:pt x="675450" y="727020"/>
                  </a:lnTo>
                  <a:lnTo>
                    <a:pt x="667632" y="727020"/>
                  </a:lnTo>
                  <a:lnTo>
                    <a:pt x="607793" y="727020"/>
                  </a:lnTo>
                  <a:lnTo>
                    <a:pt x="599976" y="727020"/>
                  </a:lnTo>
                  <a:lnTo>
                    <a:pt x="590966" y="727020"/>
                  </a:lnTo>
                  <a:lnTo>
                    <a:pt x="583149" y="727020"/>
                  </a:lnTo>
                  <a:lnTo>
                    <a:pt x="523309" y="727020"/>
                  </a:lnTo>
                  <a:lnTo>
                    <a:pt x="515492" y="727020"/>
                  </a:lnTo>
                  <a:lnTo>
                    <a:pt x="506482" y="727020"/>
                  </a:lnTo>
                  <a:lnTo>
                    <a:pt x="498665" y="727020"/>
                  </a:lnTo>
                  <a:lnTo>
                    <a:pt x="441657" y="727020"/>
                  </a:lnTo>
                  <a:lnTo>
                    <a:pt x="441657" y="727021"/>
                  </a:lnTo>
                  <a:lnTo>
                    <a:pt x="255862" y="727021"/>
                  </a:lnTo>
                  <a:lnTo>
                    <a:pt x="185795" y="727021"/>
                  </a:lnTo>
                  <a:lnTo>
                    <a:pt x="0" y="72702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</a:endParaRPr>
            </a:p>
          </p:txBody>
        </p: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030A2D1D-E3C3-E17A-A951-37D33C59C958}"/>
                </a:ext>
              </a:extLst>
            </p:cNvPr>
            <p:cNvSpPr txBox="1"/>
            <p:nvPr/>
          </p:nvSpPr>
          <p:spPr>
            <a:xfrm>
              <a:off x="1951462" y="2762192"/>
              <a:ext cx="7986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02</a:t>
              </a:r>
              <a:endParaRPr lang="zh-CN" altLang="en-US" dirty="0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02019446-E2AA-981A-0344-300C8C4F900A}"/>
                </a:ext>
              </a:extLst>
            </p:cNvPr>
            <p:cNvSpPr txBox="1"/>
            <p:nvPr/>
          </p:nvSpPr>
          <p:spPr>
            <a:xfrm>
              <a:off x="3192861" y="2846831"/>
              <a:ext cx="2183842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rgbClr val="F6E1C1"/>
                  </a:solidFill>
                </a:rPr>
                <a:t>添加标题文本</a:t>
              </a: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E74A63A3-0DA8-691C-95EB-B73E8CB18F18}"/>
              </a:ext>
            </a:extLst>
          </p:cNvPr>
          <p:cNvGrpSpPr/>
          <p:nvPr/>
        </p:nvGrpSpPr>
        <p:grpSpPr>
          <a:xfrm>
            <a:off x="2066236" y="4395813"/>
            <a:ext cx="3762177" cy="727021"/>
            <a:chOff x="1838523" y="2701979"/>
            <a:chExt cx="3762177" cy="727021"/>
          </a:xfrm>
        </p:grpSpPr>
        <p:sp>
          <p:nvSpPr>
            <p:cNvPr id="83" name="矩形: 对角圆角 82">
              <a:extLst>
                <a:ext uri="{FF2B5EF4-FFF2-40B4-BE49-F238E27FC236}">
                  <a16:creationId xmlns:a16="http://schemas.microsoft.com/office/drawing/2014/main" id="{AFCD6698-3329-F7C6-285C-D904C2D5A3D2}"/>
                </a:ext>
              </a:extLst>
            </p:cNvPr>
            <p:cNvSpPr/>
            <p:nvPr/>
          </p:nvSpPr>
          <p:spPr>
            <a:xfrm>
              <a:off x="2393838" y="2701979"/>
              <a:ext cx="3206862" cy="727021"/>
            </a:xfrm>
            <a:prstGeom prst="round2DiagRect">
              <a:avLst>
                <a:gd name="adj1" fmla="val 0"/>
                <a:gd name="adj2" fmla="val 0"/>
              </a:avLst>
            </a:prstGeom>
            <a:solidFill>
              <a:srgbClr val="17447A"/>
            </a:solidFill>
            <a:ln w="12700" cap="flat">
              <a:solidFill>
                <a:srgbClr val="F6E1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F1D8BD0-6596-0E00-CBC3-DC09157C5C12}"/>
                </a:ext>
              </a:extLst>
            </p:cNvPr>
            <p:cNvSpPr/>
            <p:nvPr/>
          </p:nvSpPr>
          <p:spPr>
            <a:xfrm>
              <a:off x="1838523" y="2701979"/>
              <a:ext cx="1022395" cy="727021"/>
            </a:xfrm>
            <a:custGeom>
              <a:avLst/>
              <a:gdLst>
                <a:gd name="connsiteX0" fmla="*/ 0 w 1022395"/>
                <a:gd name="connsiteY0" fmla="*/ 0 h 727021"/>
                <a:gd name="connsiteX1" fmla="*/ 168546 w 1022395"/>
                <a:gd name="connsiteY1" fmla="*/ 0 h 727021"/>
                <a:gd name="connsiteX2" fmla="*/ 185795 w 1022395"/>
                <a:gd name="connsiteY2" fmla="*/ 0 h 727021"/>
                <a:gd name="connsiteX3" fmla="*/ 253031 w 1022395"/>
                <a:gd name="connsiteY3" fmla="*/ 0 h 727021"/>
                <a:gd name="connsiteX4" fmla="*/ 255862 w 1022395"/>
                <a:gd name="connsiteY4" fmla="*/ 0 h 727021"/>
                <a:gd name="connsiteX5" fmla="*/ 329697 w 1022395"/>
                <a:gd name="connsiteY5" fmla="*/ 0 h 727021"/>
                <a:gd name="connsiteX6" fmla="*/ 337514 w 1022395"/>
                <a:gd name="connsiteY6" fmla="*/ 0 h 727021"/>
                <a:gd name="connsiteX7" fmla="*/ 354342 w 1022395"/>
                <a:gd name="connsiteY7" fmla="*/ 0 h 727021"/>
                <a:gd name="connsiteX8" fmla="*/ 414181 w 1022395"/>
                <a:gd name="connsiteY8" fmla="*/ 0 h 727021"/>
                <a:gd name="connsiteX9" fmla="*/ 421998 w 1022395"/>
                <a:gd name="connsiteY9" fmla="*/ 0 h 727021"/>
                <a:gd name="connsiteX10" fmla="*/ 438826 w 1022395"/>
                <a:gd name="connsiteY10" fmla="*/ 0 h 727021"/>
                <a:gd name="connsiteX11" fmla="*/ 441657 w 1022395"/>
                <a:gd name="connsiteY11" fmla="*/ 0 h 727021"/>
                <a:gd name="connsiteX12" fmla="*/ 498665 w 1022395"/>
                <a:gd name="connsiteY12" fmla="*/ 0 h 727021"/>
                <a:gd name="connsiteX13" fmla="*/ 506482 w 1022395"/>
                <a:gd name="connsiteY13" fmla="*/ 0 h 727021"/>
                <a:gd name="connsiteX14" fmla="*/ 515492 w 1022395"/>
                <a:gd name="connsiteY14" fmla="*/ 0 h 727021"/>
                <a:gd name="connsiteX15" fmla="*/ 523309 w 1022395"/>
                <a:gd name="connsiteY15" fmla="*/ 0 h 727021"/>
                <a:gd name="connsiteX16" fmla="*/ 583149 w 1022395"/>
                <a:gd name="connsiteY16" fmla="*/ 0 h 727021"/>
                <a:gd name="connsiteX17" fmla="*/ 590966 w 1022395"/>
                <a:gd name="connsiteY17" fmla="*/ 0 h 727021"/>
                <a:gd name="connsiteX18" fmla="*/ 599976 w 1022395"/>
                <a:gd name="connsiteY18" fmla="*/ 0 h 727021"/>
                <a:gd name="connsiteX19" fmla="*/ 607793 w 1022395"/>
                <a:gd name="connsiteY19" fmla="*/ 0 h 727021"/>
                <a:gd name="connsiteX20" fmla="*/ 667632 w 1022395"/>
                <a:gd name="connsiteY20" fmla="*/ 0 h 727021"/>
                <a:gd name="connsiteX21" fmla="*/ 675450 w 1022395"/>
                <a:gd name="connsiteY21" fmla="*/ 0 h 727021"/>
                <a:gd name="connsiteX22" fmla="*/ 684460 w 1022395"/>
                <a:gd name="connsiteY22" fmla="*/ 0 h 727021"/>
                <a:gd name="connsiteX23" fmla="*/ 692277 w 1022395"/>
                <a:gd name="connsiteY23" fmla="*/ 0 h 727021"/>
                <a:gd name="connsiteX24" fmla="*/ 752116 w 1022395"/>
                <a:gd name="connsiteY24" fmla="*/ 0 h 727021"/>
                <a:gd name="connsiteX25" fmla="*/ 768944 w 1022395"/>
                <a:gd name="connsiteY25" fmla="*/ 0 h 727021"/>
                <a:gd name="connsiteX26" fmla="*/ 776761 w 1022395"/>
                <a:gd name="connsiteY26" fmla="*/ 0 h 727021"/>
                <a:gd name="connsiteX27" fmla="*/ 836600 w 1022395"/>
                <a:gd name="connsiteY27" fmla="*/ 0 h 727021"/>
                <a:gd name="connsiteX28" fmla="*/ 853427 w 1022395"/>
                <a:gd name="connsiteY28" fmla="*/ 0 h 727021"/>
                <a:gd name="connsiteX29" fmla="*/ 861245 w 1022395"/>
                <a:gd name="connsiteY29" fmla="*/ 0 h 727021"/>
                <a:gd name="connsiteX30" fmla="*/ 937911 w 1022395"/>
                <a:gd name="connsiteY30" fmla="*/ 0 h 727021"/>
                <a:gd name="connsiteX31" fmla="*/ 1022395 w 1022395"/>
                <a:gd name="connsiteY31" fmla="*/ 0 h 727021"/>
                <a:gd name="connsiteX32" fmla="*/ 1022395 w 1022395"/>
                <a:gd name="connsiteY32" fmla="*/ 212325 h 727021"/>
                <a:gd name="connsiteX33" fmla="*/ 933574 w 1022395"/>
                <a:gd name="connsiteY33" fmla="*/ 346326 h 727021"/>
                <a:gd name="connsiteX34" fmla="*/ 915299 w 1022395"/>
                <a:gd name="connsiteY34" fmla="*/ 351998 h 727021"/>
                <a:gd name="connsiteX35" fmla="*/ 933574 w 1022395"/>
                <a:gd name="connsiteY35" fmla="*/ 357670 h 727021"/>
                <a:gd name="connsiteX36" fmla="*/ 1022395 w 1022395"/>
                <a:gd name="connsiteY36" fmla="*/ 491671 h 727021"/>
                <a:gd name="connsiteX37" fmla="*/ 1022395 w 1022395"/>
                <a:gd name="connsiteY37" fmla="*/ 727020 h 727021"/>
                <a:gd name="connsiteX38" fmla="*/ 937911 w 1022395"/>
                <a:gd name="connsiteY38" fmla="*/ 727020 h 727021"/>
                <a:gd name="connsiteX39" fmla="*/ 861245 w 1022395"/>
                <a:gd name="connsiteY39" fmla="*/ 727020 h 727021"/>
                <a:gd name="connsiteX40" fmla="*/ 853427 w 1022395"/>
                <a:gd name="connsiteY40" fmla="*/ 727020 h 727021"/>
                <a:gd name="connsiteX41" fmla="*/ 836600 w 1022395"/>
                <a:gd name="connsiteY41" fmla="*/ 727020 h 727021"/>
                <a:gd name="connsiteX42" fmla="*/ 776761 w 1022395"/>
                <a:gd name="connsiteY42" fmla="*/ 727020 h 727021"/>
                <a:gd name="connsiteX43" fmla="*/ 768944 w 1022395"/>
                <a:gd name="connsiteY43" fmla="*/ 727020 h 727021"/>
                <a:gd name="connsiteX44" fmla="*/ 752116 w 1022395"/>
                <a:gd name="connsiteY44" fmla="*/ 727020 h 727021"/>
                <a:gd name="connsiteX45" fmla="*/ 692277 w 1022395"/>
                <a:gd name="connsiteY45" fmla="*/ 727020 h 727021"/>
                <a:gd name="connsiteX46" fmla="*/ 684460 w 1022395"/>
                <a:gd name="connsiteY46" fmla="*/ 727020 h 727021"/>
                <a:gd name="connsiteX47" fmla="*/ 675450 w 1022395"/>
                <a:gd name="connsiteY47" fmla="*/ 727020 h 727021"/>
                <a:gd name="connsiteX48" fmla="*/ 667632 w 1022395"/>
                <a:gd name="connsiteY48" fmla="*/ 727020 h 727021"/>
                <a:gd name="connsiteX49" fmla="*/ 607793 w 1022395"/>
                <a:gd name="connsiteY49" fmla="*/ 727020 h 727021"/>
                <a:gd name="connsiteX50" fmla="*/ 599976 w 1022395"/>
                <a:gd name="connsiteY50" fmla="*/ 727020 h 727021"/>
                <a:gd name="connsiteX51" fmla="*/ 590966 w 1022395"/>
                <a:gd name="connsiteY51" fmla="*/ 727020 h 727021"/>
                <a:gd name="connsiteX52" fmla="*/ 583149 w 1022395"/>
                <a:gd name="connsiteY52" fmla="*/ 727020 h 727021"/>
                <a:gd name="connsiteX53" fmla="*/ 523309 w 1022395"/>
                <a:gd name="connsiteY53" fmla="*/ 727020 h 727021"/>
                <a:gd name="connsiteX54" fmla="*/ 515492 w 1022395"/>
                <a:gd name="connsiteY54" fmla="*/ 727020 h 727021"/>
                <a:gd name="connsiteX55" fmla="*/ 506482 w 1022395"/>
                <a:gd name="connsiteY55" fmla="*/ 727020 h 727021"/>
                <a:gd name="connsiteX56" fmla="*/ 498665 w 1022395"/>
                <a:gd name="connsiteY56" fmla="*/ 727020 h 727021"/>
                <a:gd name="connsiteX57" fmla="*/ 441657 w 1022395"/>
                <a:gd name="connsiteY57" fmla="*/ 727020 h 727021"/>
                <a:gd name="connsiteX58" fmla="*/ 441657 w 1022395"/>
                <a:gd name="connsiteY58" fmla="*/ 727021 h 727021"/>
                <a:gd name="connsiteX59" fmla="*/ 255862 w 1022395"/>
                <a:gd name="connsiteY59" fmla="*/ 727021 h 727021"/>
                <a:gd name="connsiteX60" fmla="*/ 185795 w 1022395"/>
                <a:gd name="connsiteY60" fmla="*/ 727021 h 727021"/>
                <a:gd name="connsiteX61" fmla="*/ 0 w 1022395"/>
                <a:gd name="connsiteY61" fmla="*/ 727021 h 72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2395" h="727021">
                  <a:moveTo>
                    <a:pt x="0" y="0"/>
                  </a:moveTo>
                  <a:lnTo>
                    <a:pt x="168546" y="0"/>
                  </a:lnTo>
                  <a:lnTo>
                    <a:pt x="185795" y="0"/>
                  </a:lnTo>
                  <a:lnTo>
                    <a:pt x="253031" y="0"/>
                  </a:lnTo>
                  <a:lnTo>
                    <a:pt x="255862" y="0"/>
                  </a:lnTo>
                  <a:lnTo>
                    <a:pt x="329697" y="0"/>
                  </a:lnTo>
                  <a:lnTo>
                    <a:pt x="337514" y="0"/>
                  </a:lnTo>
                  <a:lnTo>
                    <a:pt x="354342" y="0"/>
                  </a:lnTo>
                  <a:lnTo>
                    <a:pt x="414181" y="0"/>
                  </a:lnTo>
                  <a:lnTo>
                    <a:pt x="421998" y="0"/>
                  </a:lnTo>
                  <a:lnTo>
                    <a:pt x="438826" y="0"/>
                  </a:lnTo>
                  <a:lnTo>
                    <a:pt x="441657" y="0"/>
                  </a:lnTo>
                  <a:lnTo>
                    <a:pt x="498665" y="0"/>
                  </a:lnTo>
                  <a:lnTo>
                    <a:pt x="506482" y="0"/>
                  </a:lnTo>
                  <a:lnTo>
                    <a:pt x="515492" y="0"/>
                  </a:lnTo>
                  <a:lnTo>
                    <a:pt x="523309" y="0"/>
                  </a:lnTo>
                  <a:lnTo>
                    <a:pt x="583149" y="0"/>
                  </a:lnTo>
                  <a:lnTo>
                    <a:pt x="590966" y="0"/>
                  </a:lnTo>
                  <a:lnTo>
                    <a:pt x="599976" y="0"/>
                  </a:lnTo>
                  <a:lnTo>
                    <a:pt x="607793" y="0"/>
                  </a:lnTo>
                  <a:lnTo>
                    <a:pt x="667632" y="0"/>
                  </a:lnTo>
                  <a:lnTo>
                    <a:pt x="675450" y="0"/>
                  </a:lnTo>
                  <a:lnTo>
                    <a:pt x="684460" y="0"/>
                  </a:lnTo>
                  <a:lnTo>
                    <a:pt x="692277" y="0"/>
                  </a:lnTo>
                  <a:lnTo>
                    <a:pt x="752116" y="0"/>
                  </a:lnTo>
                  <a:lnTo>
                    <a:pt x="768944" y="0"/>
                  </a:lnTo>
                  <a:lnTo>
                    <a:pt x="776761" y="0"/>
                  </a:lnTo>
                  <a:lnTo>
                    <a:pt x="836600" y="0"/>
                  </a:lnTo>
                  <a:lnTo>
                    <a:pt x="853427" y="0"/>
                  </a:lnTo>
                  <a:lnTo>
                    <a:pt x="861245" y="0"/>
                  </a:lnTo>
                  <a:lnTo>
                    <a:pt x="937911" y="0"/>
                  </a:lnTo>
                  <a:lnTo>
                    <a:pt x="1022395" y="0"/>
                  </a:lnTo>
                  <a:lnTo>
                    <a:pt x="1022395" y="212325"/>
                  </a:lnTo>
                  <a:cubicBezTo>
                    <a:pt x="1022395" y="272564"/>
                    <a:pt x="985770" y="324248"/>
                    <a:pt x="933574" y="346326"/>
                  </a:cubicBezTo>
                  <a:lnTo>
                    <a:pt x="915299" y="351998"/>
                  </a:lnTo>
                  <a:lnTo>
                    <a:pt x="933574" y="357670"/>
                  </a:lnTo>
                  <a:cubicBezTo>
                    <a:pt x="985770" y="379748"/>
                    <a:pt x="1022395" y="431433"/>
                    <a:pt x="1022395" y="491671"/>
                  </a:cubicBezTo>
                  <a:lnTo>
                    <a:pt x="1022395" y="727020"/>
                  </a:lnTo>
                  <a:lnTo>
                    <a:pt x="937911" y="727020"/>
                  </a:lnTo>
                  <a:lnTo>
                    <a:pt x="861245" y="727020"/>
                  </a:lnTo>
                  <a:lnTo>
                    <a:pt x="853427" y="727020"/>
                  </a:lnTo>
                  <a:lnTo>
                    <a:pt x="836600" y="727020"/>
                  </a:lnTo>
                  <a:lnTo>
                    <a:pt x="776761" y="727020"/>
                  </a:lnTo>
                  <a:lnTo>
                    <a:pt x="768944" y="727020"/>
                  </a:lnTo>
                  <a:lnTo>
                    <a:pt x="752116" y="727020"/>
                  </a:lnTo>
                  <a:lnTo>
                    <a:pt x="692277" y="727020"/>
                  </a:lnTo>
                  <a:lnTo>
                    <a:pt x="684460" y="727020"/>
                  </a:lnTo>
                  <a:lnTo>
                    <a:pt x="675450" y="727020"/>
                  </a:lnTo>
                  <a:lnTo>
                    <a:pt x="667632" y="727020"/>
                  </a:lnTo>
                  <a:lnTo>
                    <a:pt x="607793" y="727020"/>
                  </a:lnTo>
                  <a:lnTo>
                    <a:pt x="599976" y="727020"/>
                  </a:lnTo>
                  <a:lnTo>
                    <a:pt x="590966" y="727020"/>
                  </a:lnTo>
                  <a:lnTo>
                    <a:pt x="583149" y="727020"/>
                  </a:lnTo>
                  <a:lnTo>
                    <a:pt x="523309" y="727020"/>
                  </a:lnTo>
                  <a:lnTo>
                    <a:pt x="515492" y="727020"/>
                  </a:lnTo>
                  <a:lnTo>
                    <a:pt x="506482" y="727020"/>
                  </a:lnTo>
                  <a:lnTo>
                    <a:pt x="498665" y="727020"/>
                  </a:lnTo>
                  <a:lnTo>
                    <a:pt x="441657" y="727020"/>
                  </a:lnTo>
                  <a:lnTo>
                    <a:pt x="441657" y="727021"/>
                  </a:lnTo>
                  <a:lnTo>
                    <a:pt x="255862" y="727021"/>
                  </a:lnTo>
                  <a:lnTo>
                    <a:pt x="185795" y="727021"/>
                  </a:lnTo>
                  <a:lnTo>
                    <a:pt x="0" y="72702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</a:endParaRPr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1CF5BF5A-A220-D1F8-4B9B-DC6BDFBD75FE}"/>
                </a:ext>
              </a:extLst>
            </p:cNvPr>
            <p:cNvSpPr txBox="1"/>
            <p:nvPr/>
          </p:nvSpPr>
          <p:spPr>
            <a:xfrm>
              <a:off x="1951462" y="2762192"/>
              <a:ext cx="7986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74A635E7-CE80-DF1E-420E-05E2B84121A1}"/>
                </a:ext>
              </a:extLst>
            </p:cNvPr>
            <p:cNvSpPr txBox="1"/>
            <p:nvPr/>
          </p:nvSpPr>
          <p:spPr>
            <a:xfrm>
              <a:off x="3192861" y="2846831"/>
              <a:ext cx="2183842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rgbClr val="F6E1C1"/>
                  </a:solidFill>
                </a:rPr>
                <a:t>添加标题文本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12829A0F-5792-C667-B3E1-AAC6DBE8F6D2}"/>
              </a:ext>
            </a:extLst>
          </p:cNvPr>
          <p:cNvGrpSpPr/>
          <p:nvPr/>
        </p:nvGrpSpPr>
        <p:grpSpPr>
          <a:xfrm>
            <a:off x="6323713" y="4395813"/>
            <a:ext cx="3762177" cy="727021"/>
            <a:chOff x="1838523" y="2701979"/>
            <a:chExt cx="3762177" cy="727021"/>
          </a:xfrm>
        </p:grpSpPr>
        <p:sp>
          <p:nvSpPr>
            <p:cNvPr id="88" name="矩形: 对角圆角 87">
              <a:extLst>
                <a:ext uri="{FF2B5EF4-FFF2-40B4-BE49-F238E27FC236}">
                  <a16:creationId xmlns:a16="http://schemas.microsoft.com/office/drawing/2014/main" id="{38F36C8E-A4C6-0805-3720-A4FA9892417A}"/>
                </a:ext>
              </a:extLst>
            </p:cNvPr>
            <p:cNvSpPr/>
            <p:nvPr/>
          </p:nvSpPr>
          <p:spPr>
            <a:xfrm>
              <a:off x="2393838" y="2701979"/>
              <a:ext cx="3206862" cy="727021"/>
            </a:xfrm>
            <a:prstGeom prst="round2DiagRect">
              <a:avLst>
                <a:gd name="adj1" fmla="val 0"/>
                <a:gd name="adj2" fmla="val 0"/>
              </a:avLst>
            </a:prstGeom>
            <a:solidFill>
              <a:srgbClr val="17447A"/>
            </a:solidFill>
            <a:ln w="12700" cap="flat">
              <a:solidFill>
                <a:srgbClr val="F6E1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9DFAA32-FAF7-8E53-3398-0718D395C539}"/>
                </a:ext>
              </a:extLst>
            </p:cNvPr>
            <p:cNvSpPr/>
            <p:nvPr/>
          </p:nvSpPr>
          <p:spPr>
            <a:xfrm>
              <a:off x="1838523" y="2701979"/>
              <a:ext cx="1022395" cy="727021"/>
            </a:xfrm>
            <a:custGeom>
              <a:avLst/>
              <a:gdLst>
                <a:gd name="connsiteX0" fmla="*/ 0 w 1022395"/>
                <a:gd name="connsiteY0" fmla="*/ 0 h 727021"/>
                <a:gd name="connsiteX1" fmla="*/ 168546 w 1022395"/>
                <a:gd name="connsiteY1" fmla="*/ 0 h 727021"/>
                <a:gd name="connsiteX2" fmla="*/ 185795 w 1022395"/>
                <a:gd name="connsiteY2" fmla="*/ 0 h 727021"/>
                <a:gd name="connsiteX3" fmla="*/ 253031 w 1022395"/>
                <a:gd name="connsiteY3" fmla="*/ 0 h 727021"/>
                <a:gd name="connsiteX4" fmla="*/ 255862 w 1022395"/>
                <a:gd name="connsiteY4" fmla="*/ 0 h 727021"/>
                <a:gd name="connsiteX5" fmla="*/ 329697 w 1022395"/>
                <a:gd name="connsiteY5" fmla="*/ 0 h 727021"/>
                <a:gd name="connsiteX6" fmla="*/ 337514 w 1022395"/>
                <a:gd name="connsiteY6" fmla="*/ 0 h 727021"/>
                <a:gd name="connsiteX7" fmla="*/ 354342 w 1022395"/>
                <a:gd name="connsiteY7" fmla="*/ 0 h 727021"/>
                <a:gd name="connsiteX8" fmla="*/ 414181 w 1022395"/>
                <a:gd name="connsiteY8" fmla="*/ 0 h 727021"/>
                <a:gd name="connsiteX9" fmla="*/ 421998 w 1022395"/>
                <a:gd name="connsiteY9" fmla="*/ 0 h 727021"/>
                <a:gd name="connsiteX10" fmla="*/ 438826 w 1022395"/>
                <a:gd name="connsiteY10" fmla="*/ 0 h 727021"/>
                <a:gd name="connsiteX11" fmla="*/ 441657 w 1022395"/>
                <a:gd name="connsiteY11" fmla="*/ 0 h 727021"/>
                <a:gd name="connsiteX12" fmla="*/ 498665 w 1022395"/>
                <a:gd name="connsiteY12" fmla="*/ 0 h 727021"/>
                <a:gd name="connsiteX13" fmla="*/ 506482 w 1022395"/>
                <a:gd name="connsiteY13" fmla="*/ 0 h 727021"/>
                <a:gd name="connsiteX14" fmla="*/ 515492 w 1022395"/>
                <a:gd name="connsiteY14" fmla="*/ 0 h 727021"/>
                <a:gd name="connsiteX15" fmla="*/ 523309 w 1022395"/>
                <a:gd name="connsiteY15" fmla="*/ 0 h 727021"/>
                <a:gd name="connsiteX16" fmla="*/ 583149 w 1022395"/>
                <a:gd name="connsiteY16" fmla="*/ 0 h 727021"/>
                <a:gd name="connsiteX17" fmla="*/ 590966 w 1022395"/>
                <a:gd name="connsiteY17" fmla="*/ 0 h 727021"/>
                <a:gd name="connsiteX18" fmla="*/ 599976 w 1022395"/>
                <a:gd name="connsiteY18" fmla="*/ 0 h 727021"/>
                <a:gd name="connsiteX19" fmla="*/ 607793 w 1022395"/>
                <a:gd name="connsiteY19" fmla="*/ 0 h 727021"/>
                <a:gd name="connsiteX20" fmla="*/ 667632 w 1022395"/>
                <a:gd name="connsiteY20" fmla="*/ 0 h 727021"/>
                <a:gd name="connsiteX21" fmla="*/ 675450 w 1022395"/>
                <a:gd name="connsiteY21" fmla="*/ 0 h 727021"/>
                <a:gd name="connsiteX22" fmla="*/ 684460 w 1022395"/>
                <a:gd name="connsiteY22" fmla="*/ 0 h 727021"/>
                <a:gd name="connsiteX23" fmla="*/ 692277 w 1022395"/>
                <a:gd name="connsiteY23" fmla="*/ 0 h 727021"/>
                <a:gd name="connsiteX24" fmla="*/ 752116 w 1022395"/>
                <a:gd name="connsiteY24" fmla="*/ 0 h 727021"/>
                <a:gd name="connsiteX25" fmla="*/ 768944 w 1022395"/>
                <a:gd name="connsiteY25" fmla="*/ 0 h 727021"/>
                <a:gd name="connsiteX26" fmla="*/ 776761 w 1022395"/>
                <a:gd name="connsiteY26" fmla="*/ 0 h 727021"/>
                <a:gd name="connsiteX27" fmla="*/ 836600 w 1022395"/>
                <a:gd name="connsiteY27" fmla="*/ 0 h 727021"/>
                <a:gd name="connsiteX28" fmla="*/ 853427 w 1022395"/>
                <a:gd name="connsiteY28" fmla="*/ 0 h 727021"/>
                <a:gd name="connsiteX29" fmla="*/ 861245 w 1022395"/>
                <a:gd name="connsiteY29" fmla="*/ 0 h 727021"/>
                <a:gd name="connsiteX30" fmla="*/ 937911 w 1022395"/>
                <a:gd name="connsiteY30" fmla="*/ 0 h 727021"/>
                <a:gd name="connsiteX31" fmla="*/ 1022395 w 1022395"/>
                <a:gd name="connsiteY31" fmla="*/ 0 h 727021"/>
                <a:gd name="connsiteX32" fmla="*/ 1022395 w 1022395"/>
                <a:gd name="connsiteY32" fmla="*/ 212325 h 727021"/>
                <a:gd name="connsiteX33" fmla="*/ 933574 w 1022395"/>
                <a:gd name="connsiteY33" fmla="*/ 346326 h 727021"/>
                <a:gd name="connsiteX34" fmla="*/ 915299 w 1022395"/>
                <a:gd name="connsiteY34" fmla="*/ 351998 h 727021"/>
                <a:gd name="connsiteX35" fmla="*/ 933574 w 1022395"/>
                <a:gd name="connsiteY35" fmla="*/ 357670 h 727021"/>
                <a:gd name="connsiteX36" fmla="*/ 1022395 w 1022395"/>
                <a:gd name="connsiteY36" fmla="*/ 491671 h 727021"/>
                <a:gd name="connsiteX37" fmla="*/ 1022395 w 1022395"/>
                <a:gd name="connsiteY37" fmla="*/ 727020 h 727021"/>
                <a:gd name="connsiteX38" fmla="*/ 937911 w 1022395"/>
                <a:gd name="connsiteY38" fmla="*/ 727020 h 727021"/>
                <a:gd name="connsiteX39" fmla="*/ 861245 w 1022395"/>
                <a:gd name="connsiteY39" fmla="*/ 727020 h 727021"/>
                <a:gd name="connsiteX40" fmla="*/ 853427 w 1022395"/>
                <a:gd name="connsiteY40" fmla="*/ 727020 h 727021"/>
                <a:gd name="connsiteX41" fmla="*/ 836600 w 1022395"/>
                <a:gd name="connsiteY41" fmla="*/ 727020 h 727021"/>
                <a:gd name="connsiteX42" fmla="*/ 776761 w 1022395"/>
                <a:gd name="connsiteY42" fmla="*/ 727020 h 727021"/>
                <a:gd name="connsiteX43" fmla="*/ 768944 w 1022395"/>
                <a:gd name="connsiteY43" fmla="*/ 727020 h 727021"/>
                <a:gd name="connsiteX44" fmla="*/ 752116 w 1022395"/>
                <a:gd name="connsiteY44" fmla="*/ 727020 h 727021"/>
                <a:gd name="connsiteX45" fmla="*/ 692277 w 1022395"/>
                <a:gd name="connsiteY45" fmla="*/ 727020 h 727021"/>
                <a:gd name="connsiteX46" fmla="*/ 684460 w 1022395"/>
                <a:gd name="connsiteY46" fmla="*/ 727020 h 727021"/>
                <a:gd name="connsiteX47" fmla="*/ 675450 w 1022395"/>
                <a:gd name="connsiteY47" fmla="*/ 727020 h 727021"/>
                <a:gd name="connsiteX48" fmla="*/ 667632 w 1022395"/>
                <a:gd name="connsiteY48" fmla="*/ 727020 h 727021"/>
                <a:gd name="connsiteX49" fmla="*/ 607793 w 1022395"/>
                <a:gd name="connsiteY49" fmla="*/ 727020 h 727021"/>
                <a:gd name="connsiteX50" fmla="*/ 599976 w 1022395"/>
                <a:gd name="connsiteY50" fmla="*/ 727020 h 727021"/>
                <a:gd name="connsiteX51" fmla="*/ 590966 w 1022395"/>
                <a:gd name="connsiteY51" fmla="*/ 727020 h 727021"/>
                <a:gd name="connsiteX52" fmla="*/ 583149 w 1022395"/>
                <a:gd name="connsiteY52" fmla="*/ 727020 h 727021"/>
                <a:gd name="connsiteX53" fmla="*/ 523309 w 1022395"/>
                <a:gd name="connsiteY53" fmla="*/ 727020 h 727021"/>
                <a:gd name="connsiteX54" fmla="*/ 515492 w 1022395"/>
                <a:gd name="connsiteY54" fmla="*/ 727020 h 727021"/>
                <a:gd name="connsiteX55" fmla="*/ 506482 w 1022395"/>
                <a:gd name="connsiteY55" fmla="*/ 727020 h 727021"/>
                <a:gd name="connsiteX56" fmla="*/ 498665 w 1022395"/>
                <a:gd name="connsiteY56" fmla="*/ 727020 h 727021"/>
                <a:gd name="connsiteX57" fmla="*/ 441657 w 1022395"/>
                <a:gd name="connsiteY57" fmla="*/ 727020 h 727021"/>
                <a:gd name="connsiteX58" fmla="*/ 441657 w 1022395"/>
                <a:gd name="connsiteY58" fmla="*/ 727021 h 727021"/>
                <a:gd name="connsiteX59" fmla="*/ 255862 w 1022395"/>
                <a:gd name="connsiteY59" fmla="*/ 727021 h 727021"/>
                <a:gd name="connsiteX60" fmla="*/ 185795 w 1022395"/>
                <a:gd name="connsiteY60" fmla="*/ 727021 h 727021"/>
                <a:gd name="connsiteX61" fmla="*/ 0 w 1022395"/>
                <a:gd name="connsiteY61" fmla="*/ 727021 h 72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2395" h="727021">
                  <a:moveTo>
                    <a:pt x="0" y="0"/>
                  </a:moveTo>
                  <a:lnTo>
                    <a:pt x="168546" y="0"/>
                  </a:lnTo>
                  <a:lnTo>
                    <a:pt x="185795" y="0"/>
                  </a:lnTo>
                  <a:lnTo>
                    <a:pt x="253031" y="0"/>
                  </a:lnTo>
                  <a:lnTo>
                    <a:pt x="255862" y="0"/>
                  </a:lnTo>
                  <a:lnTo>
                    <a:pt x="329697" y="0"/>
                  </a:lnTo>
                  <a:lnTo>
                    <a:pt x="337514" y="0"/>
                  </a:lnTo>
                  <a:lnTo>
                    <a:pt x="354342" y="0"/>
                  </a:lnTo>
                  <a:lnTo>
                    <a:pt x="414181" y="0"/>
                  </a:lnTo>
                  <a:lnTo>
                    <a:pt x="421998" y="0"/>
                  </a:lnTo>
                  <a:lnTo>
                    <a:pt x="438826" y="0"/>
                  </a:lnTo>
                  <a:lnTo>
                    <a:pt x="441657" y="0"/>
                  </a:lnTo>
                  <a:lnTo>
                    <a:pt x="498665" y="0"/>
                  </a:lnTo>
                  <a:lnTo>
                    <a:pt x="506482" y="0"/>
                  </a:lnTo>
                  <a:lnTo>
                    <a:pt x="515492" y="0"/>
                  </a:lnTo>
                  <a:lnTo>
                    <a:pt x="523309" y="0"/>
                  </a:lnTo>
                  <a:lnTo>
                    <a:pt x="583149" y="0"/>
                  </a:lnTo>
                  <a:lnTo>
                    <a:pt x="590966" y="0"/>
                  </a:lnTo>
                  <a:lnTo>
                    <a:pt x="599976" y="0"/>
                  </a:lnTo>
                  <a:lnTo>
                    <a:pt x="607793" y="0"/>
                  </a:lnTo>
                  <a:lnTo>
                    <a:pt x="667632" y="0"/>
                  </a:lnTo>
                  <a:lnTo>
                    <a:pt x="675450" y="0"/>
                  </a:lnTo>
                  <a:lnTo>
                    <a:pt x="684460" y="0"/>
                  </a:lnTo>
                  <a:lnTo>
                    <a:pt x="692277" y="0"/>
                  </a:lnTo>
                  <a:lnTo>
                    <a:pt x="752116" y="0"/>
                  </a:lnTo>
                  <a:lnTo>
                    <a:pt x="768944" y="0"/>
                  </a:lnTo>
                  <a:lnTo>
                    <a:pt x="776761" y="0"/>
                  </a:lnTo>
                  <a:lnTo>
                    <a:pt x="836600" y="0"/>
                  </a:lnTo>
                  <a:lnTo>
                    <a:pt x="853427" y="0"/>
                  </a:lnTo>
                  <a:lnTo>
                    <a:pt x="861245" y="0"/>
                  </a:lnTo>
                  <a:lnTo>
                    <a:pt x="937911" y="0"/>
                  </a:lnTo>
                  <a:lnTo>
                    <a:pt x="1022395" y="0"/>
                  </a:lnTo>
                  <a:lnTo>
                    <a:pt x="1022395" y="212325"/>
                  </a:lnTo>
                  <a:cubicBezTo>
                    <a:pt x="1022395" y="272564"/>
                    <a:pt x="985770" y="324248"/>
                    <a:pt x="933574" y="346326"/>
                  </a:cubicBezTo>
                  <a:lnTo>
                    <a:pt x="915299" y="351998"/>
                  </a:lnTo>
                  <a:lnTo>
                    <a:pt x="933574" y="357670"/>
                  </a:lnTo>
                  <a:cubicBezTo>
                    <a:pt x="985770" y="379748"/>
                    <a:pt x="1022395" y="431433"/>
                    <a:pt x="1022395" y="491671"/>
                  </a:cubicBezTo>
                  <a:lnTo>
                    <a:pt x="1022395" y="727020"/>
                  </a:lnTo>
                  <a:lnTo>
                    <a:pt x="937911" y="727020"/>
                  </a:lnTo>
                  <a:lnTo>
                    <a:pt x="861245" y="727020"/>
                  </a:lnTo>
                  <a:lnTo>
                    <a:pt x="853427" y="727020"/>
                  </a:lnTo>
                  <a:lnTo>
                    <a:pt x="836600" y="727020"/>
                  </a:lnTo>
                  <a:lnTo>
                    <a:pt x="776761" y="727020"/>
                  </a:lnTo>
                  <a:lnTo>
                    <a:pt x="768944" y="727020"/>
                  </a:lnTo>
                  <a:lnTo>
                    <a:pt x="752116" y="727020"/>
                  </a:lnTo>
                  <a:lnTo>
                    <a:pt x="692277" y="727020"/>
                  </a:lnTo>
                  <a:lnTo>
                    <a:pt x="684460" y="727020"/>
                  </a:lnTo>
                  <a:lnTo>
                    <a:pt x="675450" y="727020"/>
                  </a:lnTo>
                  <a:lnTo>
                    <a:pt x="667632" y="727020"/>
                  </a:lnTo>
                  <a:lnTo>
                    <a:pt x="607793" y="727020"/>
                  </a:lnTo>
                  <a:lnTo>
                    <a:pt x="599976" y="727020"/>
                  </a:lnTo>
                  <a:lnTo>
                    <a:pt x="590966" y="727020"/>
                  </a:lnTo>
                  <a:lnTo>
                    <a:pt x="583149" y="727020"/>
                  </a:lnTo>
                  <a:lnTo>
                    <a:pt x="523309" y="727020"/>
                  </a:lnTo>
                  <a:lnTo>
                    <a:pt x="515492" y="727020"/>
                  </a:lnTo>
                  <a:lnTo>
                    <a:pt x="506482" y="727020"/>
                  </a:lnTo>
                  <a:lnTo>
                    <a:pt x="498665" y="727020"/>
                  </a:lnTo>
                  <a:lnTo>
                    <a:pt x="441657" y="727020"/>
                  </a:lnTo>
                  <a:lnTo>
                    <a:pt x="441657" y="727021"/>
                  </a:lnTo>
                  <a:lnTo>
                    <a:pt x="255862" y="727021"/>
                  </a:lnTo>
                  <a:lnTo>
                    <a:pt x="185795" y="727021"/>
                  </a:lnTo>
                  <a:lnTo>
                    <a:pt x="0" y="72702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</a:endParaRP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7D30F943-773C-7E2D-8E0F-74B8679B76DE}"/>
                </a:ext>
              </a:extLst>
            </p:cNvPr>
            <p:cNvSpPr txBox="1"/>
            <p:nvPr/>
          </p:nvSpPr>
          <p:spPr>
            <a:xfrm>
              <a:off x="1951462" y="2762192"/>
              <a:ext cx="80983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360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</a:defRPr>
              </a:lvl1pPr>
            </a:lstStyle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10C64FDE-36F3-F175-1F2C-3033DE52782A}"/>
                </a:ext>
              </a:extLst>
            </p:cNvPr>
            <p:cNvSpPr txBox="1"/>
            <p:nvPr/>
          </p:nvSpPr>
          <p:spPr>
            <a:xfrm>
              <a:off x="3192861" y="2846831"/>
              <a:ext cx="2183842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rgbClr val="F6E1C1"/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906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30638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04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7609AB8-CA14-D9F5-8185-8C198E47F2F4}"/>
              </a:ext>
            </a:extLst>
          </p:cNvPr>
          <p:cNvGrpSpPr/>
          <p:nvPr/>
        </p:nvGrpSpPr>
        <p:grpSpPr>
          <a:xfrm>
            <a:off x="793853" y="1829584"/>
            <a:ext cx="5575311" cy="3631347"/>
            <a:chOff x="793853" y="1583399"/>
            <a:chExt cx="5575311" cy="3631347"/>
          </a:xfrm>
        </p:grpSpPr>
        <p:sp>
          <p:nvSpPr>
            <p:cNvPr id="2" name="TextBox 1"/>
            <p:cNvSpPr txBox="1"/>
            <p:nvPr/>
          </p:nvSpPr>
          <p:spPr>
            <a:xfrm>
              <a:off x="1635846" y="4912903"/>
              <a:ext cx="106163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收入来源一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847665" y="4912903"/>
              <a:ext cx="106163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收入来源二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4043080" y="4912903"/>
              <a:ext cx="106163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收入来源三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238497" y="4912903"/>
              <a:ext cx="106163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收入来源四</a:t>
              </a: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1564206" y="1657930"/>
              <a:ext cx="4804958" cy="3177473"/>
              <a:chOff x="1126939" y="1350372"/>
              <a:chExt cx="4464496" cy="2952328"/>
            </a:xfrm>
          </p:grpSpPr>
          <p:cxnSp>
            <p:nvCxnSpPr>
              <p:cNvPr id="14" name="直接连接符 13"/>
              <p:cNvCxnSpPr/>
              <p:nvPr/>
            </p:nvCxnSpPr>
            <p:spPr>
              <a:xfrm>
                <a:off x="1126939" y="4302700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直接连接符 14"/>
              <p:cNvCxnSpPr/>
              <p:nvPr/>
            </p:nvCxnSpPr>
            <p:spPr>
              <a:xfrm>
                <a:off x="1126939" y="3933659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/>
              <p:nvPr/>
            </p:nvCxnSpPr>
            <p:spPr>
              <a:xfrm>
                <a:off x="1126939" y="3564618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连接符 19"/>
              <p:cNvCxnSpPr/>
              <p:nvPr/>
            </p:nvCxnSpPr>
            <p:spPr>
              <a:xfrm>
                <a:off x="1126939" y="3195577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/>
              <p:cNvCxnSpPr/>
              <p:nvPr/>
            </p:nvCxnSpPr>
            <p:spPr>
              <a:xfrm>
                <a:off x="1126939" y="2826536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>
                <a:off x="1126939" y="2457495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/>
              <p:cNvCxnSpPr/>
              <p:nvPr/>
            </p:nvCxnSpPr>
            <p:spPr>
              <a:xfrm>
                <a:off x="1126939" y="2088454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/>
              <p:cNvCxnSpPr/>
              <p:nvPr/>
            </p:nvCxnSpPr>
            <p:spPr>
              <a:xfrm>
                <a:off x="1126939" y="1719413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/>
              <p:nvPr/>
            </p:nvCxnSpPr>
            <p:spPr>
              <a:xfrm>
                <a:off x="1126939" y="1350372"/>
                <a:ext cx="4464496" cy="0"/>
              </a:xfrm>
              <a:prstGeom prst="line">
                <a:avLst/>
              </a:prstGeom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" name="矩形 27"/>
            <p:cNvSpPr/>
            <p:nvPr/>
          </p:nvSpPr>
          <p:spPr>
            <a:xfrm>
              <a:off x="1844931" y="2055115"/>
              <a:ext cx="697494" cy="278029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844931" y="2249650"/>
              <a:ext cx="697494" cy="2585756"/>
            </a:xfrm>
            <a:prstGeom prst="rect">
              <a:avLst/>
            </a:prstGeom>
            <a:solidFill>
              <a:srgbClr val="17447A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ym typeface="+mn-lt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3029734" y="2849483"/>
              <a:ext cx="697494" cy="19859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schemeClr val="tx1"/>
                </a:solidFill>
                <a:sym typeface="+mn-lt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3029734" y="3172136"/>
              <a:ext cx="697494" cy="1663269"/>
            </a:xfrm>
            <a:prstGeom prst="rect">
              <a:avLst/>
            </a:prstGeom>
            <a:solidFill>
              <a:srgbClr val="C48E5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4225150" y="3445259"/>
              <a:ext cx="697494" cy="139014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4225150" y="3966504"/>
              <a:ext cx="697494" cy="868901"/>
            </a:xfrm>
            <a:prstGeom prst="rect">
              <a:avLst/>
            </a:prstGeom>
            <a:solidFill>
              <a:srgbClr val="F6E1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5426986" y="3643852"/>
              <a:ext cx="697494" cy="119155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5426986" y="3902443"/>
              <a:ext cx="697494" cy="932962"/>
            </a:xfrm>
            <a:prstGeom prst="rect">
              <a:avLst/>
            </a:prstGeom>
            <a:solidFill>
              <a:srgbClr val="C5422D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ym typeface="+mn-lt"/>
              </a:endParaRPr>
            </a:p>
          </p:txBody>
        </p:sp>
        <p:sp>
          <p:nvSpPr>
            <p:cNvPr id="39" name="TextBox 9"/>
            <p:cNvSpPr txBox="1">
              <a:spLocks noChangeArrowheads="1"/>
            </p:cNvSpPr>
            <p:nvPr/>
          </p:nvSpPr>
          <p:spPr bwMode="auto">
            <a:xfrm>
              <a:off x="4395130" y="3145023"/>
              <a:ext cx="375103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500</a:t>
              </a:r>
              <a:r>
                <a:rPr lang="zh-CN" altLang="en-US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0" name="TextBox 9"/>
            <p:cNvSpPr txBox="1">
              <a:spLocks noChangeArrowheads="1"/>
            </p:cNvSpPr>
            <p:nvPr/>
          </p:nvSpPr>
          <p:spPr bwMode="auto">
            <a:xfrm>
              <a:off x="3190929" y="2569018"/>
              <a:ext cx="375103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1" name="TextBox 9"/>
            <p:cNvSpPr txBox="1">
              <a:spLocks noChangeArrowheads="1"/>
            </p:cNvSpPr>
            <p:nvPr/>
          </p:nvSpPr>
          <p:spPr bwMode="auto">
            <a:xfrm>
              <a:off x="5584765" y="3370371"/>
              <a:ext cx="375103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300</a:t>
              </a:r>
              <a:r>
                <a:rPr lang="zh-CN" altLang="en-US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2E8B55DD-555E-696A-448E-0B52F23A236B}"/>
                </a:ext>
              </a:extLst>
            </p:cNvPr>
            <p:cNvGrpSpPr/>
            <p:nvPr/>
          </p:nvGrpSpPr>
          <p:grpSpPr>
            <a:xfrm>
              <a:off x="793853" y="1583399"/>
              <a:ext cx="895367" cy="3631347"/>
              <a:chOff x="793853" y="1583399"/>
              <a:chExt cx="895367" cy="3631347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981043" y="4363688"/>
                <a:ext cx="602171" cy="18359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100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981043" y="3966503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200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981043" y="3569320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300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981043" y="3172135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400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981043" y="2774952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500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981043" y="2377767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600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981043" y="1973864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700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TextBox 22"/>
              <p:cNvSpPr txBox="1"/>
              <p:nvPr/>
            </p:nvSpPr>
            <p:spPr>
              <a:xfrm>
                <a:off x="981043" y="1583399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800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TextBox 23"/>
              <p:cNvSpPr txBox="1"/>
              <p:nvPr/>
            </p:nvSpPr>
            <p:spPr>
              <a:xfrm>
                <a:off x="981043" y="4760872"/>
                <a:ext cx="36596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/>
                <a:r>
                  <a:rPr lang="en-US" altLang="zh-CN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0</a:t>
                </a:r>
                <a:endPara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793853" y="4937747"/>
                <a:ext cx="89536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（万元）</a:t>
                </a:r>
              </a:p>
            </p:txBody>
          </p:sp>
        </p:grpSp>
        <p:sp>
          <p:nvSpPr>
            <p:cNvPr id="43" name="TextBox 9"/>
            <p:cNvSpPr txBox="1">
              <a:spLocks noChangeArrowheads="1"/>
            </p:cNvSpPr>
            <p:nvPr/>
          </p:nvSpPr>
          <p:spPr bwMode="auto">
            <a:xfrm>
              <a:off x="1974300" y="2352457"/>
              <a:ext cx="438759" cy="19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650</a:t>
              </a:r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4" name="TextBox 9"/>
            <p:cNvSpPr txBox="1">
              <a:spLocks noChangeArrowheads="1"/>
            </p:cNvSpPr>
            <p:nvPr/>
          </p:nvSpPr>
          <p:spPr bwMode="auto">
            <a:xfrm>
              <a:off x="3159101" y="3257170"/>
              <a:ext cx="438759" cy="19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420</a:t>
              </a:r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5" name="TextBox 9"/>
            <p:cNvSpPr txBox="1">
              <a:spLocks noChangeArrowheads="1"/>
            </p:cNvSpPr>
            <p:nvPr/>
          </p:nvSpPr>
          <p:spPr bwMode="auto">
            <a:xfrm>
              <a:off x="4354517" y="4041036"/>
              <a:ext cx="438759" cy="19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220</a:t>
              </a:r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6" name="TextBox 9"/>
            <p:cNvSpPr txBox="1">
              <a:spLocks noChangeArrowheads="1"/>
            </p:cNvSpPr>
            <p:nvPr/>
          </p:nvSpPr>
          <p:spPr bwMode="auto">
            <a:xfrm>
              <a:off x="5531274" y="4016191"/>
              <a:ext cx="438759" cy="19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240</a:t>
              </a:r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9" name="TextBox 9"/>
            <p:cNvSpPr txBox="1">
              <a:spLocks noChangeArrowheads="1"/>
            </p:cNvSpPr>
            <p:nvPr/>
          </p:nvSpPr>
          <p:spPr bwMode="auto">
            <a:xfrm>
              <a:off x="2019733" y="1794024"/>
              <a:ext cx="375103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2CB73756-5B8F-2DBC-0047-EDEA457728CF}"/>
              </a:ext>
            </a:extLst>
          </p:cNvPr>
          <p:cNvGrpSpPr/>
          <p:nvPr/>
        </p:nvGrpSpPr>
        <p:grpSpPr>
          <a:xfrm>
            <a:off x="6574971" y="1829584"/>
            <a:ext cx="4669292" cy="3591113"/>
            <a:chOff x="6574971" y="1829584"/>
            <a:chExt cx="4669292" cy="4537384"/>
          </a:xfrm>
        </p:grpSpPr>
        <p:sp>
          <p:nvSpPr>
            <p:cNvPr id="47" name="矩形: 圆角 46">
              <a:extLst>
                <a:ext uri="{FF2B5EF4-FFF2-40B4-BE49-F238E27FC236}">
                  <a16:creationId xmlns:a16="http://schemas.microsoft.com/office/drawing/2014/main" id="{408B0894-B098-53BD-A3BF-48377C26F2DE}"/>
                </a:ext>
              </a:extLst>
            </p:cNvPr>
            <p:cNvSpPr/>
            <p:nvPr/>
          </p:nvSpPr>
          <p:spPr>
            <a:xfrm>
              <a:off x="6574971" y="1829584"/>
              <a:ext cx="4669292" cy="967855"/>
            </a:xfrm>
            <a:prstGeom prst="roundRect">
              <a:avLst>
                <a:gd name="adj" fmla="val 4676"/>
              </a:avLst>
            </a:prstGeom>
            <a:solidFill>
              <a:srgbClr val="17447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: 圆角 47">
              <a:extLst>
                <a:ext uri="{FF2B5EF4-FFF2-40B4-BE49-F238E27FC236}">
                  <a16:creationId xmlns:a16="http://schemas.microsoft.com/office/drawing/2014/main" id="{D2FD27CE-DB4B-755A-502C-9CD0928AFAA9}"/>
                </a:ext>
              </a:extLst>
            </p:cNvPr>
            <p:cNvSpPr/>
            <p:nvPr/>
          </p:nvSpPr>
          <p:spPr>
            <a:xfrm>
              <a:off x="6574971" y="3019427"/>
              <a:ext cx="4669292" cy="967855"/>
            </a:xfrm>
            <a:prstGeom prst="roundRect">
              <a:avLst>
                <a:gd name="adj" fmla="val 4676"/>
              </a:avLst>
            </a:pr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: 圆角 49">
              <a:extLst>
                <a:ext uri="{FF2B5EF4-FFF2-40B4-BE49-F238E27FC236}">
                  <a16:creationId xmlns:a16="http://schemas.microsoft.com/office/drawing/2014/main" id="{A5879400-0718-763B-C170-8BC2E39684E9}"/>
                </a:ext>
              </a:extLst>
            </p:cNvPr>
            <p:cNvSpPr/>
            <p:nvPr/>
          </p:nvSpPr>
          <p:spPr>
            <a:xfrm>
              <a:off x="6574971" y="4209270"/>
              <a:ext cx="4669292" cy="967855"/>
            </a:xfrm>
            <a:prstGeom prst="roundRect">
              <a:avLst>
                <a:gd name="adj" fmla="val 4676"/>
              </a:avLst>
            </a:pr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: 圆角 50">
              <a:extLst>
                <a:ext uri="{FF2B5EF4-FFF2-40B4-BE49-F238E27FC236}">
                  <a16:creationId xmlns:a16="http://schemas.microsoft.com/office/drawing/2014/main" id="{E6D36169-3B4B-A7FB-08D5-0C378C7757AA}"/>
                </a:ext>
              </a:extLst>
            </p:cNvPr>
            <p:cNvSpPr/>
            <p:nvPr/>
          </p:nvSpPr>
          <p:spPr>
            <a:xfrm>
              <a:off x="6574971" y="5399113"/>
              <a:ext cx="4669292" cy="967855"/>
            </a:xfrm>
            <a:prstGeom prst="roundRect">
              <a:avLst>
                <a:gd name="adj" fmla="val 4676"/>
              </a:avLst>
            </a:pr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8F5CC57F-26A5-2A5B-6119-B7493CD8A1D0}"/>
              </a:ext>
            </a:extLst>
          </p:cNvPr>
          <p:cNvGrpSpPr/>
          <p:nvPr/>
        </p:nvGrpSpPr>
        <p:grpSpPr>
          <a:xfrm>
            <a:off x="6940436" y="1922845"/>
            <a:ext cx="4669291" cy="572990"/>
            <a:chOff x="283598" y="1843034"/>
            <a:chExt cx="4669291" cy="572990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E44681B0-F43B-B18C-E51F-A132063B91C6}"/>
                </a:ext>
              </a:extLst>
            </p:cNvPr>
            <p:cNvSpPr txBox="1"/>
            <p:nvPr/>
          </p:nvSpPr>
          <p:spPr>
            <a:xfrm>
              <a:off x="283598" y="2114403"/>
              <a:ext cx="466929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……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2A6D056-839D-D50E-F00E-A4328DF9D99B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44B58FF0-69D8-6150-8D7B-67A033698057}"/>
              </a:ext>
            </a:extLst>
          </p:cNvPr>
          <p:cNvGrpSpPr/>
          <p:nvPr/>
        </p:nvGrpSpPr>
        <p:grpSpPr>
          <a:xfrm>
            <a:off x="6940436" y="2868038"/>
            <a:ext cx="4669291" cy="572990"/>
            <a:chOff x="283598" y="1843034"/>
            <a:chExt cx="4669291" cy="572990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EDDCF576-1F8F-2B91-F4C7-0A9E9DB566F7}"/>
                </a:ext>
              </a:extLst>
            </p:cNvPr>
            <p:cNvSpPr txBox="1"/>
            <p:nvPr/>
          </p:nvSpPr>
          <p:spPr>
            <a:xfrm>
              <a:off x="283598" y="2114403"/>
              <a:ext cx="466929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……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6F404604-316B-215E-EB9C-1F899B9AC844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A7A94368-AEC1-228B-8140-652455739BF0}"/>
              </a:ext>
            </a:extLst>
          </p:cNvPr>
          <p:cNvGrpSpPr/>
          <p:nvPr/>
        </p:nvGrpSpPr>
        <p:grpSpPr>
          <a:xfrm>
            <a:off x="6940436" y="3798717"/>
            <a:ext cx="4669291" cy="572990"/>
            <a:chOff x="283598" y="1843034"/>
            <a:chExt cx="4669291" cy="572990"/>
          </a:xfrm>
        </p:grpSpPr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82E37298-C473-31FE-BE9D-1A617D25EBCF}"/>
                </a:ext>
              </a:extLst>
            </p:cNvPr>
            <p:cNvSpPr txBox="1"/>
            <p:nvPr/>
          </p:nvSpPr>
          <p:spPr>
            <a:xfrm>
              <a:off x="283598" y="2114403"/>
              <a:ext cx="466929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……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92BCF638-2393-3C4F-7A8B-1E69FD1D3ADB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63700655-66E5-1442-0D6E-870AB5B22F25}"/>
              </a:ext>
            </a:extLst>
          </p:cNvPr>
          <p:cNvGrpSpPr/>
          <p:nvPr/>
        </p:nvGrpSpPr>
        <p:grpSpPr>
          <a:xfrm>
            <a:off x="6940436" y="4743910"/>
            <a:ext cx="4669291" cy="572990"/>
            <a:chOff x="283598" y="1843034"/>
            <a:chExt cx="4669291" cy="572990"/>
          </a:xfrm>
        </p:grpSpPr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078465F5-D8FD-BE44-5F2E-F637E11F9841}"/>
                </a:ext>
              </a:extLst>
            </p:cNvPr>
            <p:cNvSpPr txBox="1"/>
            <p:nvPr/>
          </p:nvSpPr>
          <p:spPr>
            <a:xfrm>
              <a:off x="283598" y="2114403"/>
              <a:ext cx="466929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……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6C57097B-866D-8606-6032-4794ECB95B04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4348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30638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04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缺角矩形 1" descr="D:\51PPT模板网\51pptmoban.com\图片.jpg">
            <a:extLst>
              <a:ext uri="{FF2B5EF4-FFF2-40B4-BE49-F238E27FC236}">
                <a16:creationId xmlns:a16="http://schemas.microsoft.com/office/drawing/2014/main" id="{FE19BD4B-45BE-9BAB-304F-510D6B9EFAEB}"/>
              </a:ext>
            </a:extLst>
          </p:cNvPr>
          <p:cNvSpPr/>
          <p:nvPr/>
        </p:nvSpPr>
        <p:spPr>
          <a:xfrm>
            <a:off x="4354286" y="1959429"/>
            <a:ext cx="3483428" cy="3483428"/>
          </a:xfrm>
          <a:prstGeom prst="plaque">
            <a:avLst>
              <a:gd name="adj" fmla="val 50000"/>
            </a:avLst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3DE873B9-3195-5BEF-091E-8057C3B6A8D9}"/>
              </a:ext>
            </a:extLst>
          </p:cNvPr>
          <p:cNvSpPr/>
          <p:nvPr/>
        </p:nvSpPr>
        <p:spPr>
          <a:xfrm>
            <a:off x="947738" y="1611084"/>
            <a:ext cx="4873825" cy="1817915"/>
          </a:xfrm>
          <a:custGeom>
            <a:avLst/>
            <a:gdLst>
              <a:gd name="connsiteX0" fmla="*/ 0 w 4873825"/>
              <a:gd name="connsiteY0" fmla="*/ 0 h 1817915"/>
              <a:gd name="connsiteX1" fmla="*/ 2540741 w 4873825"/>
              <a:gd name="connsiteY1" fmla="*/ 0 h 1817915"/>
              <a:gd name="connsiteX2" fmla="*/ 3862387 w 4873825"/>
              <a:gd name="connsiteY2" fmla="*/ 0 h 1817915"/>
              <a:gd name="connsiteX3" fmla="*/ 4339157 w 4873825"/>
              <a:gd name="connsiteY3" fmla="*/ 0 h 1817915"/>
              <a:gd name="connsiteX4" fmla="*/ 4873825 w 4873825"/>
              <a:gd name="connsiteY4" fmla="*/ 534668 h 1817915"/>
              <a:gd name="connsiteX5" fmla="*/ 4871424 w 4873825"/>
              <a:gd name="connsiteY5" fmla="*/ 566411 h 1817915"/>
              <a:gd name="connsiteX6" fmla="*/ 3862387 w 4873825"/>
              <a:gd name="connsiteY6" fmla="*/ 566411 h 1817915"/>
              <a:gd name="connsiteX7" fmla="*/ 3862387 w 4873825"/>
              <a:gd name="connsiteY7" fmla="*/ 566412 h 1817915"/>
              <a:gd name="connsiteX8" fmla="*/ 4872007 w 4873825"/>
              <a:gd name="connsiteY8" fmla="*/ 566412 h 1817915"/>
              <a:gd name="connsiteX9" fmla="*/ 4869315 w 4873825"/>
              <a:gd name="connsiteY9" fmla="*/ 619714 h 1817915"/>
              <a:gd name="connsiteX10" fmla="*/ 3541544 w 4873825"/>
              <a:gd name="connsiteY10" fmla="*/ 1817915 h 1817915"/>
              <a:gd name="connsiteX11" fmla="*/ 0 w 4873825"/>
              <a:gd name="connsiteY11" fmla="*/ 1817915 h 1817915"/>
              <a:gd name="connsiteX12" fmla="*/ 0 w 4873825"/>
              <a:gd name="connsiteY12" fmla="*/ 0 h 181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3825" h="1817915">
                <a:moveTo>
                  <a:pt x="0" y="0"/>
                </a:moveTo>
                <a:lnTo>
                  <a:pt x="2540741" y="0"/>
                </a:lnTo>
                <a:lnTo>
                  <a:pt x="3862387" y="0"/>
                </a:lnTo>
                <a:lnTo>
                  <a:pt x="4339157" y="0"/>
                </a:lnTo>
                <a:cubicBezTo>
                  <a:pt x="4634446" y="0"/>
                  <a:pt x="4873825" y="239379"/>
                  <a:pt x="4873825" y="534668"/>
                </a:cubicBezTo>
                <a:lnTo>
                  <a:pt x="4871424" y="566411"/>
                </a:lnTo>
                <a:lnTo>
                  <a:pt x="3862387" y="566411"/>
                </a:lnTo>
                <a:lnTo>
                  <a:pt x="3862387" y="566412"/>
                </a:lnTo>
                <a:lnTo>
                  <a:pt x="4872007" y="566412"/>
                </a:lnTo>
                <a:lnTo>
                  <a:pt x="4869315" y="619714"/>
                </a:lnTo>
                <a:cubicBezTo>
                  <a:pt x="4800967" y="1292726"/>
                  <a:pt x="4232588" y="1817915"/>
                  <a:pt x="3541544" y="1817915"/>
                </a:cubicBezTo>
                <a:lnTo>
                  <a:pt x="0" y="1817915"/>
                </a:lnTo>
                <a:lnTo>
                  <a:pt x="0" y="0"/>
                </a:lnTo>
                <a:close/>
              </a:path>
            </a:pathLst>
          </a:custGeom>
          <a:solidFill>
            <a:srgbClr val="1744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679B8E6A-104C-361D-851A-588B70283101}"/>
              </a:ext>
            </a:extLst>
          </p:cNvPr>
          <p:cNvSpPr/>
          <p:nvPr/>
        </p:nvSpPr>
        <p:spPr>
          <a:xfrm flipH="1">
            <a:off x="6370438" y="1611084"/>
            <a:ext cx="4873825" cy="1817915"/>
          </a:xfrm>
          <a:custGeom>
            <a:avLst/>
            <a:gdLst>
              <a:gd name="connsiteX0" fmla="*/ 4339157 w 4873825"/>
              <a:gd name="connsiteY0" fmla="*/ 0 h 1817915"/>
              <a:gd name="connsiteX1" fmla="*/ 3862387 w 4873825"/>
              <a:gd name="connsiteY1" fmla="*/ 0 h 1817915"/>
              <a:gd name="connsiteX2" fmla="*/ 2540740 w 4873825"/>
              <a:gd name="connsiteY2" fmla="*/ 0 h 1817915"/>
              <a:gd name="connsiteX3" fmla="*/ 0 w 4873825"/>
              <a:gd name="connsiteY3" fmla="*/ 0 h 1817915"/>
              <a:gd name="connsiteX4" fmla="*/ 0 w 4873825"/>
              <a:gd name="connsiteY4" fmla="*/ 1817915 h 1817915"/>
              <a:gd name="connsiteX5" fmla="*/ 3541544 w 4873825"/>
              <a:gd name="connsiteY5" fmla="*/ 1817915 h 1817915"/>
              <a:gd name="connsiteX6" fmla="*/ 4869315 w 4873825"/>
              <a:gd name="connsiteY6" fmla="*/ 619714 h 1817915"/>
              <a:gd name="connsiteX7" fmla="*/ 4872007 w 4873825"/>
              <a:gd name="connsiteY7" fmla="*/ 566412 h 1817915"/>
              <a:gd name="connsiteX8" fmla="*/ 3862387 w 4873825"/>
              <a:gd name="connsiteY8" fmla="*/ 566412 h 1817915"/>
              <a:gd name="connsiteX9" fmla="*/ 3862387 w 4873825"/>
              <a:gd name="connsiteY9" fmla="*/ 566411 h 1817915"/>
              <a:gd name="connsiteX10" fmla="*/ 4871424 w 4873825"/>
              <a:gd name="connsiteY10" fmla="*/ 566411 h 1817915"/>
              <a:gd name="connsiteX11" fmla="*/ 4873825 w 4873825"/>
              <a:gd name="connsiteY11" fmla="*/ 534668 h 1817915"/>
              <a:gd name="connsiteX12" fmla="*/ 4339157 w 4873825"/>
              <a:gd name="connsiteY12" fmla="*/ 0 h 181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3825" h="1817915">
                <a:moveTo>
                  <a:pt x="4339157" y="0"/>
                </a:moveTo>
                <a:lnTo>
                  <a:pt x="3862387" y="0"/>
                </a:lnTo>
                <a:lnTo>
                  <a:pt x="2540740" y="0"/>
                </a:lnTo>
                <a:lnTo>
                  <a:pt x="0" y="0"/>
                </a:lnTo>
                <a:lnTo>
                  <a:pt x="0" y="1817915"/>
                </a:lnTo>
                <a:lnTo>
                  <a:pt x="3541544" y="1817915"/>
                </a:lnTo>
                <a:cubicBezTo>
                  <a:pt x="4232588" y="1817915"/>
                  <a:pt x="4800967" y="1292726"/>
                  <a:pt x="4869315" y="619714"/>
                </a:cubicBezTo>
                <a:lnTo>
                  <a:pt x="4872007" y="566412"/>
                </a:lnTo>
                <a:lnTo>
                  <a:pt x="3862387" y="566412"/>
                </a:lnTo>
                <a:lnTo>
                  <a:pt x="3862387" y="566411"/>
                </a:lnTo>
                <a:lnTo>
                  <a:pt x="4871424" y="566411"/>
                </a:lnTo>
                <a:lnTo>
                  <a:pt x="4873825" y="534668"/>
                </a:lnTo>
                <a:cubicBezTo>
                  <a:pt x="4873825" y="239379"/>
                  <a:pt x="4634446" y="0"/>
                  <a:pt x="4339157" y="0"/>
                </a:cubicBezTo>
                <a:close/>
              </a:path>
            </a:pathLst>
          </a:custGeom>
          <a:solidFill>
            <a:srgbClr val="C48E5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3218AA16-085C-C29A-24A5-C7E1BE66C7A5}"/>
              </a:ext>
            </a:extLst>
          </p:cNvPr>
          <p:cNvSpPr/>
          <p:nvPr/>
        </p:nvSpPr>
        <p:spPr>
          <a:xfrm flipV="1">
            <a:off x="947738" y="3973286"/>
            <a:ext cx="4873825" cy="1817916"/>
          </a:xfrm>
          <a:custGeom>
            <a:avLst/>
            <a:gdLst>
              <a:gd name="connsiteX0" fmla="*/ 0 w 4873825"/>
              <a:gd name="connsiteY0" fmla="*/ 1817916 h 1817916"/>
              <a:gd name="connsiteX1" fmla="*/ 3541544 w 4873825"/>
              <a:gd name="connsiteY1" fmla="*/ 1817916 h 1817916"/>
              <a:gd name="connsiteX2" fmla="*/ 4869315 w 4873825"/>
              <a:gd name="connsiteY2" fmla="*/ 619714 h 1817916"/>
              <a:gd name="connsiteX3" fmla="*/ 4872007 w 4873825"/>
              <a:gd name="connsiteY3" fmla="*/ 566412 h 1817916"/>
              <a:gd name="connsiteX4" fmla="*/ 3862387 w 4873825"/>
              <a:gd name="connsiteY4" fmla="*/ 566412 h 1817916"/>
              <a:gd name="connsiteX5" fmla="*/ 3862387 w 4873825"/>
              <a:gd name="connsiteY5" fmla="*/ 566411 h 1817916"/>
              <a:gd name="connsiteX6" fmla="*/ 4871424 w 4873825"/>
              <a:gd name="connsiteY6" fmla="*/ 566411 h 1817916"/>
              <a:gd name="connsiteX7" fmla="*/ 4873825 w 4873825"/>
              <a:gd name="connsiteY7" fmla="*/ 534668 h 1817916"/>
              <a:gd name="connsiteX8" fmla="*/ 4339157 w 4873825"/>
              <a:gd name="connsiteY8" fmla="*/ 0 h 1817916"/>
              <a:gd name="connsiteX9" fmla="*/ 3862387 w 4873825"/>
              <a:gd name="connsiteY9" fmla="*/ 0 h 1817916"/>
              <a:gd name="connsiteX10" fmla="*/ 2540741 w 4873825"/>
              <a:gd name="connsiteY10" fmla="*/ 0 h 1817916"/>
              <a:gd name="connsiteX11" fmla="*/ 0 w 4873825"/>
              <a:gd name="connsiteY11" fmla="*/ 0 h 1817916"/>
              <a:gd name="connsiteX12" fmla="*/ 0 w 4873825"/>
              <a:gd name="connsiteY12" fmla="*/ 1817916 h 181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3825" h="1817916">
                <a:moveTo>
                  <a:pt x="0" y="1817916"/>
                </a:moveTo>
                <a:lnTo>
                  <a:pt x="3541544" y="1817916"/>
                </a:lnTo>
                <a:cubicBezTo>
                  <a:pt x="4232588" y="1817916"/>
                  <a:pt x="4800967" y="1292727"/>
                  <a:pt x="4869315" y="619714"/>
                </a:cubicBezTo>
                <a:lnTo>
                  <a:pt x="4872007" y="566412"/>
                </a:lnTo>
                <a:lnTo>
                  <a:pt x="3862387" y="566412"/>
                </a:lnTo>
                <a:lnTo>
                  <a:pt x="3862387" y="566411"/>
                </a:lnTo>
                <a:lnTo>
                  <a:pt x="4871424" y="566411"/>
                </a:lnTo>
                <a:lnTo>
                  <a:pt x="4873825" y="534668"/>
                </a:lnTo>
                <a:cubicBezTo>
                  <a:pt x="4873825" y="239379"/>
                  <a:pt x="4634446" y="0"/>
                  <a:pt x="4339157" y="0"/>
                </a:cubicBezTo>
                <a:lnTo>
                  <a:pt x="3862387" y="0"/>
                </a:lnTo>
                <a:lnTo>
                  <a:pt x="2540741" y="0"/>
                </a:lnTo>
                <a:lnTo>
                  <a:pt x="0" y="0"/>
                </a:lnTo>
                <a:lnTo>
                  <a:pt x="0" y="1817916"/>
                </a:lnTo>
                <a:close/>
              </a:path>
            </a:pathLst>
          </a:custGeom>
          <a:solidFill>
            <a:srgbClr val="C5422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0D2E33A9-F726-FF06-731F-E3ED9A874670}"/>
              </a:ext>
            </a:extLst>
          </p:cNvPr>
          <p:cNvSpPr/>
          <p:nvPr/>
        </p:nvSpPr>
        <p:spPr>
          <a:xfrm flipH="1" flipV="1">
            <a:off x="6370438" y="3973286"/>
            <a:ext cx="4873825" cy="1817916"/>
          </a:xfrm>
          <a:custGeom>
            <a:avLst/>
            <a:gdLst>
              <a:gd name="connsiteX0" fmla="*/ 3541544 w 4873825"/>
              <a:gd name="connsiteY0" fmla="*/ 1817916 h 1817916"/>
              <a:gd name="connsiteX1" fmla="*/ 0 w 4873825"/>
              <a:gd name="connsiteY1" fmla="*/ 1817916 h 1817916"/>
              <a:gd name="connsiteX2" fmla="*/ 0 w 4873825"/>
              <a:gd name="connsiteY2" fmla="*/ 0 h 1817916"/>
              <a:gd name="connsiteX3" fmla="*/ 2540740 w 4873825"/>
              <a:gd name="connsiteY3" fmla="*/ 0 h 1817916"/>
              <a:gd name="connsiteX4" fmla="*/ 3862387 w 4873825"/>
              <a:gd name="connsiteY4" fmla="*/ 0 h 1817916"/>
              <a:gd name="connsiteX5" fmla="*/ 4339157 w 4873825"/>
              <a:gd name="connsiteY5" fmla="*/ 0 h 1817916"/>
              <a:gd name="connsiteX6" fmla="*/ 4873825 w 4873825"/>
              <a:gd name="connsiteY6" fmla="*/ 534668 h 1817916"/>
              <a:gd name="connsiteX7" fmla="*/ 4871424 w 4873825"/>
              <a:gd name="connsiteY7" fmla="*/ 566411 h 1817916"/>
              <a:gd name="connsiteX8" fmla="*/ 3862387 w 4873825"/>
              <a:gd name="connsiteY8" fmla="*/ 566411 h 1817916"/>
              <a:gd name="connsiteX9" fmla="*/ 3862387 w 4873825"/>
              <a:gd name="connsiteY9" fmla="*/ 566412 h 1817916"/>
              <a:gd name="connsiteX10" fmla="*/ 4872007 w 4873825"/>
              <a:gd name="connsiteY10" fmla="*/ 566412 h 1817916"/>
              <a:gd name="connsiteX11" fmla="*/ 4869315 w 4873825"/>
              <a:gd name="connsiteY11" fmla="*/ 619714 h 1817916"/>
              <a:gd name="connsiteX12" fmla="*/ 3541544 w 4873825"/>
              <a:gd name="connsiteY12" fmla="*/ 1817916 h 181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3825" h="1817916">
                <a:moveTo>
                  <a:pt x="3541544" y="1817916"/>
                </a:moveTo>
                <a:lnTo>
                  <a:pt x="0" y="1817916"/>
                </a:lnTo>
                <a:lnTo>
                  <a:pt x="0" y="0"/>
                </a:lnTo>
                <a:lnTo>
                  <a:pt x="2540740" y="0"/>
                </a:lnTo>
                <a:lnTo>
                  <a:pt x="3862387" y="0"/>
                </a:lnTo>
                <a:lnTo>
                  <a:pt x="4339157" y="0"/>
                </a:lnTo>
                <a:cubicBezTo>
                  <a:pt x="4634446" y="0"/>
                  <a:pt x="4873825" y="239379"/>
                  <a:pt x="4873825" y="534668"/>
                </a:cubicBezTo>
                <a:lnTo>
                  <a:pt x="4871424" y="566411"/>
                </a:lnTo>
                <a:lnTo>
                  <a:pt x="3862387" y="566411"/>
                </a:lnTo>
                <a:lnTo>
                  <a:pt x="3862387" y="566412"/>
                </a:lnTo>
                <a:lnTo>
                  <a:pt x="4872007" y="566412"/>
                </a:lnTo>
                <a:lnTo>
                  <a:pt x="4869315" y="619714"/>
                </a:lnTo>
                <a:cubicBezTo>
                  <a:pt x="4800967" y="1292727"/>
                  <a:pt x="4232588" y="1817916"/>
                  <a:pt x="3541544" y="1817916"/>
                </a:cubicBezTo>
                <a:close/>
              </a:path>
            </a:pathLst>
          </a:custGeom>
          <a:solidFill>
            <a:srgbClr val="F6E1C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7916A645-8AC5-B8C1-1272-37822BF0B8E5}"/>
              </a:ext>
            </a:extLst>
          </p:cNvPr>
          <p:cNvGrpSpPr/>
          <p:nvPr/>
        </p:nvGrpSpPr>
        <p:grpSpPr>
          <a:xfrm>
            <a:off x="8541448" y="1959429"/>
            <a:ext cx="2235567" cy="1034655"/>
            <a:chOff x="283599" y="1843034"/>
            <a:chExt cx="2235567" cy="1034655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567560FD-7916-4059-2C5B-C72B04AB02A4}"/>
                </a:ext>
              </a:extLst>
            </p:cNvPr>
            <p:cNvSpPr txBox="1"/>
            <p:nvPr/>
          </p:nvSpPr>
          <p:spPr>
            <a:xfrm>
              <a:off x="283599" y="2114403"/>
              <a:ext cx="217050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EF024DC3-E3FC-77A2-AF88-561A9968A36B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06EEEA52-DF18-FF43-8CFB-32D13788AA0F}"/>
              </a:ext>
            </a:extLst>
          </p:cNvPr>
          <p:cNvGrpSpPr/>
          <p:nvPr/>
        </p:nvGrpSpPr>
        <p:grpSpPr>
          <a:xfrm>
            <a:off x="1412010" y="1959429"/>
            <a:ext cx="2235567" cy="1034655"/>
            <a:chOff x="54432" y="1843034"/>
            <a:chExt cx="2235567" cy="1034655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ED5F4A8-44CE-552B-0DDA-AF9D847371C6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149C814F-0A39-714A-80BC-854D4A9CFB54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C249612B-4D2C-1EB9-4A77-94D24FA29B82}"/>
              </a:ext>
            </a:extLst>
          </p:cNvPr>
          <p:cNvGrpSpPr/>
          <p:nvPr/>
        </p:nvGrpSpPr>
        <p:grpSpPr>
          <a:xfrm>
            <a:off x="8541448" y="4357360"/>
            <a:ext cx="2235567" cy="1034655"/>
            <a:chOff x="283599" y="1843034"/>
            <a:chExt cx="2235567" cy="1034655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3BB485CD-371E-3E51-3394-572DAAC25720}"/>
                </a:ext>
              </a:extLst>
            </p:cNvPr>
            <p:cNvSpPr txBox="1"/>
            <p:nvPr/>
          </p:nvSpPr>
          <p:spPr>
            <a:xfrm>
              <a:off x="283599" y="2114403"/>
              <a:ext cx="217050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8DD6C8E4-052F-970F-C0A9-0EF78C24970B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19AA82D1-1766-2B06-3627-05C11DE6A236}"/>
              </a:ext>
            </a:extLst>
          </p:cNvPr>
          <p:cNvGrpSpPr/>
          <p:nvPr/>
        </p:nvGrpSpPr>
        <p:grpSpPr>
          <a:xfrm>
            <a:off x="1412010" y="4357360"/>
            <a:ext cx="2235567" cy="1034655"/>
            <a:chOff x="54432" y="1843034"/>
            <a:chExt cx="2235567" cy="1034655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77B1062B-40D6-D3C9-98C3-854B0157D123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B7767048-39D6-CC31-A8C1-CC892E871082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C76573C6-5AB2-01A6-1095-E29C2897C006}"/>
              </a:ext>
            </a:extLst>
          </p:cNvPr>
          <p:cNvGrpSpPr/>
          <p:nvPr/>
        </p:nvGrpSpPr>
        <p:grpSpPr>
          <a:xfrm>
            <a:off x="7152788" y="4642002"/>
            <a:ext cx="478367" cy="480484"/>
            <a:chOff x="5394325" y="3578225"/>
            <a:chExt cx="358775" cy="360363"/>
          </a:xfrm>
          <a:solidFill>
            <a:schemeClr val="bg1"/>
          </a:solidFill>
        </p:grpSpPr>
        <p:sp>
          <p:nvSpPr>
            <p:cNvPr id="61" name="AutoShape 18">
              <a:extLst>
                <a:ext uri="{FF2B5EF4-FFF2-40B4-BE49-F238E27FC236}">
                  <a16:creationId xmlns:a16="http://schemas.microsoft.com/office/drawing/2014/main" id="{3A7EC703-70E3-83D7-F7D9-7A42E7E877AA}"/>
                </a:ext>
              </a:extLst>
            </p:cNvPr>
            <p:cNvSpPr/>
            <p:nvPr/>
          </p:nvSpPr>
          <p:spPr bwMode="auto">
            <a:xfrm>
              <a:off x="5394325" y="3578225"/>
              <a:ext cx="358775" cy="3603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799"/>
                  </a:moveTo>
                  <a:cubicBezTo>
                    <a:pt x="20249" y="20048"/>
                    <a:pt x="20048" y="20249"/>
                    <a:pt x="19799" y="20249"/>
                  </a:cubicBezTo>
                  <a:lnTo>
                    <a:pt x="1800" y="20249"/>
                  </a:lnTo>
                  <a:cubicBezTo>
                    <a:pt x="1551" y="20249"/>
                    <a:pt x="1349" y="20048"/>
                    <a:pt x="1349" y="19799"/>
                  </a:cubicBezTo>
                  <a:lnTo>
                    <a:pt x="1349" y="3824"/>
                  </a:lnTo>
                  <a:cubicBezTo>
                    <a:pt x="1349" y="3576"/>
                    <a:pt x="1551" y="3375"/>
                    <a:pt x="1800" y="3375"/>
                  </a:cubicBezTo>
                  <a:lnTo>
                    <a:pt x="4724" y="3375"/>
                  </a:lnTo>
                  <a:lnTo>
                    <a:pt x="4724" y="4725"/>
                  </a:lnTo>
                  <a:cubicBezTo>
                    <a:pt x="4724" y="5098"/>
                    <a:pt x="5027" y="5400"/>
                    <a:pt x="5399" y="5400"/>
                  </a:cubicBezTo>
                  <a:cubicBezTo>
                    <a:pt x="5772" y="5400"/>
                    <a:pt x="6074" y="5098"/>
                    <a:pt x="6074" y="4725"/>
                  </a:cubicBezTo>
                  <a:lnTo>
                    <a:pt x="6074" y="3375"/>
                  </a:lnTo>
                  <a:lnTo>
                    <a:pt x="10124" y="3375"/>
                  </a:lnTo>
                  <a:lnTo>
                    <a:pt x="10124" y="4725"/>
                  </a:lnTo>
                  <a:cubicBezTo>
                    <a:pt x="10124" y="5098"/>
                    <a:pt x="10427" y="5400"/>
                    <a:pt x="10800" y="5400"/>
                  </a:cubicBezTo>
                  <a:cubicBezTo>
                    <a:pt x="11172" y="5400"/>
                    <a:pt x="11474" y="5098"/>
                    <a:pt x="11474" y="4725"/>
                  </a:cubicBezTo>
                  <a:lnTo>
                    <a:pt x="11474" y="3375"/>
                  </a:lnTo>
                  <a:lnTo>
                    <a:pt x="15524" y="3375"/>
                  </a:lnTo>
                  <a:lnTo>
                    <a:pt x="15524" y="4725"/>
                  </a:lnTo>
                  <a:cubicBezTo>
                    <a:pt x="15524" y="5098"/>
                    <a:pt x="15827" y="5400"/>
                    <a:pt x="16199" y="5400"/>
                  </a:cubicBezTo>
                  <a:cubicBezTo>
                    <a:pt x="16572" y="5400"/>
                    <a:pt x="16874" y="5098"/>
                    <a:pt x="16874" y="4725"/>
                  </a:cubicBezTo>
                  <a:lnTo>
                    <a:pt x="16874" y="3375"/>
                  </a:lnTo>
                  <a:lnTo>
                    <a:pt x="19799" y="3375"/>
                  </a:lnTo>
                  <a:cubicBezTo>
                    <a:pt x="20048" y="3375"/>
                    <a:pt x="20249" y="3576"/>
                    <a:pt x="20249" y="3824"/>
                  </a:cubicBezTo>
                  <a:cubicBezTo>
                    <a:pt x="20249" y="3824"/>
                    <a:pt x="20249" y="19799"/>
                    <a:pt x="20249" y="19799"/>
                  </a:cubicBezTo>
                  <a:close/>
                  <a:moveTo>
                    <a:pt x="19799" y="2025"/>
                  </a:moveTo>
                  <a:lnTo>
                    <a:pt x="16874" y="2025"/>
                  </a:lnTo>
                  <a:lnTo>
                    <a:pt x="16874" y="675"/>
                  </a:lnTo>
                  <a:cubicBezTo>
                    <a:pt x="16874" y="301"/>
                    <a:pt x="16572" y="0"/>
                    <a:pt x="16199" y="0"/>
                  </a:cubicBezTo>
                  <a:cubicBezTo>
                    <a:pt x="15827" y="0"/>
                    <a:pt x="15524" y="301"/>
                    <a:pt x="15524" y="675"/>
                  </a:cubicBezTo>
                  <a:lnTo>
                    <a:pt x="15524" y="2025"/>
                  </a:lnTo>
                  <a:lnTo>
                    <a:pt x="11474" y="2025"/>
                  </a:lnTo>
                  <a:lnTo>
                    <a:pt x="11474" y="675"/>
                  </a:lnTo>
                  <a:cubicBezTo>
                    <a:pt x="11474" y="301"/>
                    <a:pt x="11172" y="0"/>
                    <a:pt x="10800" y="0"/>
                  </a:cubicBezTo>
                  <a:cubicBezTo>
                    <a:pt x="10427" y="0"/>
                    <a:pt x="10124" y="301"/>
                    <a:pt x="10124" y="675"/>
                  </a:cubicBezTo>
                  <a:lnTo>
                    <a:pt x="10124" y="2025"/>
                  </a:lnTo>
                  <a:lnTo>
                    <a:pt x="6074" y="2025"/>
                  </a:lnTo>
                  <a:lnTo>
                    <a:pt x="6074" y="675"/>
                  </a:lnTo>
                  <a:cubicBezTo>
                    <a:pt x="6074" y="301"/>
                    <a:pt x="5772" y="0"/>
                    <a:pt x="5399" y="0"/>
                  </a:cubicBezTo>
                  <a:cubicBezTo>
                    <a:pt x="5027" y="0"/>
                    <a:pt x="4724" y="301"/>
                    <a:pt x="4724" y="675"/>
                  </a:cubicBezTo>
                  <a:lnTo>
                    <a:pt x="4724" y="2025"/>
                  </a:lnTo>
                  <a:lnTo>
                    <a:pt x="1800" y="2025"/>
                  </a:lnTo>
                  <a:cubicBezTo>
                    <a:pt x="805" y="2025"/>
                    <a:pt x="0" y="2830"/>
                    <a:pt x="0" y="3824"/>
                  </a:cubicBezTo>
                  <a:lnTo>
                    <a:pt x="0" y="19799"/>
                  </a:lnTo>
                  <a:cubicBezTo>
                    <a:pt x="0" y="20793"/>
                    <a:pt x="805" y="21599"/>
                    <a:pt x="1800" y="21599"/>
                  </a:cubicBezTo>
                  <a:lnTo>
                    <a:pt x="19799" y="21599"/>
                  </a:lnTo>
                  <a:cubicBezTo>
                    <a:pt x="20794" y="21599"/>
                    <a:pt x="21600" y="20793"/>
                    <a:pt x="21600" y="19799"/>
                  </a:cubicBezTo>
                  <a:lnTo>
                    <a:pt x="21600" y="3824"/>
                  </a:lnTo>
                  <a:cubicBezTo>
                    <a:pt x="21600" y="2830"/>
                    <a:pt x="20794" y="2025"/>
                    <a:pt x="19799" y="202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2" name="AutoShape 19">
              <a:extLst>
                <a:ext uri="{FF2B5EF4-FFF2-40B4-BE49-F238E27FC236}">
                  <a16:creationId xmlns:a16="http://schemas.microsoft.com/office/drawing/2014/main" id="{00B29FE2-28DC-B987-A534-98DAD061203F}"/>
                </a:ext>
              </a:extLst>
            </p:cNvPr>
            <p:cNvSpPr/>
            <p:nvPr/>
          </p:nvSpPr>
          <p:spPr bwMode="auto">
            <a:xfrm>
              <a:off x="5472113" y="3713163"/>
              <a:ext cx="46037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3" name="AutoShape 20">
              <a:extLst>
                <a:ext uri="{FF2B5EF4-FFF2-40B4-BE49-F238E27FC236}">
                  <a16:creationId xmlns:a16="http://schemas.microsoft.com/office/drawing/2014/main" id="{1BF43F4D-9FD2-591E-C6F1-815853F4E6BA}"/>
                </a:ext>
              </a:extLst>
            </p:cNvPr>
            <p:cNvSpPr/>
            <p:nvPr/>
          </p:nvSpPr>
          <p:spPr bwMode="auto">
            <a:xfrm>
              <a:off x="5472113" y="3770313"/>
              <a:ext cx="46037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4" name="AutoShape 21">
              <a:extLst>
                <a:ext uri="{FF2B5EF4-FFF2-40B4-BE49-F238E27FC236}">
                  <a16:creationId xmlns:a16="http://schemas.microsoft.com/office/drawing/2014/main" id="{2326F276-BB23-0A37-46F6-BF1F2C2B342C}"/>
                </a:ext>
              </a:extLst>
            </p:cNvPr>
            <p:cNvSpPr/>
            <p:nvPr/>
          </p:nvSpPr>
          <p:spPr bwMode="auto">
            <a:xfrm>
              <a:off x="5472113" y="3825875"/>
              <a:ext cx="46037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5" name="AutoShape 22">
              <a:extLst>
                <a:ext uri="{FF2B5EF4-FFF2-40B4-BE49-F238E27FC236}">
                  <a16:creationId xmlns:a16="http://schemas.microsoft.com/office/drawing/2014/main" id="{F778C713-BB32-6DBC-6103-C012523A8411}"/>
                </a:ext>
              </a:extLst>
            </p:cNvPr>
            <p:cNvSpPr/>
            <p:nvPr/>
          </p:nvSpPr>
          <p:spPr bwMode="auto">
            <a:xfrm>
              <a:off x="5551488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6" name="AutoShape 23">
              <a:extLst>
                <a:ext uri="{FF2B5EF4-FFF2-40B4-BE49-F238E27FC236}">
                  <a16:creationId xmlns:a16="http://schemas.microsoft.com/office/drawing/2014/main" id="{820BAA6A-23F5-FD0A-4580-B53376F07D66}"/>
                </a:ext>
              </a:extLst>
            </p:cNvPr>
            <p:cNvSpPr/>
            <p:nvPr/>
          </p:nvSpPr>
          <p:spPr bwMode="auto">
            <a:xfrm>
              <a:off x="5551488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7" name="AutoShape 24">
              <a:extLst>
                <a:ext uri="{FF2B5EF4-FFF2-40B4-BE49-F238E27FC236}">
                  <a16:creationId xmlns:a16="http://schemas.microsoft.com/office/drawing/2014/main" id="{E2C07392-1448-F07A-A656-D3C20531A682}"/>
                </a:ext>
              </a:extLst>
            </p:cNvPr>
            <p:cNvSpPr/>
            <p:nvPr/>
          </p:nvSpPr>
          <p:spPr bwMode="auto">
            <a:xfrm>
              <a:off x="5551488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8" name="AutoShape 25">
              <a:extLst>
                <a:ext uri="{FF2B5EF4-FFF2-40B4-BE49-F238E27FC236}">
                  <a16:creationId xmlns:a16="http://schemas.microsoft.com/office/drawing/2014/main" id="{FEF496AE-DCFD-6526-F917-57CEAA2EFA61}"/>
                </a:ext>
              </a:extLst>
            </p:cNvPr>
            <p:cNvSpPr/>
            <p:nvPr/>
          </p:nvSpPr>
          <p:spPr bwMode="auto">
            <a:xfrm>
              <a:off x="5630863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69" name="AutoShape 26">
              <a:extLst>
                <a:ext uri="{FF2B5EF4-FFF2-40B4-BE49-F238E27FC236}">
                  <a16:creationId xmlns:a16="http://schemas.microsoft.com/office/drawing/2014/main" id="{F78FAE38-5257-467A-E40F-6E746B7202BA}"/>
                </a:ext>
              </a:extLst>
            </p:cNvPr>
            <p:cNvSpPr/>
            <p:nvPr/>
          </p:nvSpPr>
          <p:spPr bwMode="auto">
            <a:xfrm>
              <a:off x="5630863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70" name="AutoShape 27">
              <a:extLst>
                <a:ext uri="{FF2B5EF4-FFF2-40B4-BE49-F238E27FC236}">
                  <a16:creationId xmlns:a16="http://schemas.microsoft.com/office/drawing/2014/main" id="{5C2F6C64-E994-76B6-F6B2-01EEFE26BD72}"/>
                </a:ext>
              </a:extLst>
            </p:cNvPr>
            <p:cNvSpPr/>
            <p:nvPr/>
          </p:nvSpPr>
          <p:spPr bwMode="auto">
            <a:xfrm>
              <a:off x="5630863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  <p:sp>
        <p:nvSpPr>
          <p:cNvPr id="71" name="AutoShape 59">
            <a:extLst>
              <a:ext uri="{FF2B5EF4-FFF2-40B4-BE49-F238E27FC236}">
                <a16:creationId xmlns:a16="http://schemas.microsoft.com/office/drawing/2014/main" id="{ED3A1D40-F74A-88D9-8C96-C76981706F93}"/>
              </a:ext>
            </a:extLst>
          </p:cNvPr>
          <p:cNvSpPr/>
          <p:nvPr/>
        </p:nvSpPr>
        <p:spPr bwMode="auto">
          <a:xfrm>
            <a:off x="7160134" y="2186721"/>
            <a:ext cx="480483" cy="478367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25400" tIns="25400" rIns="25400" bIns="25400" anchor="ctr"/>
          <a:lstStyle/>
          <a:p>
            <a:pPr algn="ctr" defTabSz="304792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微软雅黑"/>
              <a:sym typeface="Gill Sans" charset="0"/>
            </a:endParaRPr>
          </a:p>
        </p:txBody>
      </p:sp>
      <p:grpSp>
        <p:nvGrpSpPr>
          <p:cNvPr id="72" name="Group 112" descr="D:\51PPT模板网\51pptmoban.com\图片.jpg">
            <a:extLst>
              <a:ext uri="{FF2B5EF4-FFF2-40B4-BE49-F238E27FC236}">
                <a16:creationId xmlns:a16="http://schemas.microsoft.com/office/drawing/2014/main" id="{9788487A-04B6-6E80-E75F-B25829571356}"/>
              </a:ext>
            </a:extLst>
          </p:cNvPr>
          <p:cNvGrpSpPr/>
          <p:nvPr/>
        </p:nvGrpSpPr>
        <p:grpSpPr>
          <a:xfrm>
            <a:off x="4530998" y="2246220"/>
            <a:ext cx="479705" cy="449417"/>
            <a:chOff x="5368132" y="3540125"/>
            <a:chExt cx="465138" cy="435769"/>
          </a:xfrm>
          <a:solidFill>
            <a:schemeClr val="bg1"/>
          </a:solidFill>
        </p:grpSpPr>
        <p:sp>
          <p:nvSpPr>
            <p:cNvPr id="73" name="AutoShape 110">
              <a:extLst>
                <a:ext uri="{FF2B5EF4-FFF2-40B4-BE49-F238E27FC236}">
                  <a16:creationId xmlns:a16="http://schemas.microsoft.com/office/drawing/2014/main" id="{272E9053-5BBF-5673-72A6-BE86E2F6872F}"/>
                </a:ext>
              </a:extLst>
            </p:cNvPr>
            <p:cNvSpPr/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74" name="AutoShape 111">
              <a:extLst>
                <a:ext uri="{FF2B5EF4-FFF2-40B4-BE49-F238E27FC236}">
                  <a16:creationId xmlns:a16="http://schemas.microsoft.com/office/drawing/2014/main" id="{325E46E0-6746-665D-1320-8D2F43F0906C}"/>
                </a:ext>
              </a:extLst>
            </p:cNvPr>
            <p:cNvSpPr/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  <p:sp>
        <p:nvSpPr>
          <p:cNvPr id="75" name="AutoShape 112">
            <a:extLst>
              <a:ext uri="{FF2B5EF4-FFF2-40B4-BE49-F238E27FC236}">
                <a16:creationId xmlns:a16="http://schemas.microsoft.com/office/drawing/2014/main" id="{1DE2E5E8-ECF3-CDE8-E677-F09E5D6FAA2A}"/>
              </a:ext>
            </a:extLst>
          </p:cNvPr>
          <p:cNvSpPr/>
          <p:nvPr/>
        </p:nvSpPr>
        <p:spPr bwMode="auto">
          <a:xfrm>
            <a:off x="4524231" y="4733018"/>
            <a:ext cx="480484" cy="478367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25400" tIns="25400" rIns="25400" bIns="25400" anchor="ctr"/>
          <a:lstStyle/>
          <a:p>
            <a:pPr algn="ctr" defTabSz="304792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微软雅黑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1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30638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04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grpSp>
        <p:nvGrpSpPr>
          <p:cNvPr id="4" name="组合 20" descr="D:\51PPT模板网\51pptmoban.com\图片.jpg">
            <a:extLst>
              <a:ext uri="{FF2B5EF4-FFF2-40B4-BE49-F238E27FC236}">
                <a16:creationId xmlns:a16="http://schemas.microsoft.com/office/drawing/2014/main" id="{FBC4B6E1-766A-D4B1-0C63-899188160116}"/>
              </a:ext>
            </a:extLst>
          </p:cNvPr>
          <p:cNvGrpSpPr/>
          <p:nvPr/>
        </p:nvGrpSpPr>
        <p:grpSpPr>
          <a:xfrm>
            <a:off x="6724515" y="3697458"/>
            <a:ext cx="685715" cy="573756"/>
            <a:chOff x="4178300" y="4422775"/>
            <a:chExt cx="388938" cy="325438"/>
          </a:xfrm>
          <a:solidFill>
            <a:srgbClr val="F6E1C1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18D4BA17-C43C-DD7F-0888-C500FFBDF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0700" y="4530725"/>
              <a:ext cx="236538" cy="217488"/>
            </a:xfrm>
            <a:custGeom>
              <a:avLst/>
              <a:gdLst>
                <a:gd name="T0" fmla="*/ 742 w 744"/>
                <a:gd name="T1" fmla="*/ 283 h 683"/>
                <a:gd name="T2" fmla="*/ 727 w 744"/>
                <a:gd name="T3" fmla="*/ 221 h 683"/>
                <a:gd name="T4" fmla="*/ 699 w 744"/>
                <a:gd name="T5" fmla="*/ 164 h 683"/>
                <a:gd name="T6" fmla="*/ 659 w 744"/>
                <a:gd name="T7" fmla="*/ 114 h 683"/>
                <a:gd name="T8" fmla="*/ 608 w 744"/>
                <a:gd name="T9" fmla="*/ 72 h 683"/>
                <a:gd name="T10" fmla="*/ 549 w 744"/>
                <a:gd name="T11" fmla="*/ 37 h 683"/>
                <a:gd name="T12" fmla="*/ 483 w 744"/>
                <a:gd name="T13" fmla="*/ 14 h 683"/>
                <a:gd name="T14" fmla="*/ 410 w 744"/>
                <a:gd name="T15" fmla="*/ 1 h 683"/>
                <a:gd name="T16" fmla="*/ 353 w 744"/>
                <a:gd name="T17" fmla="*/ 0 h 683"/>
                <a:gd name="T18" fmla="*/ 278 w 744"/>
                <a:gd name="T19" fmla="*/ 9 h 683"/>
                <a:gd name="T20" fmla="*/ 210 w 744"/>
                <a:gd name="T21" fmla="*/ 30 h 683"/>
                <a:gd name="T22" fmla="*/ 148 w 744"/>
                <a:gd name="T23" fmla="*/ 63 h 683"/>
                <a:gd name="T24" fmla="*/ 96 w 744"/>
                <a:gd name="T25" fmla="*/ 102 h 683"/>
                <a:gd name="T26" fmla="*/ 53 w 744"/>
                <a:gd name="T27" fmla="*/ 151 h 683"/>
                <a:gd name="T28" fmla="*/ 22 w 744"/>
                <a:gd name="T29" fmla="*/ 206 h 683"/>
                <a:gd name="T30" fmla="*/ 3 w 744"/>
                <a:gd name="T31" fmla="*/ 267 h 683"/>
                <a:gd name="T32" fmla="*/ 0 w 744"/>
                <a:gd name="T33" fmla="*/ 316 h 683"/>
                <a:gd name="T34" fmla="*/ 7 w 744"/>
                <a:gd name="T35" fmla="*/ 379 h 683"/>
                <a:gd name="T36" fmla="*/ 29 w 744"/>
                <a:gd name="T37" fmla="*/ 438 h 683"/>
                <a:gd name="T38" fmla="*/ 62 w 744"/>
                <a:gd name="T39" fmla="*/ 492 h 683"/>
                <a:gd name="T40" fmla="*/ 108 w 744"/>
                <a:gd name="T41" fmla="*/ 538 h 683"/>
                <a:gd name="T42" fmla="*/ 163 w 744"/>
                <a:gd name="T43" fmla="*/ 577 h 683"/>
                <a:gd name="T44" fmla="*/ 226 w 744"/>
                <a:gd name="T45" fmla="*/ 606 h 683"/>
                <a:gd name="T46" fmla="*/ 297 w 744"/>
                <a:gd name="T47" fmla="*/ 625 h 683"/>
                <a:gd name="T48" fmla="*/ 371 w 744"/>
                <a:gd name="T49" fmla="*/ 631 h 683"/>
                <a:gd name="T50" fmla="*/ 462 w 744"/>
                <a:gd name="T51" fmla="*/ 621 h 683"/>
                <a:gd name="T52" fmla="*/ 593 w 744"/>
                <a:gd name="T53" fmla="*/ 569 h 683"/>
                <a:gd name="T54" fmla="*/ 656 w 744"/>
                <a:gd name="T55" fmla="*/ 520 h 683"/>
                <a:gd name="T56" fmla="*/ 703 w 744"/>
                <a:gd name="T57" fmla="*/ 459 h 683"/>
                <a:gd name="T58" fmla="*/ 734 w 744"/>
                <a:gd name="T59" fmla="*/ 390 h 683"/>
                <a:gd name="T60" fmla="*/ 744 w 744"/>
                <a:gd name="T61" fmla="*/ 316 h 683"/>
                <a:gd name="T62" fmla="*/ 248 w 744"/>
                <a:gd name="T63" fmla="*/ 273 h 683"/>
                <a:gd name="T64" fmla="*/ 217 w 744"/>
                <a:gd name="T65" fmla="*/ 252 h 683"/>
                <a:gd name="T66" fmla="*/ 208 w 744"/>
                <a:gd name="T67" fmla="*/ 224 h 683"/>
                <a:gd name="T68" fmla="*/ 223 w 744"/>
                <a:gd name="T69" fmla="*/ 187 h 683"/>
                <a:gd name="T70" fmla="*/ 257 w 744"/>
                <a:gd name="T71" fmla="*/ 173 h 683"/>
                <a:gd name="T72" fmla="*/ 285 w 744"/>
                <a:gd name="T73" fmla="*/ 182 h 683"/>
                <a:gd name="T74" fmla="*/ 306 w 744"/>
                <a:gd name="T75" fmla="*/ 213 h 683"/>
                <a:gd name="T76" fmla="*/ 304 w 744"/>
                <a:gd name="T77" fmla="*/ 242 h 683"/>
                <a:gd name="T78" fmla="*/ 277 w 744"/>
                <a:gd name="T79" fmla="*/ 269 h 683"/>
                <a:gd name="T80" fmla="*/ 499 w 744"/>
                <a:gd name="T81" fmla="*/ 274 h 683"/>
                <a:gd name="T82" fmla="*/ 471 w 744"/>
                <a:gd name="T83" fmla="*/ 264 h 683"/>
                <a:gd name="T84" fmla="*/ 450 w 744"/>
                <a:gd name="T85" fmla="*/ 233 h 683"/>
                <a:gd name="T86" fmla="*/ 453 w 744"/>
                <a:gd name="T87" fmla="*/ 204 h 683"/>
                <a:gd name="T88" fmla="*/ 479 w 744"/>
                <a:gd name="T89" fmla="*/ 177 h 683"/>
                <a:gd name="T90" fmla="*/ 509 w 744"/>
                <a:gd name="T91" fmla="*/ 173 h 683"/>
                <a:gd name="T92" fmla="*/ 541 w 744"/>
                <a:gd name="T93" fmla="*/ 194 h 683"/>
                <a:gd name="T94" fmla="*/ 549 w 744"/>
                <a:gd name="T95" fmla="*/ 224 h 683"/>
                <a:gd name="T96" fmla="*/ 534 w 744"/>
                <a:gd name="T97" fmla="*/ 259 h 683"/>
                <a:gd name="T98" fmla="*/ 499 w 744"/>
                <a:gd name="T99" fmla="*/ 274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4" h="683">
                  <a:moveTo>
                    <a:pt x="744" y="316"/>
                  </a:moveTo>
                  <a:lnTo>
                    <a:pt x="744" y="316"/>
                  </a:lnTo>
                  <a:lnTo>
                    <a:pt x="743" y="299"/>
                  </a:lnTo>
                  <a:lnTo>
                    <a:pt x="742" y="283"/>
                  </a:lnTo>
                  <a:lnTo>
                    <a:pt x="739" y="267"/>
                  </a:lnTo>
                  <a:lnTo>
                    <a:pt x="736" y="252"/>
                  </a:lnTo>
                  <a:lnTo>
                    <a:pt x="732" y="236"/>
                  </a:lnTo>
                  <a:lnTo>
                    <a:pt x="727" y="221"/>
                  </a:lnTo>
                  <a:lnTo>
                    <a:pt x="721" y="206"/>
                  </a:lnTo>
                  <a:lnTo>
                    <a:pt x="715" y="192"/>
                  </a:lnTo>
                  <a:lnTo>
                    <a:pt x="707" y="178"/>
                  </a:lnTo>
                  <a:lnTo>
                    <a:pt x="699" y="164"/>
                  </a:lnTo>
                  <a:lnTo>
                    <a:pt x="689" y="151"/>
                  </a:lnTo>
                  <a:lnTo>
                    <a:pt x="680" y="138"/>
                  </a:lnTo>
                  <a:lnTo>
                    <a:pt x="670" y="127"/>
                  </a:lnTo>
                  <a:lnTo>
                    <a:pt x="659" y="114"/>
                  </a:lnTo>
                  <a:lnTo>
                    <a:pt x="648" y="102"/>
                  </a:lnTo>
                  <a:lnTo>
                    <a:pt x="635" y="92"/>
                  </a:lnTo>
                  <a:lnTo>
                    <a:pt x="622" y="81"/>
                  </a:lnTo>
                  <a:lnTo>
                    <a:pt x="608" y="72"/>
                  </a:lnTo>
                  <a:lnTo>
                    <a:pt x="594" y="63"/>
                  </a:lnTo>
                  <a:lnTo>
                    <a:pt x="579" y="53"/>
                  </a:lnTo>
                  <a:lnTo>
                    <a:pt x="564" y="45"/>
                  </a:lnTo>
                  <a:lnTo>
                    <a:pt x="549" y="37"/>
                  </a:lnTo>
                  <a:lnTo>
                    <a:pt x="533" y="30"/>
                  </a:lnTo>
                  <a:lnTo>
                    <a:pt x="516" y="24"/>
                  </a:lnTo>
                  <a:lnTo>
                    <a:pt x="499" y="18"/>
                  </a:lnTo>
                  <a:lnTo>
                    <a:pt x="483" y="14"/>
                  </a:lnTo>
                  <a:lnTo>
                    <a:pt x="464" y="9"/>
                  </a:lnTo>
                  <a:lnTo>
                    <a:pt x="447" y="5"/>
                  </a:lnTo>
                  <a:lnTo>
                    <a:pt x="428" y="3"/>
                  </a:lnTo>
                  <a:lnTo>
                    <a:pt x="410" y="1"/>
                  </a:lnTo>
                  <a:lnTo>
                    <a:pt x="391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53" y="0"/>
                  </a:lnTo>
                  <a:lnTo>
                    <a:pt x="333" y="1"/>
                  </a:lnTo>
                  <a:lnTo>
                    <a:pt x="314" y="3"/>
                  </a:lnTo>
                  <a:lnTo>
                    <a:pt x="297" y="5"/>
                  </a:lnTo>
                  <a:lnTo>
                    <a:pt x="278" y="9"/>
                  </a:lnTo>
                  <a:lnTo>
                    <a:pt x="261" y="14"/>
                  </a:lnTo>
                  <a:lnTo>
                    <a:pt x="244" y="18"/>
                  </a:lnTo>
                  <a:lnTo>
                    <a:pt x="226" y="24"/>
                  </a:lnTo>
                  <a:lnTo>
                    <a:pt x="210" y="30"/>
                  </a:lnTo>
                  <a:lnTo>
                    <a:pt x="194" y="37"/>
                  </a:lnTo>
                  <a:lnTo>
                    <a:pt x="179" y="45"/>
                  </a:lnTo>
                  <a:lnTo>
                    <a:pt x="163" y="53"/>
                  </a:lnTo>
                  <a:lnTo>
                    <a:pt x="148" y="63"/>
                  </a:lnTo>
                  <a:lnTo>
                    <a:pt x="134" y="72"/>
                  </a:lnTo>
                  <a:lnTo>
                    <a:pt x="122" y="81"/>
                  </a:lnTo>
                  <a:lnTo>
                    <a:pt x="108" y="92"/>
                  </a:lnTo>
                  <a:lnTo>
                    <a:pt x="96" y="102"/>
                  </a:lnTo>
                  <a:lnTo>
                    <a:pt x="84" y="114"/>
                  </a:lnTo>
                  <a:lnTo>
                    <a:pt x="73" y="127"/>
                  </a:lnTo>
                  <a:lnTo>
                    <a:pt x="62" y="138"/>
                  </a:lnTo>
                  <a:lnTo>
                    <a:pt x="53" y="151"/>
                  </a:lnTo>
                  <a:lnTo>
                    <a:pt x="44" y="164"/>
                  </a:lnTo>
                  <a:lnTo>
                    <a:pt x="36" y="178"/>
                  </a:lnTo>
                  <a:lnTo>
                    <a:pt x="29" y="192"/>
                  </a:lnTo>
                  <a:lnTo>
                    <a:pt x="22" y="206"/>
                  </a:lnTo>
                  <a:lnTo>
                    <a:pt x="16" y="221"/>
                  </a:lnTo>
                  <a:lnTo>
                    <a:pt x="11" y="236"/>
                  </a:lnTo>
                  <a:lnTo>
                    <a:pt x="7" y="252"/>
                  </a:lnTo>
                  <a:lnTo>
                    <a:pt x="3" y="267"/>
                  </a:lnTo>
                  <a:lnTo>
                    <a:pt x="1" y="283"/>
                  </a:lnTo>
                  <a:lnTo>
                    <a:pt x="0" y="299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1" y="347"/>
                  </a:lnTo>
                  <a:lnTo>
                    <a:pt x="3" y="363"/>
                  </a:lnTo>
                  <a:lnTo>
                    <a:pt x="7" y="379"/>
                  </a:lnTo>
                  <a:lnTo>
                    <a:pt x="11" y="394"/>
                  </a:lnTo>
                  <a:lnTo>
                    <a:pt x="16" y="409"/>
                  </a:lnTo>
                  <a:lnTo>
                    <a:pt x="22" y="424"/>
                  </a:lnTo>
                  <a:lnTo>
                    <a:pt x="29" y="438"/>
                  </a:lnTo>
                  <a:lnTo>
                    <a:pt x="36" y="452"/>
                  </a:lnTo>
                  <a:lnTo>
                    <a:pt x="44" y="466"/>
                  </a:lnTo>
                  <a:lnTo>
                    <a:pt x="53" y="479"/>
                  </a:lnTo>
                  <a:lnTo>
                    <a:pt x="62" y="492"/>
                  </a:lnTo>
                  <a:lnTo>
                    <a:pt x="73" y="505"/>
                  </a:lnTo>
                  <a:lnTo>
                    <a:pt x="84" y="516"/>
                  </a:lnTo>
                  <a:lnTo>
                    <a:pt x="96" y="528"/>
                  </a:lnTo>
                  <a:lnTo>
                    <a:pt x="108" y="538"/>
                  </a:lnTo>
                  <a:lnTo>
                    <a:pt x="122" y="549"/>
                  </a:lnTo>
                  <a:lnTo>
                    <a:pt x="134" y="559"/>
                  </a:lnTo>
                  <a:lnTo>
                    <a:pt x="148" y="569"/>
                  </a:lnTo>
                  <a:lnTo>
                    <a:pt x="163" y="577"/>
                  </a:lnTo>
                  <a:lnTo>
                    <a:pt x="179" y="585"/>
                  </a:lnTo>
                  <a:lnTo>
                    <a:pt x="194" y="593"/>
                  </a:lnTo>
                  <a:lnTo>
                    <a:pt x="210" y="600"/>
                  </a:lnTo>
                  <a:lnTo>
                    <a:pt x="226" y="606"/>
                  </a:lnTo>
                  <a:lnTo>
                    <a:pt x="244" y="612"/>
                  </a:lnTo>
                  <a:lnTo>
                    <a:pt x="261" y="617"/>
                  </a:lnTo>
                  <a:lnTo>
                    <a:pt x="278" y="621"/>
                  </a:lnTo>
                  <a:lnTo>
                    <a:pt x="297" y="625"/>
                  </a:lnTo>
                  <a:lnTo>
                    <a:pt x="314" y="627"/>
                  </a:lnTo>
                  <a:lnTo>
                    <a:pt x="333" y="629"/>
                  </a:lnTo>
                  <a:lnTo>
                    <a:pt x="353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403" y="629"/>
                  </a:lnTo>
                  <a:lnTo>
                    <a:pt x="433" y="627"/>
                  </a:lnTo>
                  <a:lnTo>
                    <a:pt x="462" y="621"/>
                  </a:lnTo>
                  <a:lnTo>
                    <a:pt x="491" y="614"/>
                  </a:lnTo>
                  <a:lnTo>
                    <a:pt x="635" y="683"/>
                  </a:lnTo>
                  <a:lnTo>
                    <a:pt x="593" y="569"/>
                  </a:lnTo>
                  <a:lnTo>
                    <a:pt x="593" y="569"/>
                  </a:lnTo>
                  <a:lnTo>
                    <a:pt x="610" y="557"/>
                  </a:lnTo>
                  <a:lnTo>
                    <a:pt x="626" y="545"/>
                  </a:lnTo>
                  <a:lnTo>
                    <a:pt x="641" y="533"/>
                  </a:lnTo>
                  <a:lnTo>
                    <a:pt x="656" y="520"/>
                  </a:lnTo>
                  <a:lnTo>
                    <a:pt x="669" y="506"/>
                  </a:lnTo>
                  <a:lnTo>
                    <a:pt x="681" y="491"/>
                  </a:lnTo>
                  <a:lnTo>
                    <a:pt x="693" y="475"/>
                  </a:lnTo>
                  <a:lnTo>
                    <a:pt x="703" y="459"/>
                  </a:lnTo>
                  <a:lnTo>
                    <a:pt x="713" y="443"/>
                  </a:lnTo>
                  <a:lnTo>
                    <a:pt x="721" y="425"/>
                  </a:lnTo>
                  <a:lnTo>
                    <a:pt x="728" y="408"/>
                  </a:lnTo>
                  <a:lnTo>
                    <a:pt x="734" y="390"/>
                  </a:lnTo>
                  <a:lnTo>
                    <a:pt x="738" y="372"/>
                  </a:lnTo>
                  <a:lnTo>
                    <a:pt x="741" y="353"/>
                  </a:lnTo>
                  <a:lnTo>
                    <a:pt x="743" y="334"/>
                  </a:lnTo>
                  <a:lnTo>
                    <a:pt x="744" y="316"/>
                  </a:lnTo>
                  <a:lnTo>
                    <a:pt x="744" y="316"/>
                  </a:lnTo>
                  <a:close/>
                  <a:moveTo>
                    <a:pt x="257" y="274"/>
                  </a:moveTo>
                  <a:lnTo>
                    <a:pt x="257" y="274"/>
                  </a:lnTo>
                  <a:lnTo>
                    <a:pt x="248" y="273"/>
                  </a:lnTo>
                  <a:lnTo>
                    <a:pt x="239" y="269"/>
                  </a:lnTo>
                  <a:lnTo>
                    <a:pt x="230" y="264"/>
                  </a:lnTo>
                  <a:lnTo>
                    <a:pt x="223" y="259"/>
                  </a:lnTo>
                  <a:lnTo>
                    <a:pt x="217" y="252"/>
                  </a:lnTo>
                  <a:lnTo>
                    <a:pt x="212" y="242"/>
                  </a:lnTo>
                  <a:lnTo>
                    <a:pt x="209" y="233"/>
                  </a:lnTo>
                  <a:lnTo>
                    <a:pt x="208" y="224"/>
                  </a:lnTo>
                  <a:lnTo>
                    <a:pt x="208" y="224"/>
                  </a:lnTo>
                  <a:lnTo>
                    <a:pt x="209" y="213"/>
                  </a:lnTo>
                  <a:lnTo>
                    <a:pt x="212" y="204"/>
                  </a:lnTo>
                  <a:lnTo>
                    <a:pt x="217" y="194"/>
                  </a:lnTo>
                  <a:lnTo>
                    <a:pt x="223" y="187"/>
                  </a:lnTo>
                  <a:lnTo>
                    <a:pt x="230" y="182"/>
                  </a:lnTo>
                  <a:lnTo>
                    <a:pt x="239" y="177"/>
                  </a:lnTo>
                  <a:lnTo>
                    <a:pt x="248" y="173"/>
                  </a:lnTo>
                  <a:lnTo>
                    <a:pt x="257" y="173"/>
                  </a:lnTo>
                  <a:lnTo>
                    <a:pt x="257" y="173"/>
                  </a:lnTo>
                  <a:lnTo>
                    <a:pt x="268" y="173"/>
                  </a:lnTo>
                  <a:lnTo>
                    <a:pt x="277" y="177"/>
                  </a:lnTo>
                  <a:lnTo>
                    <a:pt x="285" y="182"/>
                  </a:lnTo>
                  <a:lnTo>
                    <a:pt x="293" y="187"/>
                  </a:lnTo>
                  <a:lnTo>
                    <a:pt x="299" y="194"/>
                  </a:lnTo>
                  <a:lnTo>
                    <a:pt x="304" y="204"/>
                  </a:lnTo>
                  <a:lnTo>
                    <a:pt x="306" y="213"/>
                  </a:lnTo>
                  <a:lnTo>
                    <a:pt x="307" y="224"/>
                  </a:lnTo>
                  <a:lnTo>
                    <a:pt x="307" y="224"/>
                  </a:lnTo>
                  <a:lnTo>
                    <a:pt x="306" y="233"/>
                  </a:lnTo>
                  <a:lnTo>
                    <a:pt x="304" y="242"/>
                  </a:lnTo>
                  <a:lnTo>
                    <a:pt x="299" y="252"/>
                  </a:lnTo>
                  <a:lnTo>
                    <a:pt x="293" y="259"/>
                  </a:lnTo>
                  <a:lnTo>
                    <a:pt x="285" y="264"/>
                  </a:lnTo>
                  <a:lnTo>
                    <a:pt x="277" y="269"/>
                  </a:lnTo>
                  <a:lnTo>
                    <a:pt x="268" y="273"/>
                  </a:lnTo>
                  <a:lnTo>
                    <a:pt x="257" y="274"/>
                  </a:lnTo>
                  <a:lnTo>
                    <a:pt x="257" y="274"/>
                  </a:lnTo>
                  <a:close/>
                  <a:moveTo>
                    <a:pt x="499" y="274"/>
                  </a:moveTo>
                  <a:lnTo>
                    <a:pt x="499" y="274"/>
                  </a:lnTo>
                  <a:lnTo>
                    <a:pt x="489" y="273"/>
                  </a:lnTo>
                  <a:lnTo>
                    <a:pt x="479" y="269"/>
                  </a:lnTo>
                  <a:lnTo>
                    <a:pt x="471" y="264"/>
                  </a:lnTo>
                  <a:lnTo>
                    <a:pt x="464" y="259"/>
                  </a:lnTo>
                  <a:lnTo>
                    <a:pt x="457" y="252"/>
                  </a:lnTo>
                  <a:lnTo>
                    <a:pt x="453" y="242"/>
                  </a:lnTo>
                  <a:lnTo>
                    <a:pt x="450" y="233"/>
                  </a:lnTo>
                  <a:lnTo>
                    <a:pt x="449" y="224"/>
                  </a:lnTo>
                  <a:lnTo>
                    <a:pt x="449" y="224"/>
                  </a:lnTo>
                  <a:lnTo>
                    <a:pt x="450" y="213"/>
                  </a:lnTo>
                  <a:lnTo>
                    <a:pt x="453" y="204"/>
                  </a:lnTo>
                  <a:lnTo>
                    <a:pt x="457" y="194"/>
                  </a:lnTo>
                  <a:lnTo>
                    <a:pt x="464" y="187"/>
                  </a:lnTo>
                  <a:lnTo>
                    <a:pt x="471" y="182"/>
                  </a:lnTo>
                  <a:lnTo>
                    <a:pt x="479" y="177"/>
                  </a:lnTo>
                  <a:lnTo>
                    <a:pt x="489" y="173"/>
                  </a:lnTo>
                  <a:lnTo>
                    <a:pt x="499" y="173"/>
                  </a:lnTo>
                  <a:lnTo>
                    <a:pt x="499" y="173"/>
                  </a:lnTo>
                  <a:lnTo>
                    <a:pt x="509" y="173"/>
                  </a:lnTo>
                  <a:lnTo>
                    <a:pt x="519" y="177"/>
                  </a:lnTo>
                  <a:lnTo>
                    <a:pt x="527" y="182"/>
                  </a:lnTo>
                  <a:lnTo>
                    <a:pt x="534" y="187"/>
                  </a:lnTo>
                  <a:lnTo>
                    <a:pt x="541" y="194"/>
                  </a:lnTo>
                  <a:lnTo>
                    <a:pt x="545" y="204"/>
                  </a:lnTo>
                  <a:lnTo>
                    <a:pt x="548" y="213"/>
                  </a:lnTo>
                  <a:lnTo>
                    <a:pt x="549" y="224"/>
                  </a:lnTo>
                  <a:lnTo>
                    <a:pt x="549" y="224"/>
                  </a:lnTo>
                  <a:lnTo>
                    <a:pt x="548" y="233"/>
                  </a:lnTo>
                  <a:lnTo>
                    <a:pt x="545" y="242"/>
                  </a:lnTo>
                  <a:lnTo>
                    <a:pt x="541" y="252"/>
                  </a:lnTo>
                  <a:lnTo>
                    <a:pt x="534" y="259"/>
                  </a:lnTo>
                  <a:lnTo>
                    <a:pt x="527" y="264"/>
                  </a:lnTo>
                  <a:lnTo>
                    <a:pt x="519" y="269"/>
                  </a:lnTo>
                  <a:lnTo>
                    <a:pt x="509" y="273"/>
                  </a:lnTo>
                  <a:lnTo>
                    <a:pt x="499" y="274"/>
                  </a:lnTo>
                  <a:lnTo>
                    <a:pt x="499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9B13E338-9D1A-DAB6-9C13-52F258EFC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300" y="4422775"/>
              <a:ext cx="282575" cy="260350"/>
            </a:xfrm>
            <a:custGeom>
              <a:avLst/>
              <a:gdLst>
                <a:gd name="T0" fmla="*/ 456 w 889"/>
                <a:gd name="T1" fmla="*/ 620 h 821"/>
                <a:gd name="T2" fmla="*/ 473 w 889"/>
                <a:gd name="T3" fmla="*/ 555 h 821"/>
                <a:gd name="T4" fmla="*/ 503 w 889"/>
                <a:gd name="T5" fmla="*/ 494 h 821"/>
                <a:gd name="T6" fmla="*/ 546 w 889"/>
                <a:gd name="T7" fmla="*/ 441 h 821"/>
                <a:gd name="T8" fmla="*/ 599 w 889"/>
                <a:gd name="T9" fmla="*/ 395 h 821"/>
                <a:gd name="T10" fmla="*/ 663 w 889"/>
                <a:gd name="T11" fmla="*/ 358 h 821"/>
                <a:gd name="T12" fmla="*/ 734 w 889"/>
                <a:gd name="T13" fmla="*/ 334 h 821"/>
                <a:gd name="T14" fmla="*/ 812 w 889"/>
                <a:gd name="T15" fmla="*/ 320 h 821"/>
                <a:gd name="T16" fmla="*/ 871 w 889"/>
                <a:gd name="T17" fmla="*/ 318 h 821"/>
                <a:gd name="T18" fmla="*/ 881 w 889"/>
                <a:gd name="T19" fmla="*/ 286 h 821"/>
                <a:gd name="T20" fmla="*/ 855 w 889"/>
                <a:gd name="T21" fmla="*/ 223 h 821"/>
                <a:gd name="T22" fmla="*/ 816 w 889"/>
                <a:gd name="T23" fmla="*/ 166 h 821"/>
                <a:gd name="T24" fmla="*/ 768 w 889"/>
                <a:gd name="T25" fmla="*/ 114 h 821"/>
                <a:gd name="T26" fmla="*/ 708 w 889"/>
                <a:gd name="T27" fmla="*/ 71 h 821"/>
                <a:gd name="T28" fmla="*/ 642 w 889"/>
                <a:gd name="T29" fmla="*/ 37 h 821"/>
                <a:gd name="T30" fmla="*/ 568 w 889"/>
                <a:gd name="T31" fmla="*/ 14 h 821"/>
                <a:gd name="T32" fmla="*/ 489 w 889"/>
                <a:gd name="T33" fmla="*/ 1 h 821"/>
                <a:gd name="T34" fmla="*/ 424 w 889"/>
                <a:gd name="T35" fmla="*/ 0 h 821"/>
                <a:gd name="T36" fmla="*/ 336 w 889"/>
                <a:gd name="T37" fmla="*/ 12 h 821"/>
                <a:gd name="T38" fmla="*/ 253 w 889"/>
                <a:gd name="T39" fmla="*/ 37 h 821"/>
                <a:gd name="T40" fmla="*/ 180 w 889"/>
                <a:gd name="T41" fmla="*/ 76 h 821"/>
                <a:gd name="T42" fmla="*/ 116 w 889"/>
                <a:gd name="T43" fmla="*/ 125 h 821"/>
                <a:gd name="T44" fmla="*/ 65 w 889"/>
                <a:gd name="T45" fmla="*/ 183 h 821"/>
                <a:gd name="T46" fmla="*/ 27 w 889"/>
                <a:gd name="T47" fmla="*/ 248 h 821"/>
                <a:gd name="T48" fmla="*/ 5 w 889"/>
                <a:gd name="T49" fmla="*/ 322 h 821"/>
                <a:gd name="T50" fmla="*/ 0 w 889"/>
                <a:gd name="T51" fmla="*/ 379 h 821"/>
                <a:gd name="T52" fmla="*/ 13 w 889"/>
                <a:gd name="T53" fmla="*/ 470 h 821"/>
                <a:gd name="T54" fmla="*/ 49 w 889"/>
                <a:gd name="T55" fmla="*/ 553 h 821"/>
                <a:gd name="T56" fmla="*/ 106 w 889"/>
                <a:gd name="T57" fmla="*/ 625 h 821"/>
                <a:gd name="T58" fmla="*/ 180 w 889"/>
                <a:gd name="T59" fmla="*/ 684 h 821"/>
                <a:gd name="T60" fmla="*/ 339 w 889"/>
                <a:gd name="T61" fmla="*/ 747 h 821"/>
                <a:gd name="T62" fmla="*/ 447 w 889"/>
                <a:gd name="T63" fmla="*/ 759 h 821"/>
                <a:gd name="T64" fmla="*/ 460 w 889"/>
                <a:gd name="T65" fmla="*/ 708 h 821"/>
                <a:gd name="T66" fmla="*/ 584 w 889"/>
                <a:gd name="T67" fmla="*/ 209 h 821"/>
                <a:gd name="T68" fmla="*/ 618 w 889"/>
                <a:gd name="T69" fmla="*/ 219 h 821"/>
                <a:gd name="T70" fmla="*/ 642 w 889"/>
                <a:gd name="T71" fmla="*/ 257 h 821"/>
                <a:gd name="T72" fmla="*/ 639 w 889"/>
                <a:gd name="T73" fmla="*/ 293 h 821"/>
                <a:gd name="T74" fmla="*/ 607 w 889"/>
                <a:gd name="T75" fmla="*/ 324 h 821"/>
                <a:gd name="T76" fmla="*/ 571 w 889"/>
                <a:gd name="T77" fmla="*/ 328 h 821"/>
                <a:gd name="T78" fmla="*/ 534 w 889"/>
                <a:gd name="T79" fmla="*/ 302 h 821"/>
                <a:gd name="T80" fmla="*/ 524 w 889"/>
                <a:gd name="T81" fmla="*/ 268 h 821"/>
                <a:gd name="T82" fmla="*/ 541 w 889"/>
                <a:gd name="T83" fmla="*/ 226 h 821"/>
                <a:gd name="T84" fmla="*/ 584 w 889"/>
                <a:gd name="T85" fmla="*/ 209 h 821"/>
                <a:gd name="T86" fmla="*/ 282 w 889"/>
                <a:gd name="T87" fmla="*/ 328 h 821"/>
                <a:gd name="T88" fmla="*/ 244 w 889"/>
                <a:gd name="T89" fmla="*/ 302 h 821"/>
                <a:gd name="T90" fmla="*/ 235 w 889"/>
                <a:gd name="T91" fmla="*/ 268 h 821"/>
                <a:gd name="T92" fmla="*/ 252 w 889"/>
                <a:gd name="T93" fmla="*/ 226 h 821"/>
                <a:gd name="T94" fmla="*/ 294 w 889"/>
                <a:gd name="T95" fmla="*/ 209 h 821"/>
                <a:gd name="T96" fmla="*/ 327 w 889"/>
                <a:gd name="T97" fmla="*/ 219 h 821"/>
                <a:gd name="T98" fmla="*/ 353 w 889"/>
                <a:gd name="T99" fmla="*/ 257 h 821"/>
                <a:gd name="T100" fmla="*/ 350 w 889"/>
                <a:gd name="T101" fmla="*/ 293 h 821"/>
                <a:gd name="T102" fmla="*/ 317 w 889"/>
                <a:gd name="T103" fmla="*/ 324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9" h="821">
                  <a:moveTo>
                    <a:pt x="454" y="655"/>
                  </a:moveTo>
                  <a:lnTo>
                    <a:pt x="454" y="655"/>
                  </a:lnTo>
                  <a:lnTo>
                    <a:pt x="455" y="638"/>
                  </a:lnTo>
                  <a:lnTo>
                    <a:pt x="456" y="620"/>
                  </a:lnTo>
                  <a:lnTo>
                    <a:pt x="459" y="604"/>
                  </a:lnTo>
                  <a:lnTo>
                    <a:pt x="462" y="588"/>
                  </a:lnTo>
                  <a:lnTo>
                    <a:pt x="467" y="571"/>
                  </a:lnTo>
                  <a:lnTo>
                    <a:pt x="473" y="555"/>
                  </a:lnTo>
                  <a:lnTo>
                    <a:pt x="478" y="539"/>
                  </a:lnTo>
                  <a:lnTo>
                    <a:pt x="485" y="524"/>
                  </a:lnTo>
                  <a:lnTo>
                    <a:pt x="493" y="510"/>
                  </a:lnTo>
                  <a:lnTo>
                    <a:pt x="503" y="494"/>
                  </a:lnTo>
                  <a:lnTo>
                    <a:pt x="512" y="480"/>
                  </a:lnTo>
                  <a:lnTo>
                    <a:pt x="523" y="466"/>
                  </a:lnTo>
                  <a:lnTo>
                    <a:pt x="534" y="454"/>
                  </a:lnTo>
                  <a:lnTo>
                    <a:pt x="546" y="441"/>
                  </a:lnTo>
                  <a:lnTo>
                    <a:pt x="557" y="428"/>
                  </a:lnTo>
                  <a:lnTo>
                    <a:pt x="571" y="416"/>
                  </a:lnTo>
                  <a:lnTo>
                    <a:pt x="585" y="406"/>
                  </a:lnTo>
                  <a:lnTo>
                    <a:pt x="599" y="395"/>
                  </a:lnTo>
                  <a:lnTo>
                    <a:pt x="614" y="385"/>
                  </a:lnTo>
                  <a:lnTo>
                    <a:pt x="630" y="375"/>
                  </a:lnTo>
                  <a:lnTo>
                    <a:pt x="646" y="366"/>
                  </a:lnTo>
                  <a:lnTo>
                    <a:pt x="663" y="358"/>
                  </a:lnTo>
                  <a:lnTo>
                    <a:pt x="680" y="351"/>
                  </a:lnTo>
                  <a:lnTo>
                    <a:pt x="698" y="344"/>
                  </a:lnTo>
                  <a:lnTo>
                    <a:pt x="715" y="338"/>
                  </a:lnTo>
                  <a:lnTo>
                    <a:pt x="734" y="334"/>
                  </a:lnTo>
                  <a:lnTo>
                    <a:pt x="754" y="329"/>
                  </a:lnTo>
                  <a:lnTo>
                    <a:pt x="772" y="324"/>
                  </a:lnTo>
                  <a:lnTo>
                    <a:pt x="792" y="322"/>
                  </a:lnTo>
                  <a:lnTo>
                    <a:pt x="812" y="320"/>
                  </a:lnTo>
                  <a:lnTo>
                    <a:pt x="833" y="318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71" y="318"/>
                  </a:lnTo>
                  <a:lnTo>
                    <a:pt x="889" y="320"/>
                  </a:lnTo>
                  <a:lnTo>
                    <a:pt x="889" y="320"/>
                  </a:lnTo>
                  <a:lnTo>
                    <a:pt x="885" y="302"/>
                  </a:lnTo>
                  <a:lnTo>
                    <a:pt x="881" y="286"/>
                  </a:lnTo>
                  <a:lnTo>
                    <a:pt x="875" y="269"/>
                  </a:lnTo>
                  <a:lnTo>
                    <a:pt x="870" y="254"/>
                  </a:lnTo>
                  <a:lnTo>
                    <a:pt x="863" y="238"/>
                  </a:lnTo>
                  <a:lnTo>
                    <a:pt x="855" y="223"/>
                  </a:lnTo>
                  <a:lnTo>
                    <a:pt x="846" y="208"/>
                  </a:lnTo>
                  <a:lnTo>
                    <a:pt x="837" y="194"/>
                  </a:lnTo>
                  <a:lnTo>
                    <a:pt x="827" y="178"/>
                  </a:lnTo>
                  <a:lnTo>
                    <a:pt x="816" y="166"/>
                  </a:lnTo>
                  <a:lnTo>
                    <a:pt x="805" y="152"/>
                  </a:lnTo>
                  <a:lnTo>
                    <a:pt x="793" y="139"/>
                  </a:lnTo>
                  <a:lnTo>
                    <a:pt x="780" y="126"/>
                  </a:lnTo>
                  <a:lnTo>
                    <a:pt x="768" y="114"/>
                  </a:lnTo>
                  <a:lnTo>
                    <a:pt x="754" y="103"/>
                  </a:lnTo>
                  <a:lnTo>
                    <a:pt x="738" y="92"/>
                  </a:lnTo>
                  <a:lnTo>
                    <a:pt x="725" y="82"/>
                  </a:lnTo>
                  <a:lnTo>
                    <a:pt x="708" y="71"/>
                  </a:lnTo>
                  <a:lnTo>
                    <a:pt x="692" y="62"/>
                  </a:lnTo>
                  <a:lnTo>
                    <a:pt x="676" y="54"/>
                  </a:lnTo>
                  <a:lnTo>
                    <a:pt x="660" y="45"/>
                  </a:lnTo>
                  <a:lnTo>
                    <a:pt x="642" y="37"/>
                  </a:lnTo>
                  <a:lnTo>
                    <a:pt x="624" y="30"/>
                  </a:lnTo>
                  <a:lnTo>
                    <a:pt x="606" y="24"/>
                  </a:lnTo>
                  <a:lnTo>
                    <a:pt x="586" y="19"/>
                  </a:lnTo>
                  <a:lnTo>
                    <a:pt x="568" y="14"/>
                  </a:lnTo>
                  <a:lnTo>
                    <a:pt x="548" y="9"/>
                  </a:lnTo>
                  <a:lnTo>
                    <a:pt x="528" y="6"/>
                  </a:lnTo>
                  <a:lnTo>
                    <a:pt x="509" y="3"/>
                  </a:lnTo>
                  <a:lnTo>
                    <a:pt x="489" y="1"/>
                  </a:lnTo>
                  <a:lnTo>
                    <a:pt x="468" y="0"/>
                  </a:lnTo>
                  <a:lnTo>
                    <a:pt x="447" y="0"/>
                  </a:lnTo>
                  <a:lnTo>
                    <a:pt x="447" y="0"/>
                  </a:lnTo>
                  <a:lnTo>
                    <a:pt x="424" y="0"/>
                  </a:lnTo>
                  <a:lnTo>
                    <a:pt x="402" y="2"/>
                  </a:lnTo>
                  <a:lnTo>
                    <a:pt x="380" y="5"/>
                  </a:lnTo>
                  <a:lnTo>
                    <a:pt x="358" y="8"/>
                  </a:lnTo>
                  <a:lnTo>
                    <a:pt x="336" y="12"/>
                  </a:lnTo>
                  <a:lnTo>
                    <a:pt x="315" y="17"/>
                  </a:lnTo>
                  <a:lnTo>
                    <a:pt x="294" y="23"/>
                  </a:lnTo>
                  <a:lnTo>
                    <a:pt x="273" y="30"/>
                  </a:lnTo>
                  <a:lnTo>
                    <a:pt x="253" y="37"/>
                  </a:lnTo>
                  <a:lnTo>
                    <a:pt x="235" y="45"/>
                  </a:lnTo>
                  <a:lnTo>
                    <a:pt x="215" y="55"/>
                  </a:lnTo>
                  <a:lnTo>
                    <a:pt x="197" y="65"/>
                  </a:lnTo>
                  <a:lnTo>
                    <a:pt x="180" y="76"/>
                  </a:lnTo>
                  <a:lnTo>
                    <a:pt x="163" y="86"/>
                  </a:lnTo>
                  <a:lnTo>
                    <a:pt x="146" y="99"/>
                  </a:lnTo>
                  <a:lnTo>
                    <a:pt x="131" y="111"/>
                  </a:lnTo>
                  <a:lnTo>
                    <a:pt x="116" y="125"/>
                  </a:lnTo>
                  <a:lnTo>
                    <a:pt x="102" y="138"/>
                  </a:lnTo>
                  <a:lnTo>
                    <a:pt x="89" y="153"/>
                  </a:lnTo>
                  <a:lnTo>
                    <a:pt x="77" y="167"/>
                  </a:lnTo>
                  <a:lnTo>
                    <a:pt x="65" y="183"/>
                  </a:lnTo>
                  <a:lnTo>
                    <a:pt x="53" y="198"/>
                  </a:lnTo>
                  <a:lnTo>
                    <a:pt x="44" y="215"/>
                  </a:lnTo>
                  <a:lnTo>
                    <a:pt x="35" y="232"/>
                  </a:lnTo>
                  <a:lnTo>
                    <a:pt x="27" y="248"/>
                  </a:lnTo>
                  <a:lnTo>
                    <a:pt x="20" y="267"/>
                  </a:lnTo>
                  <a:lnTo>
                    <a:pt x="14" y="285"/>
                  </a:lnTo>
                  <a:lnTo>
                    <a:pt x="9" y="303"/>
                  </a:lnTo>
                  <a:lnTo>
                    <a:pt x="5" y="322"/>
                  </a:lnTo>
                  <a:lnTo>
                    <a:pt x="2" y="341"/>
                  </a:lnTo>
                  <a:lnTo>
                    <a:pt x="0" y="360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1" y="402"/>
                  </a:lnTo>
                  <a:lnTo>
                    <a:pt x="3" y="426"/>
                  </a:lnTo>
                  <a:lnTo>
                    <a:pt x="7" y="448"/>
                  </a:lnTo>
                  <a:lnTo>
                    <a:pt x="13" y="470"/>
                  </a:lnTo>
                  <a:lnTo>
                    <a:pt x="20" y="491"/>
                  </a:lnTo>
                  <a:lnTo>
                    <a:pt x="28" y="512"/>
                  </a:lnTo>
                  <a:lnTo>
                    <a:pt x="38" y="533"/>
                  </a:lnTo>
                  <a:lnTo>
                    <a:pt x="49" y="553"/>
                  </a:lnTo>
                  <a:lnTo>
                    <a:pt x="62" y="571"/>
                  </a:lnTo>
                  <a:lnTo>
                    <a:pt x="75" y="590"/>
                  </a:lnTo>
                  <a:lnTo>
                    <a:pt x="91" y="608"/>
                  </a:lnTo>
                  <a:lnTo>
                    <a:pt x="106" y="625"/>
                  </a:lnTo>
                  <a:lnTo>
                    <a:pt x="123" y="641"/>
                  </a:lnTo>
                  <a:lnTo>
                    <a:pt x="142" y="657"/>
                  </a:lnTo>
                  <a:lnTo>
                    <a:pt x="160" y="671"/>
                  </a:lnTo>
                  <a:lnTo>
                    <a:pt x="180" y="684"/>
                  </a:lnTo>
                  <a:lnTo>
                    <a:pt x="131" y="821"/>
                  </a:lnTo>
                  <a:lnTo>
                    <a:pt x="304" y="739"/>
                  </a:lnTo>
                  <a:lnTo>
                    <a:pt x="304" y="739"/>
                  </a:lnTo>
                  <a:lnTo>
                    <a:pt x="339" y="747"/>
                  </a:lnTo>
                  <a:lnTo>
                    <a:pt x="374" y="753"/>
                  </a:lnTo>
                  <a:lnTo>
                    <a:pt x="410" y="758"/>
                  </a:lnTo>
                  <a:lnTo>
                    <a:pt x="447" y="759"/>
                  </a:lnTo>
                  <a:lnTo>
                    <a:pt x="447" y="759"/>
                  </a:lnTo>
                  <a:lnTo>
                    <a:pt x="474" y="758"/>
                  </a:lnTo>
                  <a:lnTo>
                    <a:pt x="474" y="758"/>
                  </a:lnTo>
                  <a:lnTo>
                    <a:pt x="466" y="733"/>
                  </a:lnTo>
                  <a:lnTo>
                    <a:pt x="460" y="708"/>
                  </a:lnTo>
                  <a:lnTo>
                    <a:pt x="455" y="682"/>
                  </a:lnTo>
                  <a:lnTo>
                    <a:pt x="454" y="655"/>
                  </a:lnTo>
                  <a:lnTo>
                    <a:pt x="454" y="655"/>
                  </a:lnTo>
                  <a:close/>
                  <a:moveTo>
                    <a:pt x="584" y="209"/>
                  </a:moveTo>
                  <a:lnTo>
                    <a:pt x="584" y="209"/>
                  </a:lnTo>
                  <a:lnTo>
                    <a:pt x="596" y="210"/>
                  </a:lnTo>
                  <a:lnTo>
                    <a:pt x="607" y="213"/>
                  </a:lnTo>
                  <a:lnTo>
                    <a:pt x="618" y="219"/>
                  </a:lnTo>
                  <a:lnTo>
                    <a:pt x="626" y="226"/>
                  </a:lnTo>
                  <a:lnTo>
                    <a:pt x="634" y="236"/>
                  </a:lnTo>
                  <a:lnTo>
                    <a:pt x="639" y="245"/>
                  </a:lnTo>
                  <a:lnTo>
                    <a:pt x="642" y="257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2" y="281"/>
                  </a:lnTo>
                  <a:lnTo>
                    <a:pt x="639" y="293"/>
                  </a:lnTo>
                  <a:lnTo>
                    <a:pt x="634" y="302"/>
                  </a:lnTo>
                  <a:lnTo>
                    <a:pt x="626" y="311"/>
                  </a:lnTo>
                  <a:lnTo>
                    <a:pt x="618" y="318"/>
                  </a:lnTo>
                  <a:lnTo>
                    <a:pt x="607" y="324"/>
                  </a:lnTo>
                  <a:lnTo>
                    <a:pt x="596" y="328"/>
                  </a:lnTo>
                  <a:lnTo>
                    <a:pt x="584" y="329"/>
                  </a:lnTo>
                  <a:lnTo>
                    <a:pt x="584" y="329"/>
                  </a:lnTo>
                  <a:lnTo>
                    <a:pt x="571" y="328"/>
                  </a:lnTo>
                  <a:lnTo>
                    <a:pt x="561" y="324"/>
                  </a:lnTo>
                  <a:lnTo>
                    <a:pt x="550" y="318"/>
                  </a:lnTo>
                  <a:lnTo>
                    <a:pt x="541" y="311"/>
                  </a:lnTo>
                  <a:lnTo>
                    <a:pt x="534" y="302"/>
                  </a:lnTo>
                  <a:lnTo>
                    <a:pt x="528" y="293"/>
                  </a:lnTo>
                  <a:lnTo>
                    <a:pt x="525" y="281"/>
                  </a:lnTo>
                  <a:lnTo>
                    <a:pt x="524" y="268"/>
                  </a:lnTo>
                  <a:lnTo>
                    <a:pt x="524" y="268"/>
                  </a:lnTo>
                  <a:lnTo>
                    <a:pt x="525" y="257"/>
                  </a:lnTo>
                  <a:lnTo>
                    <a:pt x="528" y="245"/>
                  </a:lnTo>
                  <a:lnTo>
                    <a:pt x="534" y="236"/>
                  </a:lnTo>
                  <a:lnTo>
                    <a:pt x="541" y="226"/>
                  </a:lnTo>
                  <a:lnTo>
                    <a:pt x="550" y="219"/>
                  </a:lnTo>
                  <a:lnTo>
                    <a:pt x="561" y="213"/>
                  </a:lnTo>
                  <a:lnTo>
                    <a:pt x="571" y="210"/>
                  </a:lnTo>
                  <a:lnTo>
                    <a:pt x="584" y="209"/>
                  </a:lnTo>
                  <a:lnTo>
                    <a:pt x="584" y="209"/>
                  </a:lnTo>
                  <a:close/>
                  <a:moveTo>
                    <a:pt x="294" y="329"/>
                  </a:moveTo>
                  <a:lnTo>
                    <a:pt x="294" y="329"/>
                  </a:lnTo>
                  <a:lnTo>
                    <a:pt x="282" y="328"/>
                  </a:lnTo>
                  <a:lnTo>
                    <a:pt x="271" y="324"/>
                  </a:lnTo>
                  <a:lnTo>
                    <a:pt x="260" y="318"/>
                  </a:lnTo>
                  <a:lnTo>
                    <a:pt x="252" y="311"/>
                  </a:lnTo>
                  <a:lnTo>
                    <a:pt x="244" y="302"/>
                  </a:lnTo>
                  <a:lnTo>
                    <a:pt x="239" y="293"/>
                  </a:lnTo>
                  <a:lnTo>
                    <a:pt x="236" y="281"/>
                  </a:lnTo>
                  <a:lnTo>
                    <a:pt x="235" y="268"/>
                  </a:lnTo>
                  <a:lnTo>
                    <a:pt x="235" y="268"/>
                  </a:lnTo>
                  <a:lnTo>
                    <a:pt x="236" y="257"/>
                  </a:lnTo>
                  <a:lnTo>
                    <a:pt x="239" y="245"/>
                  </a:lnTo>
                  <a:lnTo>
                    <a:pt x="244" y="236"/>
                  </a:lnTo>
                  <a:lnTo>
                    <a:pt x="252" y="226"/>
                  </a:lnTo>
                  <a:lnTo>
                    <a:pt x="260" y="219"/>
                  </a:lnTo>
                  <a:lnTo>
                    <a:pt x="271" y="213"/>
                  </a:lnTo>
                  <a:lnTo>
                    <a:pt x="282" y="210"/>
                  </a:lnTo>
                  <a:lnTo>
                    <a:pt x="294" y="209"/>
                  </a:lnTo>
                  <a:lnTo>
                    <a:pt x="294" y="209"/>
                  </a:lnTo>
                  <a:lnTo>
                    <a:pt x="307" y="210"/>
                  </a:lnTo>
                  <a:lnTo>
                    <a:pt x="317" y="213"/>
                  </a:lnTo>
                  <a:lnTo>
                    <a:pt x="327" y="219"/>
                  </a:lnTo>
                  <a:lnTo>
                    <a:pt x="337" y="226"/>
                  </a:lnTo>
                  <a:lnTo>
                    <a:pt x="344" y="236"/>
                  </a:lnTo>
                  <a:lnTo>
                    <a:pt x="350" y="245"/>
                  </a:lnTo>
                  <a:lnTo>
                    <a:pt x="353" y="257"/>
                  </a:lnTo>
                  <a:lnTo>
                    <a:pt x="354" y="268"/>
                  </a:lnTo>
                  <a:lnTo>
                    <a:pt x="354" y="268"/>
                  </a:lnTo>
                  <a:lnTo>
                    <a:pt x="353" y="281"/>
                  </a:lnTo>
                  <a:lnTo>
                    <a:pt x="350" y="293"/>
                  </a:lnTo>
                  <a:lnTo>
                    <a:pt x="344" y="302"/>
                  </a:lnTo>
                  <a:lnTo>
                    <a:pt x="337" y="311"/>
                  </a:lnTo>
                  <a:lnTo>
                    <a:pt x="327" y="318"/>
                  </a:lnTo>
                  <a:lnTo>
                    <a:pt x="317" y="324"/>
                  </a:lnTo>
                  <a:lnTo>
                    <a:pt x="307" y="328"/>
                  </a:lnTo>
                  <a:lnTo>
                    <a:pt x="294" y="329"/>
                  </a:lnTo>
                  <a:lnTo>
                    <a:pt x="2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Freeform 5">
            <a:extLst>
              <a:ext uri="{FF2B5EF4-FFF2-40B4-BE49-F238E27FC236}">
                <a16:creationId xmlns:a16="http://schemas.microsoft.com/office/drawing/2014/main" id="{E77F0167-2314-0F68-0220-A11901DAB8D1}"/>
              </a:ext>
            </a:extLst>
          </p:cNvPr>
          <p:cNvSpPr>
            <a:spLocks/>
          </p:cNvSpPr>
          <p:nvPr/>
        </p:nvSpPr>
        <p:spPr bwMode="auto">
          <a:xfrm>
            <a:off x="2059186" y="2939256"/>
            <a:ext cx="4180285" cy="1538288"/>
          </a:xfrm>
          <a:custGeom>
            <a:avLst/>
            <a:gdLst>
              <a:gd name="T0" fmla="*/ 216 w 7286"/>
              <a:gd name="T1" fmla="*/ 1382 h 2663"/>
              <a:gd name="T2" fmla="*/ 2168 w 7286"/>
              <a:gd name="T3" fmla="*/ 0 h 2663"/>
              <a:gd name="T4" fmla="*/ 4038 w 7286"/>
              <a:gd name="T5" fmla="*/ 1184 h 2663"/>
              <a:gd name="T6" fmla="*/ 4038 w 7286"/>
              <a:gd name="T7" fmla="*/ 1184 h 2663"/>
              <a:gd name="T8" fmla="*/ 4040 w 7286"/>
              <a:gd name="T9" fmla="*/ 1189 h 2663"/>
              <a:gd name="T10" fmla="*/ 4041 w 7286"/>
              <a:gd name="T11" fmla="*/ 1191 h 2663"/>
              <a:gd name="T12" fmla="*/ 4041 w 7286"/>
              <a:gd name="T13" fmla="*/ 1191 h 2663"/>
              <a:gd name="T14" fmla="*/ 5413 w 7286"/>
              <a:gd name="T15" fmla="*/ 2090 h 2663"/>
              <a:gd name="T16" fmla="*/ 6787 w 7286"/>
              <a:gd name="T17" fmla="*/ 1186 h 2663"/>
              <a:gd name="T18" fmla="*/ 7286 w 7286"/>
              <a:gd name="T19" fmla="*/ 1475 h 2663"/>
              <a:gd name="T20" fmla="*/ 5413 w 7286"/>
              <a:gd name="T21" fmla="*/ 2663 h 2663"/>
              <a:gd name="T22" fmla="*/ 3543 w 7286"/>
              <a:gd name="T23" fmla="*/ 1479 h 2663"/>
              <a:gd name="T24" fmla="*/ 3542 w 7286"/>
              <a:gd name="T25" fmla="*/ 1479 h 2663"/>
              <a:gd name="T26" fmla="*/ 3540 w 7286"/>
              <a:gd name="T27" fmla="*/ 1474 h 2663"/>
              <a:gd name="T28" fmla="*/ 3539 w 7286"/>
              <a:gd name="T29" fmla="*/ 1472 h 2663"/>
              <a:gd name="T30" fmla="*/ 3539 w 7286"/>
              <a:gd name="T31" fmla="*/ 1472 h 2663"/>
              <a:gd name="T32" fmla="*/ 2168 w 7286"/>
              <a:gd name="T33" fmla="*/ 573 h 2663"/>
              <a:gd name="T34" fmla="*/ 750 w 7286"/>
              <a:gd name="T35" fmla="*/ 1590 h 2663"/>
              <a:gd name="T36" fmla="*/ 883 w 7286"/>
              <a:gd name="T37" fmla="*/ 1642 h 2663"/>
              <a:gd name="T38" fmla="*/ 882 w 7286"/>
              <a:gd name="T39" fmla="*/ 1727 h 2663"/>
              <a:gd name="T40" fmla="*/ 255 w 7286"/>
              <a:gd name="T41" fmla="*/ 2165 h 2663"/>
              <a:gd name="T42" fmla="*/ 181 w 7286"/>
              <a:gd name="T43" fmla="*/ 2136 h 2663"/>
              <a:gd name="T44" fmla="*/ 10 w 7286"/>
              <a:gd name="T45" fmla="*/ 1387 h 2663"/>
              <a:gd name="T46" fmla="*/ 71 w 7286"/>
              <a:gd name="T47" fmla="*/ 1326 h 2663"/>
              <a:gd name="T48" fmla="*/ 216 w 7286"/>
              <a:gd name="T49" fmla="*/ 1382 h 2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286" h="2663">
                <a:moveTo>
                  <a:pt x="216" y="1382"/>
                </a:moveTo>
                <a:cubicBezTo>
                  <a:pt x="499" y="577"/>
                  <a:pt x="1266" y="0"/>
                  <a:pt x="2168" y="0"/>
                </a:cubicBezTo>
                <a:cubicBezTo>
                  <a:pt x="2993" y="0"/>
                  <a:pt x="3706" y="484"/>
                  <a:pt x="4038" y="1184"/>
                </a:cubicBezTo>
                <a:lnTo>
                  <a:pt x="4038" y="1184"/>
                </a:lnTo>
                <a:lnTo>
                  <a:pt x="4040" y="1189"/>
                </a:lnTo>
                <a:lnTo>
                  <a:pt x="4041" y="1191"/>
                </a:lnTo>
                <a:lnTo>
                  <a:pt x="4041" y="1191"/>
                </a:lnTo>
                <a:cubicBezTo>
                  <a:pt x="4272" y="1720"/>
                  <a:pt x="4799" y="2090"/>
                  <a:pt x="5413" y="2090"/>
                </a:cubicBezTo>
                <a:cubicBezTo>
                  <a:pt x="6029" y="2090"/>
                  <a:pt x="6558" y="1718"/>
                  <a:pt x="6787" y="1186"/>
                </a:cubicBezTo>
                <a:lnTo>
                  <a:pt x="7286" y="1475"/>
                </a:lnTo>
                <a:cubicBezTo>
                  <a:pt x="6955" y="2177"/>
                  <a:pt x="6241" y="2663"/>
                  <a:pt x="5413" y="2663"/>
                </a:cubicBezTo>
                <a:cubicBezTo>
                  <a:pt x="4587" y="2663"/>
                  <a:pt x="3874" y="2179"/>
                  <a:pt x="3543" y="1479"/>
                </a:cubicBezTo>
                <a:lnTo>
                  <a:pt x="3542" y="1479"/>
                </a:lnTo>
                <a:lnTo>
                  <a:pt x="3540" y="1474"/>
                </a:lnTo>
                <a:lnTo>
                  <a:pt x="3539" y="1472"/>
                </a:lnTo>
                <a:lnTo>
                  <a:pt x="3539" y="1472"/>
                </a:lnTo>
                <a:cubicBezTo>
                  <a:pt x="3309" y="943"/>
                  <a:pt x="2781" y="573"/>
                  <a:pt x="2168" y="573"/>
                </a:cubicBezTo>
                <a:cubicBezTo>
                  <a:pt x="1509" y="573"/>
                  <a:pt x="950" y="999"/>
                  <a:pt x="750" y="1590"/>
                </a:cubicBezTo>
                <a:lnTo>
                  <a:pt x="883" y="1642"/>
                </a:lnTo>
                <a:cubicBezTo>
                  <a:pt x="922" y="1657"/>
                  <a:pt x="914" y="1704"/>
                  <a:pt x="882" y="1727"/>
                </a:cubicBezTo>
                <a:lnTo>
                  <a:pt x="255" y="2165"/>
                </a:lnTo>
                <a:cubicBezTo>
                  <a:pt x="229" y="2183"/>
                  <a:pt x="188" y="2166"/>
                  <a:pt x="181" y="2136"/>
                </a:cubicBezTo>
                <a:lnTo>
                  <a:pt x="10" y="1387"/>
                </a:lnTo>
                <a:cubicBezTo>
                  <a:pt x="0" y="1342"/>
                  <a:pt x="33" y="1311"/>
                  <a:pt x="71" y="1326"/>
                </a:cubicBezTo>
                <a:lnTo>
                  <a:pt x="216" y="138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76" tIns="34289" rIns="68576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89A3FE92-6EE4-B9A6-5B89-4C9AF0DDA7BB}"/>
              </a:ext>
            </a:extLst>
          </p:cNvPr>
          <p:cNvSpPr>
            <a:spLocks/>
          </p:cNvSpPr>
          <p:nvPr/>
        </p:nvSpPr>
        <p:spPr bwMode="auto">
          <a:xfrm>
            <a:off x="5952528" y="2939257"/>
            <a:ext cx="4180285" cy="1537097"/>
          </a:xfrm>
          <a:custGeom>
            <a:avLst/>
            <a:gdLst>
              <a:gd name="T0" fmla="*/ 1873 w 7286"/>
              <a:gd name="T1" fmla="*/ 0 h 2661"/>
              <a:gd name="T2" fmla="*/ 3743 w 7286"/>
              <a:gd name="T3" fmla="*/ 1183 h 2661"/>
              <a:gd name="T4" fmla="*/ 3743 w 7286"/>
              <a:gd name="T5" fmla="*/ 1182 h 2661"/>
              <a:gd name="T6" fmla="*/ 5118 w 7286"/>
              <a:gd name="T7" fmla="*/ 2088 h 2661"/>
              <a:gd name="T8" fmla="*/ 6536 w 7286"/>
              <a:gd name="T9" fmla="*/ 1071 h 2661"/>
              <a:gd name="T10" fmla="*/ 6403 w 7286"/>
              <a:gd name="T11" fmla="*/ 1020 h 2661"/>
              <a:gd name="T12" fmla="*/ 6404 w 7286"/>
              <a:gd name="T13" fmla="*/ 935 h 2661"/>
              <a:gd name="T14" fmla="*/ 7031 w 7286"/>
              <a:gd name="T15" fmla="*/ 496 h 2661"/>
              <a:gd name="T16" fmla="*/ 7105 w 7286"/>
              <a:gd name="T17" fmla="*/ 525 h 2661"/>
              <a:gd name="T18" fmla="*/ 7276 w 7286"/>
              <a:gd name="T19" fmla="*/ 1274 h 2661"/>
              <a:gd name="T20" fmla="*/ 7215 w 7286"/>
              <a:gd name="T21" fmla="*/ 1336 h 2661"/>
              <a:gd name="T22" fmla="*/ 7070 w 7286"/>
              <a:gd name="T23" fmla="*/ 1279 h 2661"/>
              <a:gd name="T24" fmla="*/ 5118 w 7286"/>
              <a:gd name="T25" fmla="*/ 2661 h 2661"/>
              <a:gd name="T26" fmla="*/ 3248 w 7286"/>
              <a:gd name="T27" fmla="*/ 1479 h 2661"/>
              <a:gd name="T28" fmla="*/ 3248 w 7286"/>
              <a:gd name="T29" fmla="*/ 1479 h 2661"/>
              <a:gd name="T30" fmla="*/ 1873 w 7286"/>
              <a:gd name="T31" fmla="*/ 573 h 2661"/>
              <a:gd name="T32" fmla="*/ 499 w 7286"/>
              <a:gd name="T33" fmla="*/ 1477 h 2661"/>
              <a:gd name="T34" fmla="*/ 0 w 7286"/>
              <a:gd name="T35" fmla="*/ 1189 h 2661"/>
              <a:gd name="T36" fmla="*/ 1873 w 7286"/>
              <a:gd name="T37" fmla="*/ 0 h 2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86" h="2661">
                <a:moveTo>
                  <a:pt x="1873" y="0"/>
                </a:moveTo>
                <a:cubicBezTo>
                  <a:pt x="2698" y="0"/>
                  <a:pt x="3411" y="484"/>
                  <a:pt x="3743" y="1183"/>
                </a:cubicBezTo>
                <a:lnTo>
                  <a:pt x="3743" y="1182"/>
                </a:lnTo>
                <a:cubicBezTo>
                  <a:pt x="3972" y="1715"/>
                  <a:pt x="4502" y="2088"/>
                  <a:pt x="5118" y="2088"/>
                </a:cubicBezTo>
                <a:cubicBezTo>
                  <a:pt x="5777" y="2088"/>
                  <a:pt x="6336" y="1663"/>
                  <a:pt x="6536" y="1071"/>
                </a:cubicBezTo>
                <a:lnTo>
                  <a:pt x="6403" y="1020"/>
                </a:lnTo>
                <a:cubicBezTo>
                  <a:pt x="6363" y="1004"/>
                  <a:pt x="6372" y="957"/>
                  <a:pt x="6404" y="935"/>
                </a:cubicBezTo>
                <a:lnTo>
                  <a:pt x="7031" y="496"/>
                </a:lnTo>
                <a:cubicBezTo>
                  <a:pt x="7056" y="479"/>
                  <a:pt x="7098" y="495"/>
                  <a:pt x="7105" y="525"/>
                </a:cubicBezTo>
                <a:lnTo>
                  <a:pt x="7276" y="1274"/>
                </a:lnTo>
                <a:cubicBezTo>
                  <a:pt x="7286" y="1319"/>
                  <a:pt x="7253" y="1350"/>
                  <a:pt x="7215" y="1336"/>
                </a:cubicBezTo>
                <a:lnTo>
                  <a:pt x="7070" y="1279"/>
                </a:lnTo>
                <a:cubicBezTo>
                  <a:pt x="6787" y="2084"/>
                  <a:pt x="6020" y="2661"/>
                  <a:pt x="5118" y="2661"/>
                </a:cubicBezTo>
                <a:cubicBezTo>
                  <a:pt x="4293" y="2661"/>
                  <a:pt x="3581" y="2178"/>
                  <a:pt x="3248" y="1479"/>
                </a:cubicBezTo>
                <a:lnTo>
                  <a:pt x="3248" y="1479"/>
                </a:lnTo>
                <a:cubicBezTo>
                  <a:pt x="3019" y="946"/>
                  <a:pt x="2490" y="573"/>
                  <a:pt x="1873" y="573"/>
                </a:cubicBezTo>
                <a:cubicBezTo>
                  <a:pt x="1258" y="573"/>
                  <a:pt x="729" y="945"/>
                  <a:pt x="499" y="1477"/>
                </a:cubicBezTo>
                <a:lnTo>
                  <a:pt x="0" y="1189"/>
                </a:lnTo>
                <a:cubicBezTo>
                  <a:pt x="331" y="486"/>
                  <a:pt x="1045" y="0"/>
                  <a:pt x="1873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txBody>
          <a:bodyPr vert="horz" wrap="square" lIns="68576" tIns="34289" rIns="68576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C051DD6C-363C-0428-3BEB-0CB4D5240A70}"/>
              </a:ext>
            </a:extLst>
          </p:cNvPr>
          <p:cNvSpPr>
            <a:spLocks noEditPoints="1"/>
          </p:cNvSpPr>
          <p:nvPr/>
        </p:nvSpPr>
        <p:spPr bwMode="auto">
          <a:xfrm>
            <a:off x="8628486" y="3164197"/>
            <a:ext cx="528960" cy="531018"/>
          </a:xfrm>
          <a:custGeom>
            <a:avLst/>
            <a:gdLst>
              <a:gd name="T0" fmla="*/ 40 w 395"/>
              <a:gd name="T1" fmla="*/ 0 h 399"/>
              <a:gd name="T2" fmla="*/ 212 w 395"/>
              <a:gd name="T3" fmla="*/ 0 h 399"/>
              <a:gd name="T4" fmla="*/ 246 w 395"/>
              <a:gd name="T5" fmla="*/ 20 h 399"/>
              <a:gd name="T6" fmla="*/ 151 w 395"/>
              <a:gd name="T7" fmla="*/ 20 h 399"/>
              <a:gd name="T8" fmla="*/ 99 w 395"/>
              <a:gd name="T9" fmla="*/ 41 h 399"/>
              <a:gd name="T10" fmla="*/ 31 w 395"/>
              <a:gd name="T11" fmla="*/ 41 h 399"/>
              <a:gd name="T12" fmla="*/ 31 w 395"/>
              <a:gd name="T13" fmla="*/ 345 h 399"/>
              <a:gd name="T14" fmla="*/ 222 w 395"/>
              <a:gd name="T15" fmla="*/ 345 h 399"/>
              <a:gd name="T16" fmla="*/ 222 w 395"/>
              <a:gd name="T17" fmla="*/ 266 h 399"/>
              <a:gd name="T18" fmla="*/ 251 w 395"/>
              <a:gd name="T19" fmla="*/ 266 h 399"/>
              <a:gd name="T20" fmla="*/ 251 w 395"/>
              <a:gd name="T21" fmla="*/ 360 h 399"/>
              <a:gd name="T22" fmla="*/ 212 w 395"/>
              <a:gd name="T23" fmla="*/ 399 h 399"/>
              <a:gd name="T24" fmla="*/ 40 w 395"/>
              <a:gd name="T25" fmla="*/ 399 h 399"/>
              <a:gd name="T26" fmla="*/ 0 w 395"/>
              <a:gd name="T27" fmla="*/ 360 h 399"/>
              <a:gd name="T28" fmla="*/ 0 w 395"/>
              <a:gd name="T29" fmla="*/ 40 h 399"/>
              <a:gd name="T30" fmla="*/ 40 w 395"/>
              <a:gd name="T31" fmla="*/ 0 h 399"/>
              <a:gd name="T32" fmla="*/ 251 w 395"/>
              <a:gd name="T33" fmla="*/ 122 h 399"/>
              <a:gd name="T34" fmla="*/ 234 w 395"/>
              <a:gd name="T35" fmla="*/ 140 h 399"/>
              <a:gd name="T36" fmla="*/ 251 w 395"/>
              <a:gd name="T37" fmla="*/ 158 h 399"/>
              <a:gd name="T38" fmla="*/ 269 w 395"/>
              <a:gd name="T39" fmla="*/ 140 h 399"/>
              <a:gd name="T40" fmla="*/ 251 w 395"/>
              <a:gd name="T41" fmla="*/ 122 h 399"/>
              <a:gd name="T42" fmla="*/ 329 w 395"/>
              <a:gd name="T43" fmla="*/ 122 h 399"/>
              <a:gd name="T44" fmla="*/ 347 w 395"/>
              <a:gd name="T45" fmla="*/ 140 h 399"/>
              <a:gd name="T46" fmla="*/ 329 w 395"/>
              <a:gd name="T47" fmla="*/ 158 h 399"/>
              <a:gd name="T48" fmla="*/ 311 w 395"/>
              <a:gd name="T49" fmla="*/ 140 h 399"/>
              <a:gd name="T50" fmla="*/ 329 w 395"/>
              <a:gd name="T51" fmla="*/ 122 h 399"/>
              <a:gd name="T52" fmla="*/ 177 w 395"/>
              <a:gd name="T53" fmla="*/ 122 h 399"/>
              <a:gd name="T54" fmla="*/ 160 w 395"/>
              <a:gd name="T55" fmla="*/ 140 h 399"/>
              <a:gd name="T56" fmla="*/ 177 w 395"/>
              <a:gd name="T57" fmla="*/ 158 h 399"/>
              <a:gd name="T58" fmla="*/ 195 w 395"/>
              <a:gd name="T59" fmla="*/ 140 h 399"/>
              <a:gd name="T60" fmla="*/ 177 w 395"/>
              <a:gd name="T61" fmla="*/ 122 h 399"/>
              <a:gd name="T62" fmla="*/ 151 w 395"/>
              <a:gd name="T63" fmla="*/ 46 h 399"/>
              <a:gd name="T64" fmla="*/ 101 w 395"/>
              <a:gd name="T65" fmla="*/ 97 h 399"/>
              <a:gd name="T66" fmla="*/ 101 w 395"/>
              <a:gd name="T67" fmla="*/ 190 h 399"/>
              <a:gd name="T68" fmla="*/ 151 w 395"/>
              <a:gd name="T69" fmla="*/ 240 h 399"/>
              <a:gd name="T70" fmla="*/ 158 w 395"/>
              <a:gd name="T71" fmla="*/ 240 h 399"/>
              <a:gd name="T72" fmla="*/ 158 w 395"/>
              <a:gd name="T73" fmla="*/ 282 h 399"/>
              <a:gd name="T74" fmla="*/ 200 w 395"/>
              <a:gd name="T75" fmla="*/ 240 h 399"/>
              <a:gd name="T76" fmla="*/ 344 w 395"/>
              <a:gd name="T77" fmla="*/ 240 h 399"/>
              <a:gd name="T78" fmla="*/ 395 w 395"/>
              <a:gd name="T79" fmla="*/ 190 h 399"/>
              <a:gd name="T80" fmla="*/ 395 w 395"/>
              <a:gd name="T81" fmla="*/ 97 h 399"/>
              <a:gd name="T82" fmla="*/ 344 w 395"/>
              <a:gd name="T83" fmla="*/ 46 h 399"/>
              <a:gd name="T84" fmla="*/ 151 w 395"/>
              <a:gd name="T85" fmla="*/ 46 h 399"/>
              <a:gd name="T86" fmla="*/ 101 w 395"/>
              <a:gd name="T87" fmla="*/ 359 h 399"/>
              <a:gd name="T88" fmla="*/ 101 w 395"/>
              <a:gd name="T89" fmla="*/ 385 h 399"/>
              <a:gd name="T90" fmla="*/ 150 w 395"/>
              <a:gd name="T91" fmla="*/ 385 h 399"/>
              <a:gd name="T92" fmla="*/ 150 w 395"/>
              <a:gd name="T93" fmla="*/ 359 h 399"/>
              <a:gd name="T94" fmla="*/ 101 w 395"/>
              <a:gd name="T95" fmla="*/ 35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5" h="399">
                <a:moveTo>
                  <a:pt x="40" y="0"/>
                </a:moveTo>
                <a:cubicBezTo>
                  <a:pt x="212" y="0"/>
                  <a:pt x="212" y="0"/>
                  <a:pt x="212" y="0"/>
                </a:cubicBezTo>
                <a:cubicBezTo>
                  <a:pt x="226" y="0"/>
                  <a:pt x="239" y="8"/>
                  <a:pt x="246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31" y="20"/>
                  <a:pt x="112" y="28"/>
                  <a:pt x="99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45"/>
                  <a:pt x="31" y="345"/>
                  <a:pt x="31" y="345"/>
                </a:cubicBezTo>
                <a:cubicBezTo>
                  <a:pt x="222" y="345"/>
                  <a:pt x="222" y="345"/>
                  <a:pt x="222" y="345"/>
                </a:cubicBezTo>
                <a:cubicBezTo>
                  <a:pt x="222" y="266"/>
                  <a:pt x="222" y="266"/>
                  <a:pt x="222" y="266"/>
                </a:cubicBezTo>
                <a:cubicBezTo>
                  <a:pt x="251" y="266"/>
                  <a:pt x="251" y="266"/>
                  <a:pt x="251" y="266"/>
                </a:cubicBezTo>
                <a:cubicBezTo>
                  <a:pt x="251" y="360"/>
                  <a:pt x="251" y="360"/>
                  <a:pt x="251" y="360"/>
                </a:cubicBezTo>
                <a:cubicBezTo>
                  <a:pt x="251" y="381"/>
                  <a:pt x="234" y="399"/>
                  <a:pt x="212" y="399"/>
                </a:cubicBezTo>
                <a:cubicBezTo>
                  <a:pt x="40" y="399"/>
                  <a:pt x="40" y="399"/>
                  <a:pt x="40" y="399"/>
                </a:cubicBezTo>
                <a:cubicBezTo>
                  <a:pt x="18" y="399"/>
                  <a:pt x="0" y="381"/>
                  <a:pt x="0" y="36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lose/>
                <a:moveTo>
                  <a:pt x="251" y="122"/>
                </a:moveTo>
                <a:cubicBezTo>
                  <a:pt x="242" y="122"/>
                  <a:pt x="234" y="130"/>
                  <a:pt x="234" y="140"/>
                </a:cubicBezTo>
                <a:cubicBezTo>
                  <a:pt x="234" y="150"/>
                  <a:pt x="242" y="158"/>
                  <a:pt x="251" y="158"/>
                </a:cubicBezTo>
                <a:cubicBezTo>
                  <a:pt x="261" y="158"/>
                  <a:pt x="269" y="150"/>
                  <a:pt x="269" y="140"/>
                </a:cubicBezTo>
                <a:cubicBezTo>
                  <a:pt x="269" y="130"/>
                  <a:pt x="261" y="122"/>
                  <a:pt x="251" y="122"/>
                </a:cubicBezTo>
                <a:close/>
                <a:moveTo>
                  <a:pt x="329" y="122"/>
                </a:moveTo>
                <a:cubicBezTo>
                  <a:pt x="339" y="122"/>
                  <a:pt x="347" y="130"/>
                  <a:pt x="347" y="140"/>
                </a:cubicBezTo>
                <a:cubicBezTo>
                  <a:pt x="347" y="150"/>
                  <a:pt x="339" y="158"/>
                  <a:pt x="329" y="158"/>
                </a:cubicBezTo>
                <a:cubicBezTo>
                  <a:pt x="319" y="158"/>
                  <a:pt x="311" y="150"/>
                  <a:pt x="311" y="140"/>
                </a:cubicBezTo>
                <a:cubicBezTo>
                  <a:pt x="311" y="130"/>
                  <a:pt x="319" y="122"/>
                  <a:pt x="329" y="122"/>
                </a:cubicBezTo>
                <a:close/>
                <a:moveTo>
                  <a:pt x="177" y="122"/>
                </a:moveTo>
                <a:cubicBezTo>
                  <a:pt x="167" y="122"/>
                  <a:pt x="160" y="130"/>
                  <a:pt x="160" y="140"/>
                </a:cubicBezTo>
                <a:cubicBezTo>
                  <a:pt x="160" y="150"/>
                  <a:pt x="167" y="158"/>
                  <a:pt x="177" y="158"/>
                </a:cubicBezTo>
                <a:cubicBezTo>
                  <a:pt x="187" y="158"/>
                  <a:pt x="195" y="150"/>
                  <a:pt x="195" y="140"/>
                </a:cubicBezTo>
                <a:cubicBezTo>
                  <a:pt x="195" y="130"/>
                  <a:pt x="187" y="122"/>
                  <a:pt x="177" y="122"/>
                </a:cubicBezTo>
                <a:close/>
                <a:moveTo>
                  <a:pt x="151" y="46"/>
                </a:moveTo>
                <a:cubicBezTo>
                  <a:pt x="123" y="46"/>
                  <a:pt x="101" y="69"/>
                  <a:pt x="101" y="97"/>
                </a:cubicBezTo>
                <a:cubicBezTo>
                  <a:pt x="101" y="190"/>
                  <a:pt x="101" y="190"/>
                  <a:pt x="101" y="190"/>
                </a:cubicBezTo>
                <a:cubicBezTo>
                  <a:pt x="101" y="218"/>
                  <a:pt x="123" y="240"/>
                  <a:pt x="151" y="240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82"/>
                  <a:pt x="158" y="282"/>
                  <a:pt x="158" y="282"/>
                </a:cubicBezTo>
                <a:cubicBezTo>
                  <a:pt x="200" y="240"/>
                  <a:pt x="200" y="240"/>
                  <a:pt x="200" y="240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72" y="240"/>
                  <a:pt x="395" y="218"/>
                  <a:pt x="395" y="190"/>
                </a:cubicBezTo>
                <a:cubicBezTo>
                  <a:pt x="395" y="97"/>
                  <a:pt x="395" y="97"/>
                  <a:pt x="395" y="97"/>
                </a:cubicBezTo>
                <a:cubicBezTo>
                  <a:pt x="395" y="69"/>
                  <a:pt x="372" y="46"/>
                  <a:pt x="344" y="46"/>
                </a:cubicBezTo>
                <a:cubicBezTo>
                  <a:pt x="151" y="46"/>
                  <a:pt x="151" y="46"/>
                  <a:pt x="151" y="46"/>
                </a:cubicBezTo>
                <a:close/>
                <a:moveTo>
                  <a:pt x="101" y="359"/>
                </a:moveTo>
                <a:cubicBezTo>
                  <a:pt x="101" y="385"/>
                  <a:pt x="101" y="385"/>
                  <a:pt x="101" y="385"/>
                </a:cubicBezTo>
                <a:cubicBezTo>
                  <a:pt x="150" y="385"/>
                  <a:pt x="150" y="385"/>
                  <a:pt x="150" y="385"/>
                </a:cubicBezTo>
                <a:cubicBezTo>
                  <a:pt x="150" y="359"/>
                  <a:pt x="150" y="359"/>
                  <a:pt x="150" y="359"/>
                </a:cubicBezTo>
                <a:lnTo>
                  <a:pt x="101" y="359"/>
                </a:lnTo>
                <a:close/>
              </a:path>
            </a:pathLst>
          </a:custGeom>
          <a:solidFill>
            <a:srgbClr val="C5422D"/>
          </a:solidFill>
          <a:ln>
            <a:noFill/>
          </a:ln>
        </p:spPr>
        <p:txBody>
          <a:bodyPr vert="horz" wrap="square" lIns="68576" tIns="34289" rIns="68576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1" descr="D:\51PPT模板网\51pptmoban.com\图片.jpg">
            <a:extLst>
              <a:ext uri="{FF2B5EF4-FFF2-40B4-BE49-F238E27FC236}">
                <a16:creationId xmlns:a16="http://schemas.microsoft.com/office/drawing/2014/main" id="{E1CF0265-1876-BA6F-1ADD-29BB6F1F6A4C}"/>
              </a:ext>
            </a:extLst>
          </p:cNvPr>
          <p:cNvSpPr>
            <a:spLocks noEditPoints="1"/>
          </p:cNvSpPr>
          <p:nvPr/>
        </p:nvSpPr>
        <p:spPr bwMode="auto">
          <a:xfrm>
            <a:off x="4883037" y="3148760"/>
            <a:ext cx="450749" cy="561893"/>
          </a:xfrm>
          <a:custGeom>
            <a:avLst/>
            <a:gdLst>
              <a:gd name="T0" fmla="*/ 23 w 438"/>
              <a:gd name="T1" fmla="*/ 0 h 546"/>
              <a:gd name="T2" fmla="*/ 415 w 438"/>
              <a:gd name="T3" fmla="*/ 0 h 546"/>
              <a:gd name="T4" fmla="*/ 438 w 438"/>
              <a:gd name="T5" fmla="*/ 0 h 546"/>
              <a:gd name="T6" fmla="*/ 438 w 438"/>
              <a:gd name="T7" fmla="*/ 24 h 546"/>
              <a:gd name="T8" fmla="*/ 438 w 438"/>
              <a:gd name="T9" fmla="*/ 523 h 546"/>
              <a:gd name="T10" fmla="*/ 438 w 438"/>
              <a:gd name="T11" fmla="*/ 546 h 546"/>
              <a:gd name="T12" fmla="*/ 415 w 438"/>
              <a:gd name="T13" fmla="*/ 546 h 546"/>
              <a:gd name="T14" fmla="*/ 138 w 438"/>
              <a:gd name="T15" fmla="*/ 546 h 546"/>
              <a:gd name="T16" fmla="*/ 131 w 438"/>
              <a:gd name="T17" fmla="*/ 546 h 546"/>
              <a:gd name="T18" fmla="*/ 125 w 438"/>
              <a:gd name="T19" fmla="*/ 541 h 546"/>
              <a:gd name="T20" fmla="*/ 9 w 438"/>
              <a:gd name="T21" fmla="*/ 456 h 546"/>
              <a:gd name="T22" fmla="*/ 0 w 438"/>
              <a:gd name="T23" fmla="*/ 449 h 546"/>
              <a:gd name="T24" fmla="*/ 0 w 438"/>
              <a:gd name="T25" fmla="*/ 438 h 546"/>
              <a:gd name="T26" fmla="*/ 0 w 438"/>
              <a:gd name="T27" fmla="*/ 24 h 546"/>
              <a:gd name="T28" fmla="*/ 0 w 438"/>
              <a:gd name="T29" fmla="*/ 0 h 546"/>
              <a:gd name="T30" fmla="*/ 23 w 438"/>
              <a:gd name="T31" fmla="*/ 0 h 546"/>
              <a:gd name="T32" fmla="*/ 23 w 438"/>
              <a:gd name="T33" fmla="*/ 0 h 546"/>
              <a:gd name="T34" fmla="*/ 45 w 438"/>
              <a:gd name="T35" fmla="*/ 414 h 546"/>
              <a:gd name="T36" fmla="*/ 116 w 438"/>
              <a:gd name="T37" fmla="*/ 389 h 546"/>
              <a:gd name="T38" fmla="*/ 126 w 438"/>
              <a:gd name="T39" fmla="*/ 386 h 546"/>
              <a:gd name="T40" fmla="*/ 129 w 438"/>
              <a:gd name="T41" fmla="*/ 395 h 546"/>
              <a:gd name="T42" fmla="*/ 159 w 438"/>
              <a:gd name="T43" fmla="*/ 500 h 546"/>
              <a:gd name="T44" fmla="*/ 391 w 438"/>
              <a:gd name="T45" fmla="*/ 500 h 546"/>
              <a:gd name="T46" fmla="*/ 391 w 438"/>
              <a:gd name="T47" fmla="*/ 46 h 546"/>
              <a:gd name="T48" fmla="*/ 45 w 438"/>
              <a:gd name="T49" fmla="*/ 46 h 546"/>
              <a:gd name="T50" fmla="*/ 45 w 438"/>
              <a:gd name="T51" fmla="*/ 414 h 546"/>
              <a:gd name="T52" fmla="*/ 45 w 438"/>
              <a:gd name="T53" fmla="*/ 414 h 546"/>
              <a:gd name="T54" fmla="*/ 136 w 438"/>
              <a:gd name="T55" fmla="*/ 493 h 546"/>
              <a:gd name="T56" fmla="*/ 113 w 438"/>
              <a:gd name="T57" fmla="*/ 411 h 546"/>
              <a:gd name="T58" fmla="*/ 54 w 438"/>
              <a:gd name="T59" fmla="*/ 433 h 546"/>
              <a:gd name="T60" fmla="*/ 136 w 438"/>
              <a:gd name="T61" fmla="*/ 493 h 546"/>
              <a:gd name="T62" fmla="*/ 136 w 438"/>
              <a:gd name="T63" fmla="*/ 493 h 546"/>
              <a:gd name="T64" fmla="*/ 104 w 438"/>
              <a:gd name="T65" fmla="*/ 294 h 546"/>
              <a:gd name="T66" fmla="*/ 104 w 438"/>
              <a:gd name="T67" fmla="*/ 314 h 546"/>
              <a:gd name="T68" fmla="*/ 338 w 438"/>
              <a:gd name="T69" fmla="*/ 314 h 546"/>
              <a:gd name="T70" fmla="*/ 338 w 438"/>
              <a:gd name="T71" fmla="*/ 294 h 546"/>
              <a:gd name="T72" fmla="*/ 104 w 438"/>
              <a:gd name="T73" fmla="*/ 294 h 546"/>
              <a:gd name="T74" fmla="*/ 104 w 438"/>
              <a:gd name="T75" fmla="*/ 294 h 546"/>
              <a:gd name="T76" fmla="*/ 104 w 438"/>
              <a:gd name="T77" fmla="*/ 237 h 546"/>
              <a:gd name="T78" fmla="*/ 104 w 438"/>
              <a:gd name="T79" fmla="*/ 257 h 546"/>
              <a:gd name="T80" fmla="*/ 338 w 438"/>
              <a:gd name="T81" fmla="*/ 257 h 546"/>
              <a:gd name="T82" fmla="*/ 338 w 438"/>
              <a:gd name="T83" fmla="*/ 237 h 546"/>
              <a:gd name="T84" fmla="*/ 104 w 438"/>
              <a:gd name="T85" fmla="*/ 237 h 546"/>
              <a:gd name="T86" fmla="*/ 104 w 438"/>
              <a:gd name="T87" fmla="*/ 237 h 546"/>
              <a:gd name="T88" fmla="*/ 104 w 438"/>
              <a:gd name="T89" fmla="*/ 175 h 546"/>
              <a:gd name="T90" fmla="*/ 104 w 438"/>
              <a:gd name="T91" fmla="*/ 195 h 546"/>
              <a:gd name="T92" fmla="*/ 338 w 438"/>
              <a:gd name="T93" fmla="*/ 195 h 546"/>
              <a:gd name="T94" fmla="*/ 338 w 438"/>
              <a:gd name="T95" fmla="*/ 175 h 546"/>
              <a:gd name="T96" fmla="*/ 104 w 438"/>
              <a:gd name="T97" fmla="*/ 175 h 546"/>
              <a:gd name="T98" fmla="*/ 104 w 438"/>
              <a:gd name="T99" fmla="*/ 175 h 546"/>
              <a:gd name="T100" fmla="*/ 104 w 438"/>
              <a:gd name="T101" fmla="*/ 118 h 546"/>
              <a:gd name="T102" fmla="*/ 104 w 438"/>
              <a:gd name="T103" fmla="*/ 138 h 546"/>
              <a:gd name="T104" fmla="*/ 338 w 438"/>
              <a:gd name="T105" fmla="*/ 138 h 546"/>
              <a:gd name="T106" fmla="*/ 338 w 438"/>
              <a:gd name="T107" fmla="*/ 118 h 546"/>
              <a:gd name="T108" fmla="*/ 104 w 438"/>
              <a:gd name="T109" fmla="*/ 11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8" h="546">
                <a:moveTo>
                  <a:pt x="23" y="0"/>
                </a:moveTo>
                <a:lnTo>
                  <a:pt x="415" y="0"/>
                </a:lnTo>
                <a:lnTo>
                  <a:pt x="438" y="0"/>
                </a:lnTo>
                <a:lnTo>
                  <a:pt x="438" y="24"/>
                </a:lnTo>
                <a:lnTo>
                  <a:pt x="438" y="523"/>
                </a:lnTo>
                <a:lnTo>
                  <a:pt x="438" y="546"/>
                </a:lnTo>
                <a:lnTo>
                  <a:pt x="415" y="546"/>
                </a:lnTo>
                <a:lnTo>
                  <a:pt x="138" y="546"/>
                </a:lnTo>
                <a:lnTo>
                  <a:pt x="131" y="546"/>
                </a:lnTo>
                <a:lnTo>
                  <a:pt x="125" y="541"/>
                </a:lnTo>
                <a:lnTo>
                  <a:pt x="9" y="456"/>
                </a:lnTo>
                <a:lnTo>
                  <a:pt x="0" y="449"/>
                </a:lnTo>
                <a:lnTo>
                  <a:pt x="0" y="438"/>
                </a:lnTo>
                <a:lnTo>
                  <a:pt x="0" y="24"/>
                </a:lnTo>
                <a:lnTo>
                  <a:pt x="0" y="0"/>
                </a:lnTo>
                <a:lnTo>
                  <a:pt x="23" y="0"/>
                </a:lnTo>
                <a:lnTo>
                  <a:pt x="23" y="0"/>
                </a:lnTo>
                <a:close/>
                <a:moveTo>
                  <a:pt x="45" y="414"/>
                </a:moveTo>
                <a:lnTo>
                  <a:pt x="116" y="389"/>
                </a:lnTo>
                <a:lnTo>
                  <a:pt x="126" y="386"/>
                </a:lnTo>
                <a:lnTo>
                  <a:pt x="129" y="395"/>
                </a:lnTo>
                <a:lnTo>
                  <a:pt x="159" y="500"/>
                </a:lnTo>
                <a:lnTo>
                  <a:pt x="391" y="500"/>
                </a:lnTo>
                <a:lnTo>
                  <a:pt x="391" y="46"/>
                </a:lnTo>
                <a:lnTo>
                  <a:pt x="45" y="46"/>
                </a:lnTo>
                <a:lnTo>
                  <a:pt x="45" y="414"/>
                </a:lnTo>
                <a:lnTo>
                  <a:pt x="45" y="414"/>
                </a:lnTo>
                <a:close/>
                <a:moveTo>
                  <a:pt x="136" y="493"/>
                </a:moveTo>
                <a:lnTo>
                  <a:pt x="113" y="411"/>
                </a:lnTo>
                <a:lnTo>
                  <a:pt x="54" y="433"/>
                </a:lnTo>
                <a:lnTo>
                  <a:pt x="136" y="493"/>
                </a:lnTo>
                <a:lnTo>
                  <a:pt x="136" y="493"/>
                </a:lnTo>
                <a:close/>
                <a:moveTo>
                  <a:pt x="104" y="294"/>
                </a:moveTo>
                <a:lnTo>
                  <a:pt x="104" y="314"/>
                </a:lnTo>
                <a:lnTo>
                  <a:pt x="338" y="314"/>
                </a:lnTo>
                <a:lnTo>
                  <a:pt x="338" y="294"/>
                </a:lnTo>
                <a:lnTo>
                  <a:pt x="104" y="294"/>
                </a:lnTo>
                <a:lnTo>
                  <a:pt x="104" y="294"/>
                </a:lnTo>
                <a:close/>
                <a:moveTo>
                  <a:pt x="104" y="237"/>
                </a:moveTo>
                <a:lnTo>
                  <a:pt x="104" y="257"/>
                </a:lnTo>
                <a:lnTo>
                  <a:pt x="338" y="257"/>
                </a:lnTo>
                <a:lnTo>
                  <a:pt x="338" y="237"/>
                </a:lnTo>
                <a:lnTo>
                  <a:pt x="104" y="237"/>
                </a:lnTo>
                <a:lnTo>
                  <a:pt x="104" y="237"/>
                </a:lnTo>
                <a:close/>
                <a:moveTo>
                  <a:pt x="104" y="175"/>
                </a:moveTo>
                <a:lnTo>
                  <a:pt x="104" y="195"/>
                </a:lnTo>
                <a:lnTo>
                  <a:pt x="338" y="195"/>
                </a:lnTo>
                <a:lnTo>
                  <a:pt x="338" y="175"/>
                </a:lnTo>
                <a:lnTo>
                  <a:pt x="104" y="175"/>
                </a:lnTo>
                <a:lnTo>
                  <a:pt x="104" y="175"/>
                </a:lnTo>
                <a:close/>
                <a:moveTo>
                  <a:pt x="104" y="118"/>
                </a:moveTo>
                <a:lnTo>
                  <a:pt x="104" y="138"/>
                </a:lnTo>
                <a:lnTo>
                  <a:pt x="338" y="138"/>
                </a:lnTo>
                <a:lnTo>
                  <a:pt x="338" y="118"/>
                </a:lnTo>
                <a:lnTo>
                  <a:pt x="104" y="118"/>
                </a:lnTo>
                <a:close/>
              </a:path>
            </a:pathLst>
          </a:custGeom>
          <a:solidFill>
            <a:srgbClr val="C48E56"/>
          </a:solidFill>
          <a:ln>
            <a:noFill/>
          </a:ln>
        </p:spPr>
        <p:txBody>
          <a:bodyPr vert="horz" wrap="square" lIns="68576" tIns="34289" rIns="68576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2">
            <a:extLst>
              <a:ext uri="{FF2B5EF4-FFF2-40B4-BE49-F238E27FC236}">
                <a16:creationId xmlns:a16="http://schemas.microsoft.com/office/drawing/2014/main" id="{316A4ED8-38C7-2ABB-3E25-1ACD40CEB7A1}"/>
              </a:ext>
            </a:extLst>
          </p:cNvPr>
          <p:cNvSpPr>
            <a:spLocks noEditPoints="1"/>
          </p:cNvSpPr>
          <p:nvPr/>
        </p:nvSpPr>
        <p:spPr bwMode="auto">
          <a:xfrm>
            <a:off x="3214322" y="3737108"/>
            <a:ext cx="440457" cy="534107"/>
          </a:xfrm>
          <a:custGeom>
            <a:avLst/>
            <a:gdLst>
              <a:gd name="T0" fmla="*/ 151 w 329"/>
              <a:gd name="T1" fmla="*/ 374 h 401"/>
              <a:gd name="T2" fmla="*/ 329 w 329"/>
              <a:gd name="T3" fmla="*/ 374 h 401"/>
              <a:gd name="T4" fmla="*/ 329 w 329"/>
              <a:gd name="T5" fmla="*/ 401 h 401"/>
              <a:gd name="T6" fmla="*/ 94 w 329"/>
              <a:gd name="T7" fmla="*/ 401 h 401"/>
              <a:gd name="T8" fmla="*/ 151 w 329"/>
              <a:gd name="T9" fmla="*/ 374 h 401"/>
              <a:gd name="T10" fmla="*/ 251 w 329"/>
              <a:gd name="T11" fmla="*/ 132 h 401"/>
              <a:gd name="T12" fmla="*/ 259 w 329"/>
              <a:gd name="T13" fmla="*/ 117 h 401"/>
              <a:gd name="T14" fmla="*/ 259 w 329"/>
              <a:gd name="T15" fmla="*/ 117 h 401"/>
              <a:gd name="T16" fmla="*/ 262 w 329"/>
              <a:gd name="T17" fmla="*/ 96 h 401"/>
              <a:gd name="T18" fmla="*/ 249 w 329"/>
              <a:gd name="T19" fmla="*/ 79 h 401"/>
              <a:gd name="T20" fmla="*/ 168 w 329"/>
              <a:gd name="T21" fmla="*/ 32 h 401"/>
              <a:gd name="T22" fmla="*/ 147 w 329"/>
              <a:gd name="T23" fmla="*/ 29 h 401"/>
              <a:gd name="T24" fmla="*/ 147 w 329"/>
              <a:gd name="T25" fmla="*/ 29 h 401"/>
              <a:gd name="T26" fmla="*/ 130 w 329"/>
              <a:gd name="T27" fmla="*/ 42 h 401"/>
              <a:gd name="T28" fmla="*/ 130 w 329"/>
              <a:gd name="T29" fmla="*/ 42 h 401"/>
              <a:gd name="T30" fmla="*/ 121 w 329"/>
              <a:gd name="T31" fmla="*/ 57 h 401"/>
              <a:gd name="T32" fmla="*/ 124 w 329"/>
              <a:gd name="T33" fmla="*/ 59 h 401"/>
              <a:gd name="T34" fmla="*/ 156 w 329"/>
              <a:gd name="T35" fmla="*/ 78 h 401"/>
              <a:gd name="T36" fmla="*/ 215 w 329"/>
              <a:gd name="T37" fmla="*/ 112 h 401"/>
              <a:gd name="T38" fmla="*/ 248 w 329"/>
              <a:gd name="T39" fmla="*/ 130 h 401"/>
              <a:gd name="T40" fmla="*/ 251 w 329"/>
              <a:gd name="T41" fmla="*/ 132 h 401"/>
              <a:gd name="T42" fmla="*/ 286 w 329"/>
              <a:gd name="T43" fmla="*/ 125 h 401"/>
              <a:gd name="T44" fmla="*/ 286 w 329"/>
              <a:gd name="T45" fmla="*/ 125 h 401"/>
              <a:gd name="T46" fmla="*/ 272 w 329"/>
              <a:gd name="T47" fmla="*/ 148 h 401"/>
              <a:gd name="T48" fmla="*/ 266 w 329"/>
              <a:gd name="T49" fmla="*/ 159 h 401"/>
              <a:gd name="T50" fmla="*/ 264 w 329"/>
              <a:gd name="T51" fmla="*/ 162 h 401"/>
              <a:gd name="T52" fmla="*/ 263 w 329"/>
              <a:gd name="T53" fmla="*/ 164 h 401"/>
              <a:gd name="T54" fmla="*/ 263 w 329"/>
              <a:gd name="T55" fmla="*/ 164 h 401"/>
              <a:gd name="T56" fmla="*/ 178 w 329"/>
              <a:gd name="T57" fmla="*/ 312 h 401"/>
              <a:gd name="T58" fmla="*/ 175 w 329"/>
              <a:gd name="T59" fmla="*/ 316 h 401"/>
              <a:gd name="T60" fmla="*/ 170 w 329"/>
              <a:gd name="T61" fmla="*/ 319 h 401"/>
              <a:gd name="T62" fmla="*/ 126 w 329"/>
              <a:gd name="T63" fmla="*/ 320 h 401"/>
              <a:gd name="T64" fmla="*/ 112 w 329"/>
              <a:gd name="T65" fmla="*/ 299 h 401"/>
              <a:gd name="T66" fmla="*/ 76 w 329"/>
              <a:gd name="T67" fmla="*/ 291 h 401"/>
              <a:gd name="T68" fmla="*/ 47 w 329"/>
              <a:gd name="T69" fmla="*/ 261 h 401"/>
              <a:gd name="T70" fmla="*/ 22 w 329"/>
              <a:gd name="T71" fmla="*/ 260 h 401"/>
              <a:gd name="T72" fmla="*/ 1 w 329"/>
              <a:gd name="T73" fmla="*/ 220 h 401"/>
              <a:gd name="T74" fmla="*/ 0 w 329"/>
              <a:gd name="T75" fmla="*/ 215 h 401"/>
              <a:gd name="T76" fmla="*/ 3 w 329"/>
              <a:gd name="T77" fmla="*/ 211 h 401"/>
              <a:gd name="T78" fmla="*/ 88 w 329"/>
              <a:gd name="T79" fmla="*/ 63 h 401"/>
              <a:gd name="T80" fmla="*/ 88 w 329"/>
              <a:gd name="T81" fmla="*/ 63 h 401"/>
              <a:gd name="T82" fmla="*/ 91 w 329"/>
              <a:gd name="T83" fmla="*/ 58 h 401"/>
              <a:gd name="T84" fmla="*/ 97 w 329"/>
              <a:gd name="T85" fmla="*/ 48 h 401"/>
              <a:gd name="T86" fmla="*/ 97 w 329"/>
              <a:gd name="T87" fmla="*/ 48 h 401"/>
              <a:gd name="T88" fmla="*/ 111 w 329"/>
              <a:gd name="T89" fmla="*/ 24 h 401"/>
              <a:gd name="T90" fmla="*/ 111 w 329"/>
              <a:gd name="T91" fmla="*/ 24 h 401"/>
              <a:gd name="T92" fmla="*/ 138 w 329"/>
              <a:gd name="T93" fmla="*/ 3 h 401"/>
              <a:gd name="T94" fmla="*/ 138 w 329"/>
              <a:gd name="T95" fmla="*/ 3 h 401"/>
              <a:gd name="T96" fmla="*/ 173 w 329"/>
              <a:gd name="T97" fmla="*/ 7 h 401"/>
              <a:gd name="T98" fmla="*/ 269 w 329"/>
              <a:gd name="T99" fmla="*/ 63 h 401"/>
              <a:gd name="T100" fmla="*/ 290 w 329"/>
              <a:gd name="T101" fmla="*/ 90 h 401"/>
              <a:gd name="T102" fmla="*/ 286 w 329"/>
              <a:gd name="T103" fmla="*/ 125 h 401"/>
              <a:gd name="T104" fmla="*/ 4 w 329"/>
              <a:gd name="T105" fmla="*/ 291 h 401"/>
              <a:gd name="T106" fmla="*/ 7 w 329"/>
              <a:gd name="T107" fmla="*/ 373 h 401"/>
              <a:gd name="T108" fmla="*/ 44 w 329"/>
              <a:gd name="T109" fmla="*/ 394 h 401"/>
              <a:gd name="T110" fmla="*/ 116 w 329"/>
              <a:gd name="T111" fmla="*/ 355 h 401"/>
              <a:gd name="T112" fmla="*/ 4 w 329"/>
              <a:gd name="T113" fmla="*/ 291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9" h="401">
                <a:moveTo>
                  <a:pt x="151" y="374"/>
                </a:moveTo>
                <a:cubicBezTo>
                  <a:pt x="329" y="374"/>
                  <a:pt x="329" y="374"/>
                  <a:pt x="329" y="374"/>
                </a:cubicBezTo>
                <a:cubicBezTo>
                  <a:pt x="329" y="401"/>
                  <a:pt x="329" y="401"/>
                  <a:pt x="329" y="401"/>
                </a:cubicBezTo>
                <a:cubicBezTo>
                  <a:pt x="94" y="401"/>
                  <a:pt x="94" y="401"/>
                  <a:pt x="94" y="401"/>
                </a:cubicBezTo>
                <a:cubicBezTo>
                  <a:pt x="151" y="374"/>
                  <a:pt x="151" y="374"/>
                  <a:pt x="151" y="374"/>
                </a:cubicBezTo>
                <a:close/>
                <a:moveTo>
                  <a:pt x="251" y="132"/>
                </a:moveTo>
                <a:cubicBezTo>
                  <a:pt x="259" y="117"/>
                  <a:pt x="259" y="117"/>
                  <a:pt x="259" y="117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3" y="111"/>
                  <a:pt x="264" y="103"/>
                  <a:pt x="262" y="96"/>
                </a:cubicBezTo>
                <a:cubicBezTo>
                  <a:pt x="260" y="89"/>
                  <a:pt x="256" y="83"/>
                  <a:pt x="249" y="79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2" y="28"/>
                  <a:pt x="154" y="2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0" y="31"/>
                  <a:pt x="134" y="36"/>
                  <a:pt x="130" y="42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21" y="57"/>
                  <a:pt x="121" y="57"/>
                  <a:pt x="121" y="57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156" y="78"/>
                  <a:pt x="156" y="78"/>
                  <a:pt x="156" y="78"/>
                </a:cubicBezTo>
                <a:cubicBezTo>
                  <a:pt x="215" y="112"/>
                  <a:pt x="215" y="112"/>
                  <a:pt x="215" y="112"/>
                </a:cubicBezTo>
                <a:cubicBezTo>
                  <a:pt x="248" y="130"/>
                  <a:pt x="248" y="130"/>
                  <a:pt x="248" y="130"/>
                </a:cubicBezTo>
                <a:cubicBezTo>
                  <a:pt x="251" y="132"/>
                  <a:pt x="251" y="132"/>
                  <a:pt x="251" y="132"/>
                </a:cubicBezTo>
                <a:close/>
                <a:moveTo>
                  <a:pt x="286" y="125"/>
                </a:moveTo>
                <a:cubicBezTo>
                  <a:pt x="286" y="125"/>
                  <a:pt x="286" y="125"/>
                  <a:pt x="286" y="125"/>
                </a:cubicBezTo>
                <a:cubicBezTo>
                  <a:pt x="272" y="148"/>
                  <a:pt x="272" y="148"/>
                  <a:pt x="272" y="148"/>
                </a:cubicBezTo>
                <a:cubicBezTo>
                  <a:pt x="266" y="159"/>
                  <a:pt x="266" y="159"/>
                  <a:pt x="266" y="159"/>
                </a:cubicBezTo>
                <a:cubicBezTo>
                  <a:pt x="264" y="162"/>
                  <a:pt x="264" y="162"/>
                  <a:pt x="264" y="162"/>
                </a:cubicBezTo>
                <a:cubicBezTo>
                  <a:pt x="263" y="164"/>
                  <a:pt x="263" y="164"/>
                  <a:pt x="263" y="164"/>
                </a:cubicBezTo>
                <a:cubicBezTo>
                  <a:pt x="263" y="164"/>
                  <a:pt x="263" y="164"/>
                  <a:pt x="263" y="164"/>
                </a:cubicBezTo>
                <a:cubicBezTo>
                  <a:pt x="178" y="312"/>
                  <a:pt x="178" y="312"/>
                  <a:pt x="178" y="312"/>
                </a:cubicBezTo>
                <a:cubicBezTo>
                  <a:pt x="175" y="316"/>
                  <a:pt x="175" y="316"/>
                  <a:pt x="175" y="316"/>
                </a:cubicBezTo>
                <a:cubicBezTo>
                  <a:pt x="170" y="319"/>
                  <a:pt x="170" y="319"/>
                  <a:pt x="170" y="319"/>
                </a:cubicBezTo>
                <a:cubicBezTo>
                  <a:pt x="151" y="327"/>
                  <a:pt x="137" y="328"/>
                  <a:pt x="126" y="320"/>
                </a:cubicBezTo>
                <a:cubicBezTo>
                  <a:pt x="119" y="315"/>
                  <a:pt x="115" y="309"/>
                  <a:pt x="112" y="299"/>
                </a:cubicBezTo>
                <a:cubicBezTo>
                  <a:pt x="98" y="300"/>
                  <a:pt x="86" y="297"/>
                  <a:pt x="76" y="291"/>
                </a:cubicBezTo>
                <a:cubicBezTo>
                  <a:pt x="64" y="284"/>
                  <a:pt x="54" y="274"/>
                  <a:pt x="47" y="261"/>
                </a:cubicBezTo>
                <a:cubicBezTo>
                  <a:pt x="38" y="263"/>
                  <a:pt x="29" y="263"/>
                  <a:pt x="22" y="260"/>
                </a:cubicBezTo>
                <a:cubicBezTo>
                  <a:pt x="9" y="254"/>
                  <a:pt x="2" y="242"/>
                  <a:pt x="1" y="220"/>
                </a:cubicBezTo>
                <a:cubicBezTo>
                  <a:pt x="0" y="215"/>
                  <a:pt x="0" y="215"/>
                  <a:pt x="0" y="215"/>
                </a:cubicBezTo>
                <a:cubicBezTo>
                  <a:pt x="3" y="211"/>
                  <a:pt x="3" y="211"/>
                  <a:pt x="3" y="211"/>
                </a:cubicBezTo>
                <a:cubicBezTo>
                  <a:pt x="88" y="63"/>
                  <a:pt x="88" y="63"/>
                  <a:pt x="88" y="63"/>
                </a:cubicBezTo>
                <a:cubicBezTo>
                  <a:pt x="88" y="63"/>
                  <a:pt x="88" y="63"/>
                  <a:pt x="88" y="63"/>
                </a:cubicBezTo>
                <a:cubicBezTo>
                  <a:pt x="91" y="58"/>
                  <a:pt x="91" y="58"/>
                  <a:pt x="91" y="5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7" y="13"/>
                  <a:pt x="127" y="6"/>
                  <a:pt x="138" y="3"/>
                </a:cubicBezTo>
                <a:cubicBezTo>
                  <a:pt x="138" y="3"/>
                  <a:pt x="138" y="3"/>
                  <a:pt x="138" y="3"/>
                </a:cubicBezTo>
                <a:cubicBezTo>
                  <a:pt x="150" y="0"/>
                  <a:pt x="162" y="1"/>
                  <a:pt x="173" y="7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280" y="69"/>
                  <a:pt x="287" y="79"/>
                  <a:pt x="290" y="90"/>
                </a:cubicBezTo>
                <a:cubicBezTo>
                  <a:pt x="293" y="101"/>
                  <a:pt x="292" y="114"/>
                  <a:pt x="286" y="125"/>
                </a:cubicBezTo>
                <a:close/>
                <a:moveTo>
                  <a:pt x="4" y="291"/>
                </a:moveTo>
                <a:cubicBezTo>
                  <a:pt x="7" y="373"/>
                  <a:pt x="7" y="373"/>
                  <a:pt x="7" y="373"/>
                </a:cubicBezTo>
                <a:cubicBezTo>
                  <a:pt x="44" y="394"/>
                  <a:pt x="44" y="394"/>
                  <a:pt x="44" y="394"/>
                </a:cubicBezTo>
                <a:cubicBezTo>
                  <a:pt x="116" y="355"/>
                  <a:pt x="116" y="355"/>
                  <a:pt x="116" y="355"/>
                </a:cubicBezTo>
                <a:lnTo>
                  <a:pt x="4" y="291"/>
                </a:lnTo>
                <a:close/>
              </a:path>
            </a:pathLst>
          </a:custGeom>
          <a:solidFill>
            <a:srgbClr val="17447A"/>
          </a:solidFill>
          <a:ln>
            <a:noFill/>
          </a:ln>
        </p:spPr>
        <p:txBody>
          <a:bodyPr vert="horz" wrap="square" lIns="68576" tIns="34289" rIns="68576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AD87A13-0142-2EDE-BEBD-D0D235A58F7F}"/>
              </a:ext>
            </a:extLst>
          </p:cNvPr>
          <p:cNvGrpSpPr/>
          <p:nvPr/>
        </p:nvGrpSpPr>
        <p:grpSpPr>
          <a:xfrm>
            <a:off x="2096538" y="4587654"/>
            <a:ext cx="2235567" cy="1034655"/>
            <a:chOff x="54432" y="1843034"/>
            <a:chExt cx="2235567" cy="1034655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5DF7AAD3-A74F-AA55-1949-739F97EC24F4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0FC06E2-E0CD-D962-1F6D-3A63DFD7D6EE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ECBADEF-B8B4-4532-1519-14B688DC591B}"/>
              </a:ext>
            </a:extLst>
          </p:cNvPr>
          <p:cNvGrpSpPr/>
          <p:nvPr/>
        </p:nvGrpSpPr>
        <p:grpSpPr>
          <a:xfrm>
            <a:off x="6083932" y="4587654"/>
            <a:ext cx="2235567" cy="1034655"/>
            <a:chOff x="54432" y="1843034"/>
            <a:chExt cx="2235567" cy="1034655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56408797-8749-EA83-F4C5-196A886ACE30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D7F71973-4A00-7204-8501-4F28A84E3D0C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41242347-32C9-C782-066C-C936C13BF2BF}"/>
              </a:ext>
            </a:extLst>
          </p:cNvPr>
          <p:cNvGrpSpPr/>
          <p:nvPr/>
        </p:nvGrpSpPr>
        <p:grpSpPr>
          <a:xfrm>
            <a:off x="3989801" y="1864541"/>
            <a:ext cx="2235567" cy="1034655"/>
            <a:chOff x="54432" y="1843034"/>
            <a:chExt cx="2235567" cy="1034655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983C9288-F107-CF30-A2EA-0A68E179375F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F949BD59-7B22-BA73-E802-8A08185C40A5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3E7CCD14-37D0-52C5-0EFD-6022AF580B87}"/>
              </a:ext>
            </a:extLst>
          </p:cNvPr>
          <p:cNvGrpSpPr/>
          <p:nvPr/>
        </p:nvGrpSpPr>
        <p:grpSpPr>
          <a:xfrm>
            <a:off x="7775182" y="1864541"/>
            <a:ext cx="2235567" cy="1034655"/>
            <a:chOff x="54432" y="1843034"/>
            <a:chExt cx="2235567" cy="1034655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BB4CB96-4E2C-1E03-C27F-FCCA10DCB26E}"/>
                </a:ext>
              </a:extLst>
            </p:cNvPr>
            <p:cNvSpPr txBox="1"/>
            <p:nvPr/>
          </p:nvSpPr>
          <p:spPr>
            <a:xfrm>
              <a:off x="184943" y="2114403"/>
              <a:ext cx="210505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353E7F0C-3AF5-E78E-BD0B-8895BDD5AADE}"/>
                </a:ext>
              </a:extLst>
            </p:cNvPr>
            <p:cNvSpPr txBox="1"/>
            <p:nvPr/>
          </p:nvSpPr>
          <p:spPr>
            <a:xfrm>
              <a:off x="54432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8895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1C78DEED-5D25-13BA-717D-028E04E5A105}"/>
              </a:ext>
            </a:extLst>
          </p:cNvPr>
          <p:cNvGrpSpPr/>
          <p:nvPr/>
        </p:nvGrpSpPr>
        <p:grpSpPr>
          <a:xfrm>
            <a:off x="748945" y="594288"/>
            <a:ext cx="10694109" cy="5188848"/>
            <a:chOff x="882541" y="594288"/>
            <a:chExt cx="10694109" cy="5188848"/>
          </a:xfrm>
        </p:grpSpPr>
        <p:sp>
          <p:nvSpPr>
            <p:cNvPr id="15" name="图形 4">
              <a:extLst>
                <a:ext uri="{FF2B5EF4-FFF2-40B4-BE49-F238E27FC236}">
                  <a16:creationId xmlns:a16="http://schemas.microsoft.com/office/drawing/2014/main" id="{D8BB5490-9B0A-2D5D-DB10-DF21C1B7789D}"/>
                </a:ext>
              </a:extLst>
            </p:cNvPr>
            <p:cNvSpPr/>
            <p:nvPr/>
          </p:nvSpPr>
          <p:spPr>
            <a:xfrm>
              <a:off x="5056844" y="594288"/>
              <a:ext cx="6519806" cy="5188848"/>
            </a:xfrm>
            <a:custGeom>
              <a:avLst/>
              <a:gdLst>
                <a:gd name="connsiteX0" fmla="*/ 2194754 w 3531775"/>
                <a:gd name="connsiteY0" fmla="*/ 386127 h 2810796"/>
                <a:gd name="connsiteX1" fmla="*/ 2199897 w 3531775"/>
                <a:gd name="connsiteY1" fmla="*/ 390128 h 2810796"/>
                <a:gd name="connsiteX2" fmla="*/ 2194754 w 3531775"/>
                <a:gd name="connsiteY2" fmla="*/ 386127 h 2810796"/>
                <a:gd name="connsiteX3" fmla="*/ 2339915 w 3531775"/>
                <a:gd name="connsiteY3" fmla="*/ 310308 h 2810796"/>
                <a:gd name="connsiteX4" fmla="*/ 2278002 w 3531775"/>
                <a:gd name="connsiteY4" fmla="*/ 330120 h 2810796"/>
                <a:gd name="connsiteX5" fmla="*/ 2193230 w 3531775"/>
                <a:gd name="connsiteY5" fmla="*/ 200771 h 2810796"/>
                <a:gd name="connsiteX6" fmla="*/ 2245522 w 3531775"/>
                <a:gd name="connsiteY6" fmla="*/ 209915 h 2810796"/>
                <a:gd name="connsiteX7" fmla="*/ 2229615 w 3531775"/>
                <a:gd name="connsiteY7" fmla="*/ 219059 h 2810796"/>
                <a:gd name="connsiteX8" fmla="*/ 2299338 w 3531775"/>
                <a:gd name="connsiteY8" fmla="*/ 226107 h 2810796"/>
                <a:gd name="connsiteX9" fmla="*/ 2193039 w 3531775"/>
                <a:gd name="connsiteY9" fmla="*/ 155051 h 2810796"/>
                <a:gd name="connsiteX10" fmla="*/ 2163797 w 3531775"/>
                <a:gd name="connsiteY10" fmla="*/ 356314 h 2810796"/>
                <a:gd name="connsiteX11" fmla="*/ 2163321 w 3531775"/>
                <a:gd name="connsiteY11" fmla="*/ 355743 h 2810796"/>
                <a:gd name="connsiteX12" fmla="*/ 2223996 w 3531775"/>
                <a:gd name="connsiteY12" fmla="*/ 406606 h 2810796"/>
                <a:gd name="connsiteX13" fmla="*/ 2339915 w 3531775"/>
                <a:gd name="connsiteY13" fmla="*/ 310308 h 2810796"/>
                <a:gd name="connsiteX14" fmla="*/ 2228948 w 3531775"/>
                <a:gd name="connsiteY14" fmla="*/ 1073356 h 2810796"/>
                <a:gd name="connsiteX15" fmla="*/ 2346106 w 3531775"/>
                <a:gd name="connsiteY15" fmla="*/ 994870 h 2810796"/>
                <a:gd name="connsiteX16" fmla="*/ 2414876 w 3531775"/>
                <a:gd name="connsiteY16" fmla="*/ 1033732 h 2810796"/>
                <a:gd name="connsiteX17" fmla="*/ 2551275 w 3531775"/>
                <a:gd name="connsiteY17" fmla="*/ 961152 h 2810796"/>
                <a:gd name="connsiteX18" fmla="*/ 2540797 w 3531775"/>
                <a:gd name="connsiteY18" fmla="*/ 960104 h 2810796"/>
                <a:gd name="connsiteX19" fmla="*/ 2403065 w 3531775"/>
                <a:gd name="connsiteY19" fmla="*/ 1003157 h 2810796"/>
                <a:gd name="connsiteX20" fmla="*/ 2317055 w 3531775"/>
                <a:gd name="connsiteY20" fmla="*/ 968200 h 2810796"/>
                <a:gd name="connsiteX21" fmla="*/ 2219995 w 3531775"/>
                <a:gd name="connsiteY21" fmla="*/ 1112694 h 2810796"/>
                <a:gd name="connsiteX22" fmla="*/ 2596233 w 3531775"/>
                <a:gd name="connsiteY22" fmla="*/ 955818 h 2810796"/>
                <a:gd name="connsiteX23" fmla="*/ 2578802 w 3531775"/>
                <a:gd name="connsiteY23" fmla="*/ 959532 h 2810796"/>
                <a:gd name="connsiteX24" fmla="*/ 2358774 w 3531775"/>
                <a:gd name="connsiteY24" fmla="*/ 1012682 h 2810796"/>
                <a:gd name="connsiteX25" fmla="*/ 2228948 w 3531775"/>
                <a:gd name="connsiteY25" fmla="*/ 1073356 h 2810796"/>
                <a:gd name="connsiteX26" fmla="*/ 2327532 w 3531775"/>
                <a:gd name="connsiteY26" fmla="*/ 652542 h 2810796"/>
                <a:gd name="connsiteX27" fmla="*/ 2327627 w 3531775"/>
                <a:gd name="connsiteY27" fmla="*/ 652446 h 2810796"/>
                <a:gd name="connsiteX28" fmla="*/ 2327532 w 3531775"/>
                <a:gd name="connsiteY28" fmla="*/ 652542 h 2810796"/>
                <a:gd name="connsiteX29" fmla="*/ 3072673 w 3531775"/>
                <a:gd name="connsiteY29" fmla="*/ 437753 h 2810796"/>
                <a:gd name="connsiteX30" fmla="*/ 3072483 w 3531775"/>
                <a:gd name="connsiteY30" fmla="*/ 437848 h 2810796"/>
                <a:gd name="connsiteX31" fmla="*/ 3072673 w 3531775"/>
                <a:gd name="connsiteY31" fmla="*/ 437753 h 2810796"/>
                <a:gd name="connsiteX32" fmla="*/ 3124394 w 3531775"/>
                <a:gd name="connsiteY32" fmla="*/ 615489 h 2810796"/>
                <a:gd name="connsiteX33" fmla="*/ 3124775 w 3531775"/>
                <a:gd name="connsiteY33" fmla="*/ 615108 h 2810796"/>
                <a:gd name="connsiteX34" fmla="*/ 3124394 w 3531775"/>
                <a:gd name="connsiteY34" fmla="*/ 615489 h 2810796"/>
                <a:gd name="connsiteX35" fmla="*/ 2689482 w 3531775"/>
                <a:gd name="connsiteY35" fmla="*/ 960961 h 2810796"/>
                <a:gd name="connsiteX36" fmla="*/ 2689196 w 3531775"/>
                <a:gd name="connsiteY36" fmla="*/ 961152 h 2810796"/>
                <a:gd name="connsiteX37" fmla="*/ 2689482 w 3531775"/>
                <a:gd name="connsiteY37" fmla="*/ 960961 h 2810796"/>
                <a:gd name="connsiteX38" fmla="*/ 1892144 w 3531775"/>
                <a:gd name="connsiteY38" fmla="*/ 189436 h 2810796"/>
                <a:gd name="connsiteX39" fmla="*/ 1892621 w 3531775"/>
                <a:gd name="connsiteY39" fmla="*/ 189055 h 2810796"/>
                <a:gd name="connsiteX40" fmla="*/ 1892144 w 3531775"/>
                <a:gd name="connsiteY40" fmla="*/ 189436 h 2810796"/>
                <a:gd name="connsiteX41" fmla="*/ 2609091 w 3531775"/>
                <a:gd name="connsiteY41" fmla="*/ 1601137 h 2810796"/>
                <a:gd name="connsiteX42" fmla="*/ 2669480 w 3531775"/>
                <a:gd name="connsiteY42" fmla="*/ 1548082 h 2810796"/>
                <a:gd name="connsiteX43" fmla="*/ 2595661 w 3531775"/>
                <a:gd name="connsiteY43" fmla="*/ 1567132 h 2810796"/>
                <a:gd name="connsiteX44" fmla="*/ 2608996 w 3531775"/>
                <a:gd name="connsiteY44" fmla="*/ 1599517 h 2810796"/>
                <a:gd name="connsiteX45" fmla="*/ 2609091 w 3531775"/>
                <a:gd name="connsiteY45" fmla="*/ 1601137 h 2810796"/>
                <a:gd name="connsiteX46" fmla="*/ 2370680 w 3531775"/>
                <a:gd name="connsiteY46" fmla="*/ 2091960 h 2810796"/>
                <a:gd name="connsiteX47" fmla="*/ 2378301 w 3531775"/>
                <a:gd name="connsiteY47" fmla="*/ 2093960 h 2810796"/>
                <a:gd name="connsiteX48" fmla="*/ 2371252 w 3531775"/>
                <a:gd name="connsiteY48" fmla="*/ 2091293 h 2810796"/>
                <a:gd name="connsiteX49" fmla="*/ 2370680 w 3531775"/>
                <a:gd name="connsiteY49" fmla="*/ 2091960 h 2810796"/>
                <a:gd name="connsiteX50" fmla="*/ 618080 w 3531775"/>
                <a:gd name="connsiteY50" fmla="*/ 1733058 h 2810796"/>
                <a:gd name="connsiteX51" fmla="*/ 618747 w 3531775"/>
                <a:gd name="connsiteY51" fmla="*/ 1732677 h 2810796"/>
                <a:gd name="connsiteX52" fmla="*/ 618080 w 3531775"/>
                <a:gd name="connsiteY52" fmla="*/ 1733058 h 2810796"/>
                <a:gd name="connsiteX53" fmla="*/ 8480 w 3531775"/>
                <a:gd name="connsiteY53" fmla="*/ 1494361 h 2810796"/>
                <a:gd name="connsiteX54" fmla="*/ 101635 w 3531775"/>
                <a:gd name="connsiteY54" fmla="*/ 1341009 h 2810796"/>
                <a:gd name="connsiteX55" fmla="*/ 106493 w 3531775"/>
                <a:gd name="connsiteY55" fmla="*/ 1301480 h 2810796"/>
                <a:gd name="connsiteX56" fmla="*/ 264608 w 3531775"/>
                <a:gd name="connsiteY56" fmla="*/ 992775 h 2810796"/>
                <a:gd name="connsiteX57" fmla="*/ 228317 w 3531775"/>
                <a:gd name="connsiteY57" fmla="*/ 1100883 h 2810796"/>
                <a:gd name="connsiteX58" fmla="*/ 222221 w 3531775"/>
                <a:gd name="connsiteY58" fmla="*/ 1182894 h 2810796"/>
                <a:gd name="connsiteX59" fmla="*/ 497303 w 3531775"/>
                <a:gd name="connsiteY59" fmla="*/ 1060021 h 2810796"/>
                <a:gd name="connsiteX60" fmla="*/ 442344 w 3531775"/>
                <a:gd name="connsiteY60" fmla="*/ 1104408 h 2810796"/>
                <a:gd name="connsiteX61" fmla="*/ 290230 w 3531775"/>
                <a:gd name="connsiteY61" fmla="*/ 1158700 h 2810796"/>
                <a:gd name="connsiteX62" fmla="*/ 324520 w 3531775"/>
                <a:gd name="connsiteY62" fmla="*/ 1160319 h 2810796"/>
                <a:gd name="connsiteX63" fmla="*/ 456727 w 3531775"/>
                <a:gd name="connsiteY63" fmla="*/ 1137936 h 2810796"/>
                <a:gd name="connsiteX64" fmla="*/ 589029 w 3531775"/>
                <a:gd name="connsiteY64" fmla="*/ 1121362 h 2810796"/>
                <a:gd name="connsiteX65" fmla="*/ 493208 w 3531775"/>
                <a:gd name="connsiteY65" fmla="*/ 1231471 h 2810796"/>
                <a:gd name="connsiteX66" fmla="*/ 425294 w 3531775"/>
                <a:gd name="connsiteY66" fmla="*/ 1193466 h 2810796"/>
                <a:gd name="connsiteX67" fmla="*/ 321662 w 3531775"/>
                <a:gd name="connsiteY67" fmla="*/ 1206325 h 2810796"/>
                <a:gd name="connsiteX68" fmla="*/ 430438 w 3531775"/>
                <a:gd name="connsiteY68" fmla="*/ 1255188 h 2810796"/>
                <a:gd name="connsiteX69" fmla="*/ 533403 w 3531775"/>
                <a:gd name="connsiteY69" fmla="*/ 1269381 h 2810796"/>
                <a:gd name="connsiteX70" fmla="*/ 395005 w 3531775"/>
                <a:gd name="connsiteY70" fmla="*/ 1287574 h 2810796"/>
                <a:gd name="connsiteX71" fmla="*/ 318519 w 3531775"/>
                <a:gd name="connsiteY71" fmla="*/ 1319482 h 2810796"/>
                <a:gd name="connsiteX72" fmla="*/ 390338 w 3531775"/>
                <a:gd name="connsiteY72" fmla="*/ 1373584 h 2810796"/>
                <a:gd name="connsiteX73" fmla="*/ 250130 w 3531775"/>
                <a:gd name="connsiteY73" fmla="*/ 1335961 h 2810796"/>
                <a:gd name="connsiteX74" fmla="*/ 129067 w 3531775"/>
                <a:gd name="connsiteY74" fmla="*/ 1357868 h 2810796"/>
                <a:gd name="connsiteX75" fmla="*/ 111731 w 3531775"/>
                <a:gd name="connsiteY75" fmla="*/ 1410255 h 2810796"/>
                <a:gd name="connsiteX76" fmla="*/ 103635 w 3531775"/>
                <a:gd name="connsiteY76" fmla="*/ 1423686 h 2810796"/>
                <a:gd name="connsiteX77" fmla="*/ 102873 w 3531775"/>
                <a:gd name="connsiteY77" fmla="*/ 1450165 h 2810796"/>
                <a:gd name="connsiteX78" fmla="*/ 111446 w 3531775"/>
                <a:gd name="connsiteY78" fmla="*/ 1511697 h 2810796"/>
                <a:gd name="connsiteX79" fmla="*/ 102111 w 3531775"/>
                <a:gd name="connsiteY79" fmla="*/ 1560846 h 2810796"/>
                <a:gd name="connsiteX80" fmla="*/ 130781 w 3531775"/>
                <a:gd name="connsiteY80" fmla="*/ 1596755 h 2810796"/>
                <a:gd name="connsiteX81" fmla="*/ 151832 w 3531775"/>
                <a:gd name="connsiteY81" fmla="*/ 1625235 h 2810796"/>
                <a:gd name="connsiteX82" fmla="*/ 146402 w 3531775"/>
                <a:gd name="connsiteY82" fmla="*/ 1622854 h 2810796"/>
                <a:gd name="connsiteX83" fmla="*/ 125828 w 3531775"/>
                <a:gd name="connsiteY83" fmla="*/ 1638379 h 2810796"/>
                <a:gd name="connsiteX84" fmla="*/ 189551 w 3531775"/>
                <a:gd name="connsiteY84" fmla="*/ 1679622 h 2810796"/>
                <a:gd name="connsiteX85" fmla="*/ 180026 w 3531775"/>
                <a:gd name="connsiteY85" fmla="*/ 1689909 h 2810796"/>
                <a:gd name="connsiteX86" fmla="*/ 223174 w 3531775"/>
                <a:gd name="connsiteY86" fmla="*/ 1699434 h 2810796"/>
                <a:gd name="connsiteX87" fmla="*/ 264322 w 3531775"/>
                <a:gd name="connsiteY87" fmla="*/ 1727247 h 2810796"/>
                <a:gd name="connsiteX88" fmla="*/ 310899 w 3531775"/>
                <a:gd name="connsiteY88" fmla="*/ 1709626 h 2810796"/>
                <a:gd name="connsiteX89" fmla="*/ 350523 w 3531775"/>
                <a:gd name="connsiteY89" fmla="*/ 1702292 h 2810796"/>
                <a:gd name="connsiteX90" fmla="*/ 333950 w 3531775"/>
                <a:gd name="connsiteY90" fmla="*/ 1716103 h 2810796"/>
                <a:gd name="connsiteX91" fmla="*/ 349571 w 3531775"/>
                <a:gd name="connsiteY91" fmla="*/ 1736963 h 2810796"/>
                <a:gd name="connsiteX92" fmla="*/ 386623 w 3531775"/>
                <a:gd name="connsiteY92" fmla="*/ 1721342 h 2810796"/>
                <a:gd name="connsiteX93" fmla="*/ 426818 w 3531775"/>
                <a:gd name="connsiteY93" fmla="*/ 1703530 h 2810796"/>
                <a:gd name="connsiteX94" fmla="*/ 430438 w 3531775"/>
                <a:gd name="connsiteY94" fmla="*/ 1719818 h 2810796"/>
                <a:gd name="connsiteX95" fmla="*/ 522449 w 3531775"/>
                <a:gd name="connsiteY95" fmla="*/ 1661525 h 2810796"/>
                <a:gd name="connsiteX96" fmla="*/ 479015 w 3531775"/>
                <a:gd name="connsiteY96" fmla="*/ 1698768 h 2810796"/>
                <a:gd name="connsiteX97" fmla="*/ 502733 w 3531775"/>
                <a:gd name="connsiteY97" fmla="*/ 1718104 h 2810796"/>
                <a:gd name="connsiteX98" fmla="*/ 512829 w 3531775"/>
                <a:gd name="connsiteY98" fmla="*/ 1704483 h 2810796"/>
                <a:gd name="connsiteX99" fmla="*/ 564931 w 3531775"/>
                <a:gd name="connsiteY99" fmla="*/ 1685242 h 2810796"/>
                <a:gd name="connsiteX100" fmla="*/ 564931 w 3531775"/>
                <a:gd name="connsiteY100" fmla="*/ 1685242 h 2810796"/>
                <a:gd name="connsiteX101" fmla="*/ 564931 w 3531775"/>
                <a:gd name="connsiteY101" fmla="*/ 1685242 h 2810796"/>
                <a:gd name="connsiteX102" fmla="*/ 564931 w 3531775"/>
                <a:gd name="connsiteY102" fmla="*/ 1685242 h 2810796"/>
                <a:gd name="connsiteX103" fmla="*/ 564931 w 3531775"/>
                <a:gd name="connsiteY103" fmla="*/ 1685242 h 2810796"/>
                <a:gd name="connsiteX104" fmla="*/ 621033 w 3531775"/>
                <a:gd name="connsiteY104" fmla="*/ 1634474 h 2810796"/>
                <a:gd name="connsiteX105" fmla="*/ 609794 w 3531775"/>
                <a:gd name="connsiteY105" fmla="*/ 1651047 h 2810796"/>
                <a:gd name="connsiteX106" fmla="*/ 639321 w 3531775"/>
                <a:gd name="connsiteY106" fmla="*/ 1618186 h 2810796"/>
                <a:gd name="connsiteX107" fmla="*/ 669515 w 3531775"/>
                <a:gd name="connsiteY107" fmla="*/ 1556179 h 2810796"/>
                <a:gd name="connsiteX108" fmla="*/ 706187 w 3531775"/>
                <a:gd name="connsiteY108" fmla="*/ 1554178 h 2810796"/>
                <a:gd name="connsiteX109" fmla="*/ 746668 w 3531775"/>
                <a:gd name="connsiteY109" fmla="*/ 1474930 h 2810796"/>
                <a:gd name="connsiteX110" fmla="*/ 782863 w 3531775"/>
                <a:gd name="connsiteY110" fmla="*/ 1435116 h 2810796"/>
                <a:gd name="connsiteX111" fmla="*/ 806009 w 3531775"/>
                <a:gd name="connsiteY111" fmla="*/ 1470549 h 2810796"/>
                <a:gd name="connsiteX112" fmla="*/ 836489 w 3531775"/>
                <a:gd name="connsiteY112" fmla="*/ 1431306 h 2810796"/>
                <a:gd name="connsiteX113" fmla="*/ 880018 w 3531775"/>
                <a:gd name="connsiteY113" fmla="*/ 1392253 h 2810796"/>
                <a:gd name="connsiteX114" fmla="*/ 887352 w 3531775"/>
                <a:gd name="connsiteY114" fmla="*/ 1410351 h 2810796"/>
                <a:gd name="connsiteX115" fmla="*/ 935739 w 3531775"/>
                <a:gd name="connsiteY115" fmla="*/ 1368250 h 2810796"/>
                <a:gd name="connsiteX116" fmla="*/ 1044229 w 3531775"/>
                <a:gd name="connsiteY116" fmla="*/ 1339104 h 2810796"/>
                <a:gd name="connsiteX117" fmla="*/ 1102046 w 3531775"/>
                <a:gd name="connsiteY117" fmla="*/ 1323292 h 2810796"/>
                <a:gd name="connsiteX118" fmla="*/ 1136717 w 3531775"/>
                <a:gd name="connsiteY118" fmla="*/ 1328626 h 2810796"/>
                <a:gd name="connsiteX119" fmla="*/ 1171864 w 3531775"/>
                <a:gd name="connsiteY119" fmla="*/ 1374727 h 2810796"/>
                <a:gd name="connsiteX120" fmla="*/ 1261494 w 3531775"/>
                <a:gd name="connsiteY120" fmla="*/ 1411113 h 2810796"/>
                <a:gd name="connsiteX121" fmla="*/ 1246445 w 3531775"/>
                <a:gd name="connsiteY121" fmla="*/ 1425876 h 2810796"/>
                <a:gd name="connsiteX122" fmla="*/ 1349981 w 3531775"/>
                <a:gd name="connsiteY122" fmla="*/ 1548654 h 2810796"/>
                <a:gd name="connsiteX123" fmla="*/ 1299308 w 3531775"/>
                <a:gd name="connsiteY123" fmla="*/ 1482741 h 2810796"/>
                <a:gd name="connsiteX124" fmla="*/ 1275115 w 3531775"/>
                <a:gd name="connsiteY124" fmla="*/ 1503315 h 2810796"/>
                <a:gd name="connsiteX125" fmla="*/ 1292641 w 3531775"/>
                <a:gd name="connsiteY125" fmla="*/ 1534176 h 2810796"/>
                <a:gd name="connsiteX126" fmla="*/ 1297022 w 3531775"/>
                <a:gd name="connsiteY126" fmla="*/ 1528366 h 2810796"/>
                <a:gd name="connsiteX127" fmla="*/ 1309595 w 3531775"/>
                <a:gd name="connsiteY127" fmla="*/ 1595136 h 2810796"/>
                <a:gd name="connsiteX128" fmla="*/ 1309595 w 3531775"/>
                <a:gd name="connsiteY128" fmla="*/ 1595231 h 2810796"/>
                <a:gd name="connsiteX129" fmla="*/ 1342361 w 3531775"/>
                <a:gd name="connsiteY129" fmla="*/ 1680861 h 2810796"/>
                <a:gd name="connsiteX130" fmla="*/ 1335027 w 3531775"/>
                <a:gd name="connsiteY130" fmla="*/ 1667716 h 2810796"/>
                <a:gd name="connsiteX131" fmla="*/ 1324931 w 3531775"/>
                <a:gd name="connsiteY131" fmla="*/ 1677337 h 2810796"/>
                <a:gd name="connsiteX132" fmla="*/ 1340266 w 3531775"/>
                <a:gd name="connsiteY132" fmla="*/ 1707340 h 2810796"/>
                <a:gd name="connsiteX133" fmla="*/ 1367888 w 3531775"/>
                <a:gd name="connsiteY133" fmla="*/ 1784779 h 2810796"/>
                <a:gd name="connsiteX134" fmla="*/ 1333027 w 3531775"/>
                <a:gd name="connsiteY134" fmla="*/ 1834023 h 2810796"/>
                <a:gd name="connsiteX135" fmla="*/ 1354077 w 3531775"/>
                <a:gd name="connsiteY135" fmla="*/ 1907556 h 2810796"/>
                <a:gd name="connsiteX136" fmla="*/ 1348458 w 3531775"/>
                <a:gd name="connsiteY136" fmla="*/ 1960324 h 2810796"/>
                <a:gd name="connsiteX137" fmla="*/ 1345219 w 3531775"/>
                <a:gd name="connsiteY137" fmla="*/ 1951752 h 2810796"/>
                <a:gd name="connsiteX138" fmla="*/ 1301975 w 3531775"/>
                <a:gd name="connsiteY138" fmla="*/ 1942703 h 2810796"/>
                <a:gd name="connsiteX139" fmla="*/ 1303976 w 3531775"/>
                <a:gd name="connsiteY139" fmla="*/ 1990137 h 2810796"/>
                <a:gd name="connsiteX140" fmla="*/ 1300642 w 3531775"/>
                <a:gd name="connsiteY140" fmla="*/ 2040906 h 2810796"/>
                <a:gd name="connsiteX141" fmla="*/ 1279687 w 3531775"/>
                <a:gd name="connsiteY141" fmla="*/ 2032238 h 2810796"/>
                <a:gd name="connsiteX142" fmla="*/ 1284926 w 3531775"/>
                <a:gd name="connsiteY142" fmla="*/ 2085483 h 2810796"/>
                <a:gd name="connsiteX143" fmla="*/ 1249207 w 3531775"/>
                <a:gd name="connsiteY143" fmla="*/ 2123011 h 2810796"/>
                <a:gd name="connsiteX144" fmla="*/ 1285783 w 3531775"/>
                <a:gd name="connsiteY144" fmla="*/ 2197401 h 2810796"/>
                <a:gd name="connsiteX145" fmla="*/ 1270448 w 3531775"/>
                <a:gd name="connsiteY145" fmla="*/ 2202640 h 2810796"/>
                <a:gd name="connsiteX146" fmla="*/ 1237682 w 3531775"/>
                <a:gd name="connsiteY146" fmla="*/ 2220643 h 2810796"/>
                <a:gd name="connsiteX147" fmla="*/ 1256351 w 3531775"/>
                <a:gd name="connsiteY147" fmla="*/ 2250742 h 2810796"/>
                <a:gd name="connsiteX148" fmla="*/ 1275305 w 3531775"/>
                <a:gd name="connsiteY148" fmla="*/ 2285984 h 2810796"/>
                <a:gd name="connsiteX149" fmla="*/ 1251493 w 3531775"/>
                <a:gd name="connsiteY149" fmla="*/ 2290842 h 2810796"/>
                <a:gd name="connsiteX150" fmla="*/ 1307500 w 3531775"/>
                <a:gd name="connsiteY150" fmla="*/ 2358850 h 2810796"/>
                <a:gd name="connsiteX151" fmla="*/ 1270638 w 3531775"/>
                <a:gd name="connsiteY151" fmla="*/ 2332657 h 2810796"/>
                <a:gd name="connsiteX152" fmla="*/ 1239110 w 3531775"/>
                <a:gd name="connsiteY152" fmla="*/ 2354469 h 2810796"/>
                <a:gd name="connsiteX153" fmla="*/ 1250921 w 3531775"/>
                <a:gd name="connsiteY153" fmla="*/ 2372090 h 2810796"/>
                <a:gd name="connsiteX154" fmla="*/ 1256160 w 3531775"/>
                <a:gd name="connsiteY154" fmla="*/ 2366375 h 2810796"/>
                <a:gd name="connsiteX155" fmla="*/ 1273496 w 3531775"/>
                <a:gd name="connsiteY155" fmla="*/ 2411905 h 2810796"/>
                <a:gd name="connsiteX156" fmla="*/ 1273496 w 3531775"/>
                <a:gd name="connsiteY156" fmla="*/ 2411905 h 2810796"/>
                <a:gd name="connsiteX157" fmla="*/ 1323311 w 3531775"/>
                <a:gd name="connsiteY157" fmla="*/ 2431336 h 2810796"/>
                <a:gd name="connsiteX158" fmla="*/ 1323216 w 3531775"/>
                <a:gd name="connsiteY158" fmla="*/ 2444766 h 2810796"/>
                <a:gd name="connsiteX159" fmla="*/ 1347981 w 3531775"/>
                <a:gd name="connsiteY159" fmla="*/ 2436479 h 2810796"/>
                <a:gd name="connsiteX160" fmla="*/ 1395320 w 3531775"/>
                <a:gd name="connsiteY160" fmla="*/ 2404285 h 2810796"/>
                <a:gd name="connsiteX161" fmla="*/ 1433516 w 3531775"/>
                <a:gd name="connsiteY161" fmla="*/ 2424192 h 2810796"/>
                <a:gd name="connsiteX162" fmla="*/ 1460471 w 3531775"/>
                <a:gd name="connsiteY162" fmla="*/ 2365042 h 2810796"/>
                <a:gd name="connsiteX163" fmla="*/ 1471806 w 3531775"/>
                <a:gd name="connsiteY163" fmla="*/ 2352659 h 2810796"/>
                <a:gd name="connsiteX164" fmla="*/ 1476473 w 3531775"/>
                <a:gd name="connsiteY164" fmla="*/ 2394950 h 2810796"/>
                <a:gd name="connsiteX165" fmla="*/ 1507049 w 3531775"/>
                <a:gd name="connsiteY165" fmla="*/ 2395426 h 2810796"/>
                <a:gd name="connsiteX166" fmla="*/ 1529337 w 3531775"/>
                <a:gd name="connsiteY166" fmla="*/ 2333038 h 2810796"/>
                <a:gd name="connsiteX167" fmla="*/ 1547720 w 3531775"/>
                <a:gd name="connsiteY167" fmla="*/ 2351040 h 2810796"/>
                <a:gd name="connsiteX168" fmla="*/ 1556483 w 3531775"/>
                <a:gd name="connsiteY168" fmla="*/ 2302653 h 2810796"/>
                <a:gd name="connsiteX169" fmla="*/ 1604299 w 3531775"/>
                <a:gd name="connsiteY169" fmla="*/ 2274078 h 2810796"/>
                <a:gd name="connsiteX170" fmla="*/ 1590678 w 3531775"/>
                <a:gd name="connsiteY170" fmla="*/ 2211975 h 2810796"/>
                <a:gd name="connsiteX171" fmla="*/ 1601441 w 3531775"/>
                <a:gd name="connsiteY171" fmla="*/ 2164921 h 2810796"/>
                <a:gd name="connsiteX172" fmla="*/ 1612205 w 3531775"/>
                <a:gd name="connsiteY172" fmla="*/ 2192830 h 2810796"/>
                <a:gd name="connsiteX173" fmla="*/ 1652686 w 3531775"/>
                <a:gd name="connsiteY173" fmla="*/ 2193877 h 2810796"/>
                <a:gd name="connsiteX174" fmla="*/ 1655067 w 3531775"/>
                <a:gd name="connsiteY174" fmla="*/ 2145871 h 2810796"/>
                <a:gd name="connsiteX175" fmla="*/ 1666116 w 3531775"/>
                <a:gd name="connsiteY175" fmla="*/ 2092722 h 2810796"/>
                <a:gd name="connsiteX176" fmla="*/ 1690024 w 3531775"/>
                <a:gd name="connsiteY176" fmla="*/ 2106152 h 2810796"/>
                <a:gd name="connsiteX177" fmla="*/ 1737744 w 3531775"/>
                <a:gd name="connsiteY177" fmla="*/ 1973564 h 2810796"/>
                <a:gd name="connsiteX178" fmla="*/ 1715837 w 3531775"/>
                <a:gd name="connsiteY178" fmla="*/ 2046907 h 2810796"/>
                <a:gd name="connsiteX179" fmla="*/ 1734029 w 3531775"/>
                <a:gd name="connsiteY179" fmla="*/ 2070529 h 2810796"/>
                <a:gd name="connsiteX180" fmla="*/ 1762319 w 3531775"/>
                <a:gd name="connsiteY180" fmla="*/ 2055098 h 2810796"/>
                <a:gd name="connsiteX181" fmla="*/ 1760795 w 3531775"/>
                <a:gd name="connsiteY181" fmla="*/ 2033667 h 2810796"/>
                <a:gd name="connsiteX182" fmla="*/ 1810515 w 3531775"/>
                <a:gd name="connsiteY182" fmla="*/ 1989852 h 2810796"/>
                <a:gd name="connsiteX183" fmla="*/ 1810515 w 3531775"/>
                <a:gd name="connsiteY183" fmla="*/ 1989852 h 2810796"/>
                <a:gd name="connsiteX184" fmla="*/ 1856807 w 3531775"/>
                <a:gd name="connsiteY184" fmla="*/ 1914223 h 2810796"/>
                <a:gd name="connsiteX185" fmla="*/ 1847377 w 3531775"/>
                <a:gd name="connsiteY185" fmla="*/ 1938226 h 2810796"/>
                <a:gd name="connsiteX186" fmla="*/ 1880429 w 3531775"/>
                <a:gd name="connsiteY186" fmla="*/ 1905079 h 2810796"/>
                <a:gd name="connsiteX187" fmla="*/ 1878714 w 3531775"/>
                <a:gd name="connsiteY187" fmla="*/ 1892030 h 2810796"/>
                <a:gd name="connsiteX188" fmla="*/ 1929197 w 3531775"/>
                <a:gd name="connsiteY188" fmla="*/ 1810401 h 2810796"/>
                <a:gd name="connsiteX189" fmla="*/ 2021304 w 3531775"/>
                <a:gd name="connsiteY189" fmla="*/ 1805733 h 2810796"/>
                <a:gd name="connsiteX190" fmla="*/ 2083406 w 3531775"/>
                <a:gd name="connsiteY190" fmla="*/ 1758299 h 2810796"/>
                <a:gd name="connsiteX191" fmla="*/ 2157511 w 3531775"/>
                <a:gd name="connsiteY191" fmla="*/ 1751346 h 2810796"/>
                <a:gd name="connsiteX192" fmla="*/ 2146176 w 3531775"/>
                <a:gd name="connsiteY192" fmla="*/ 1756870 h 2810796"/>
                <a:gd name="connsiteX193" fmla="*/ 2159511 w 3531775"/>
                <a:gd name="connsiteY193" fmla="*/ 1814687 h 2810796"/>
                <a:gd name="connsiteX194" fmla="*/ 2273811 w 3531775"/>
                <a:gd name="connsiteY194" fmla="*/ 1816401 h 2810796"/>
                <a:gd name="connsiteX195" fmla="*/ 2259047 w 3531775"/>
                <a:gd name="connsiteY195" fmla="*/ 1841166 h 2810796"/>
                <a:gd name="connsiteX196" fmla="*/ 2328771 w 3531775"/>
                <a:gd name="connsiteY196" fmla="*/ 1850882 h 2810796"/>
                <a:gd name="connsiteX197" fmla="*/ 2380301 w 3531775"/>
                <a:gd name="connsiteY197" fmla="*/ 1913842 h 2810796"/>
                <a:gd name="connsiteX198" fmla="*/ 2444499 w 3531775"/>
                <a:gd name="connsiteY198" fmla="*/ 1915176 h 2810796"/>
                <a:gd name="connsiteX199" fmla="*/ 2493934 w 3531775"/>
                <a:gd name="connsiteY199" fmla="*/ 1942417 h 2810796"/>
                <a:gd name="connsiteX200" fmla="*/ 2460406 w 3531775"/>
                <a:gd name="connsiteY200" fmla="*/ 1945084 h 2810796"/>
                <a:gd name="connsiteX201" fmla="*/ 2446500 w 3531775"/>
                <a:gd name="connsiteY201" fmla="*/ 1988042 h 2810796"/>
                <a:gd name="connsiteX202" fmla="*/ 2473455 w 3531775"/>
                <a:gd name="connsiteY202" fmla="*/ 2000043 h 2810796"/>
                <a:gd name="connsiteX203" fmla="*/ 2542321 w 3531775"/>
                <a:gd name="connsiteY203" fmla="*/ 2028809 h 2810796"/>
                <a:gd name="connsiteX204" fmla="*/ 2520223 w 3531775"/>
                <a:gd name="connsiteY204" fmla="*/ 2049954 h 2810796"/>
                <a:gd name="connsiteX205" fmla="*/ 2625855 w 3531775"/>
                <a:gd name="connsiteY205" fmla="*/ 2108247 h 2810796"/>
                <a:gd name="connsiteX206" fmla="*/ 2540416 w 3531775"/>
                <a:gd name="connsiteY206" fmla="*/ 2098532 h 2810796"/>
                <a:gd name="connsiteX207" fmla="*/ 2543559 w 3531775"/>
                <a:gd name="connsiteY207" fmla="*/ 2131870 h 2810796"/>
                <a:gd name="connsiteX208" fmla="*/ 2564514 w 3531775"/>
                <a:gd name="connsiteY208" fmla="*/ 2132155 h 2810796"/>
                <a:gd name="connsiteX209" fmla="*/ 2595090 w 3531775"/>
                <a:gd name="connsiteY209" fmla="*/ 2181400 h 2810796"/>
                <a:gd name="connsiteX210" fmla="*/ 2595090 w 3531775"/>
                <a:gd name="connsiteY210" fmla="*/ 2181400 h 2810796"/>
                <a:gd name="connsiteX211" fmla="*/ 2595090 w 3531775"/>
                <a:gd name="connsiteY211" fmla="*/ 2181400 h 2810796"/>
                <a:gd name="connsiteX212" fmla="*/ 2595090 w 3531775"/>
                <a:gd name="connsiteY212" fmla="*/ 2181400 h 2810796"/>
                <a:gd name="connsiteX213" fmla="*/ 2595090 w 3531775"/>
                <a:gd name="connsiteY213" fmla="*/ 2181400 h 2810796"/>
                <a:gd name="connsiteX214" fmla="*/ 2661860 w 3531775"/>
                <a:gd name="connsiteY214" fmla="*/ 2204355 h 2810796"/>
                <a:gd name="connsiteX215" fmla="*/ 2640714 w 3531775"/>
                <a:gd name="connsiteY215" fmla="*/ 2205688 h 2810796"/>
                <a:gd name="connsiteX216" fmla="*/ 2682338 w 3531775"/>
                <a:gd name="connsiteY216" fmla="*/ 2211594 h 2810796"/>
                <a:gd name="connsiteX217" fmla="*/ 2748251 w 3531775"/>
                <a:gd name="connsiteY217" fmla="*/ 2186448 h 2810796"/>
                <a:gd name="connsiteX218" fmla="*/ 2787876 w 3531775"/>
                <a:gd name="connsiteY218" fmla="*/ 2220547 h 2810796"/>
                <a:gd name="connsiteX219" fmla="*/ 2836548 w 3531775"/>
                <a:gd name="connsiteY219" fmla="*/ 2174351 h 2810796"/>
                <a:gd name="connsiteX220" fmla="*/ 2853788 w 3531775"/>
                <a:gd name="connsiteY220" fmla="*/ 2167874 h 2810796"/>
                <a:gd name="connsiteX221" fmla="*/ 2841216 w 3531775"/>
                <a:gd name="connsiteY221" fmla="*/ 2194639 h 2810796"/>
                <a:gd name="connsiteX222" fmla="*/ 2846168 w 3531775"/>
                <a:gd name="connsiteY222" fmla="*/ 2234359 h 2810796"/>
                <a:gd name="connsiteX223" fmla="*/ 2863694 w 3531775"/>
                <a:gd name="connsiteY223" fmla="*/ 2235883 h 2810796"/>
                <a:gd name="connsiteX224" fmla="*/ 2873886 w 3531775"/>
                <a:gd name="connsiteY224" fmla="*/ 2225691 h 2810796"/>
                <a:gd name="connsiteX225" fmla="*/ 2916082 w 3531775"/>
                <a:gd name="connsiteY225" fmla="*/ 2187496 h 2810796"/>
                <a:gd name="connsiteX226" fmla="*/ 2922750 w 3531775"/>
                <a:gd name="connsiteY226" fmla="*/ 2218452 h 2810796"/>
                <a:gd name="connsiteX227" fmla="*/ 2950277 w 3531775"/>
                <a:gd name="connsiteY227" fmla="*/ 2179780 h 2810796"/>
                <a:gd name="connsiteX228" fmla="*/ 3003902 w 3531775"/>
                <a:gd name="connsiteY228" fmla="*/ 2179114 h 2810796"/>
                <a:gd name="connsiteX229" fmla="*/ 3022381 w 3531775"/>
                <a:gd name="connsiteY229" fmla="*/ 2092817 h 2810796"/>
                <a:gd name="connsiteX230" fmla="*/ 3048003 w 3531775"/>
                <a:gd name="connsiteY230" fmla="*/ 2149681 h 2810796"/>
                <a:gd name="connsiteX231" fmla="*/ 3074483 w 3531775"/>
                <a:gd name="connsiteY231" fmla="*/ 2140633 h 2810796"/>
                <a:gd name="connsiteX232" fmla="*/ 3076197 w 3531775"/>
                <a:gd name="connsiteY232" fmla="*/ 2107295 h 2810796"/>
                <a:gd name="connsiteX233" fmla="*/ 3086199 w 3531775"/>
                <a:gd name="connsiteY233" fmla="*/ 2068052 h 2810796"/>
                <a:gd name="connsiteX234" fmla="*/ 3112487 w 3531775"/>
                <a:gd name="connsiteY234" fmla="*/ 2088721 h 2810796"/>
                <a:gd name="connsiteX235" fmla="*/ 3127632 w 3531775"/>
                <a:gd name="connsiteY235" fmla="*/ 1994519 h 2810796"/>
                <a:gd name="connsiteX236" fmla="*/ 3131347 w 3531775"/>
                <a:gd name="connsiteY236" fmla="*/ 2046621 h 2810796"/>
                <a:gd name="connsiteX237" fmla="*/ 3184496 w 3531775"/>
                <a:gd name="connsiteY237" fmla="*/ 2061480 h 2810796"/>
                <a:gd name="connsiteX238" fmla="*/ 3176781 w 3531775"/>
                <a:gd name="connsiteY238" fmla="*/ 2042334 h 2810796"/>
                <a:gd name="connsiteX239" fmla="*/ 3212119 w 3531775"/>
                <a:gd name="connsiteY239" fmla="*/ 2002901 h 2810796"/>
                <a:gd name="connsiteX240" fmla="*/ 3212119 w 3531775"/>
                <a:gd name="connsiteY240" fmla="*/ 2002901 h 2810796"/>
                <a:gd name="connsiteX241" fmla="*/ 3205166 w 3531775"/>
                <a:gd name="connsiteY241" fmla="*/ 1950609 h 2810796"/>
                <a:gd name="connsiteX242" fmla="*/ 3222406 w 3531775"/>
                <a:gd name="connsiteY242" fmla="*/ 1939655 h 2810796"/>
                <a:gd name="connsiteX243" fmla="*/ 3200879 w 3531775"/>
                <a:gd name="connsiteY243" fmla="*/ 1916319 h 2810796"/>
                <a:gd name="connsiteX244" fmla="*/ 3144682 w 3531775"/>
                <a:gd name="connsiteY244" fmla="*/ 1872694 h 2810796"/>
                <a:gd name="connsiteX245" fmla="*/ 3159160 w 3531775"/>
                <a:gd name="connsiteY245" fmla="*/ 1824403 h 2810796"/>
                <a:gd name="connsiteX246" fmla="*/ 3077817 w 3531775"/>
                <a:gd name="connsiteY246" fmla="*/ 1793541 h 2810796"/>
                <a:gd name="connsiteX247" fmla="*/ 3144015 w 3531775"/>
                <a:gd name="connsiteY247" fmla="*/ 1773063 h 2810796"/>
                <a:gd name="connsiteX248" fmla="*/ 3139253 w 3531775"/>
                <a:gd name="connsiteY248" fmla="*/ 1751536 h 2810796"/>
                <a:gd name="connsiteX249" fmla="*/ 3107725 w 3531775"/>
                <a:gd name="connsiteY249" fmla="*/ 1747250 h 2810796"/>
                <a:gd name="connsiteX250" fmla="*/ 3070006 w 3531775"/>
                <a:gd name="connsiteY250" fmla="*/ 1731058 h 2810796"/>
                <a:gd name="connsiteX251" fmla="*/ 3096485 w 3531775"/>
                <a:gd name="connsiteY251" fmla="*/ 1708959 h 2810796"/>
                <a:gd name="connsiteX252" fmla="*/ 3047718 w 3531775"/>
                <a:gd name="connsiteY252" fmla="*/ 1703816 h 2810796"/>
                <a:gd name="connsiteX253" fmla="*/ 3024762 w 3531775"/>
                <a:gd name="connsiteY253" fmla="*/ 1654953 h 2810796"/>
                <a:gd name="connsiteX254" fmla="*/ 2973042 w 3531775"/>
                <a:gd name="connsiteY254" fmla="*/ 1680289 h 2810796"/>
                <a:gd name="connsiteX255" fmla="*/ 2936084 w 3531775"/>
                <a:gd name="connsiteY255" fmla="*/ 1680384 h 2810796"/>
                <a:gd name="connsiteX256" fmla="*/ 2961326 w 3531775"/>
                <a:gd name="connsiteY256" fmla="*/ 1659239 h 2810796"/>
                <a:gd name="connsiteX257" fmla="*/ 2975137 w 3531775"/>
                <a:gd name="connsiteY257" fmla="*/ 1616758 h 2810796"/>
                <a:gd name="connsiteX258" fmla="*/ 2959040 w 3531775"/>
                <a:gd name="connsiteY258" fmla="*/ 1607233 h 2810796"/>
                <a:gd name="connsiteX259" fmla="*/ 2926369 w 3531775"/>
                <a:gd name="connsiteY259" fmla="*/ 1621044 h 2810796"/>
                <a:gd name="connsiteX260" fmla="*/ 2882744 w 3531775"/>
                <a:gd name="connsiteY260" fmla="*/ 1627997 h 2810796"/>
                <a:gd name="connsiteX261" fmla="*/ 2892555 w 3531775"/>
                <a:gd name="connsiteY261" fmla="*/ 1593040 h 2810796"/>
                <a:gd name="connsiteX262" fmla="*/ 2782256 w 3531775"/>
                <a:gd name="connsiteY262" fmla="*/ 1609709 h 2810796"/>
                <a:gd name="connsiteX263" fmla="*/ 2840930 w 3531775"/>
                <a:gd name="connsiteY263" fmla="*/ 1590087 h 2810796"/>
                <a:gd name="connsiteX264" fmla="*/ 2837120 w 3531775"/>
                <a:gd name="connsiteY264" fmla="*/ 1530366 h 2810796"/>
                <a:gd name="connsiteX265" fmla="*/ 2819784 w 3531775"/>
                <a:gd name="connsiteY265" fmla="*/ 1544558 h 2810796"/>
                <a:gd name="connsiteX266" fmla="*/ 2835596 w 3531775"/>
                <a:gd name="connsiteY266" fmla="*/ 1559036 h 2810796"/>
                <a:gd name="connsiteX267" fmla="*/ 2767492 w 3531775"/>
                <a:gd name="connsiteY267" fmla="*/ 1518174 h 2810796"/>
                <a:gd name="connsiteX268" fmla="*/ 2767492 w 3531775"/>
                <a:gd name="connsiteY268" fmla="*/ 1518174 h 2810796"/>
                <a:gd name="connsiteX269" fmla="*/ 2767492 w 3531775"/>
                <a:gd name="connsiteY269" fmla="*/ 1518174 h 2810796"/>
                <a:gd name="connsiteX270" fmla="*/ 2688911 w 3531775"/>
                <a:gd name="connsiteY270" fmla="*/ 1543605 h 2810796"/>
                <a:gd name="connsiteX271" fmla="*/ 2757110 w 3531775"/>
                <a:gd name="connsiteY271" fmla="*/ 1503696 h 2810796"/>
                <a:gd name="connsiteX272" fmla="*/ 3109154 w 3531775"/>
                <a:gd name="connsiteY272" fmla="*/ 1629330 h 2810796"/>
                <a:gd name="connsiteX273" fmla="*/ 3224025 w 3531775"/>
                <a:gd name="connsiteY273" fmla="*/ 2006711 h 2810796"/>
                <a:gd name="connsiteX274" fmla="*/ 3224025 w 3531775"/>
                <a:gd name="connsiteY274" fmla="*/ 2006711 h 2810796"/>
                <a:gd name="connsiteX275" fmla="*/ 2986091 w 3531775"/>
                <a:gd name="connsiteY275" fmla="*/ 2261124 h 2810796"/>
                <a:gd name="connsiteX276" fmla="*/ 2587565 w 3531775"/>
                <a:gd name="connsiteY276" fmla="*/ 2190163 h 2810796"/>
                <a:gd name="connsiteX277" fmla="*/ 2587565 w 3531775"/>
                <a:gd name="connsiteY277" fmla="*/ 2190163 h 2810796"/>
                <a:gd name="connsiteX278" fmla="*/ 2587565 w 3531775"/>
                <a:gd name="connsiteY278" fmla="*/ 2190163 h 2810796"/>
                <a:gd name="connsiteX279" fmla="*/ 2164750 w 3531775"/>
                <a:gd name="connsiteY279" fmla="*/ 1865360 h 2810796"/>
                <a:gd name="connsiteX280" fmla="*/ 1818230 w 3531775"/>
                <a:gd name="connsiteY280" fmla="*/ 1996329 h 2810796"/>
                <a:gd name="connsiteX281" fmla="*/ 1818230 w 3531775"/>
                <a:gd name="connsiteY281" fmla="*/ 1996329 h 2810796"/>
                <a:gd name="connsiteX282" fmla="*/ 1818230 w 3531775"/>
                <a:gd name="connsiteY282" fmla="*/ 1996329 h 2810796"/>
                <a:gd name="connsiteX283" fmla="*/ 1588011 w 3531775"/>
                <a:gd name="connsiteY283" fmla="*/ 2379424 h 2810796"/>
                <a:gd name="connsiteX284" fmla="*/ 1266447 w 3531775"/>
                <a:gd name="connsiteY284" fmla="*/ 2418286 h 2810796"/>
                <a:gd name="connsiteX285" fmla="*/ 1266447 w 3531775"/>
                <a:gd name="connsiteY285" fmla="*/ 2418286 h 2810796"/>
                <a:gd name="connsiteX286" fmla="*/ 1266447 w 3531775"/>
                <a:gd name="connsiteY286" fmla="*/ 2418286 h 2810796"/>
                <a:gd name="connsiteX287" fmla="*/ 1198915 w 3531775"/>
                <a:gd name="connsiteY287" fmla="*/ 2238264 h 2810796"/>
                <a:gd name="connsiteX288" fmla="*/ 1247683 w 3531775"/>
                <a:gd name="connsiteY288" fmla="*/ 1486170 h 2810796"/>
                <a:gd name="connsiteX289" fmla="*/ 1081281 w 3531775"/>
                <a:gd name="connsiteY289" fmla="*/ 1396158 h 2810796"/>
                <a:gd name="connsiteX290" fmla="*/ 608079 w 3531775"/>
                <a:gd name="connsiteY290" fmla="*/ 1664763 h 2810796"/>
                <a:gd name="connsiteX291" fmla="*/ 577980 w 3531775"/>
                <a:gd name="connsiteY291" fmla="*/ 1683718 h 2810796"/>
                <a:gd name="connsiteX292" fmla="*/ 259369 w 3531775"/>
                <a:gd name="connsiteY292" fmla="*/ 1753917 h 2810796"/>
                <a:gd name="connsiteX293" fmla="*/ 124590 w 3531775"/>
                <a:gd name="connsiteY293" fmla="*/ 1357963 h 2810796"/>
                <a:gd name="connsiteX294" fmla="*/ 123447 w 3531775"/>
                <a:gd name="connsiteY294" fmla="*/ 1357963 h 2810796"/>
                <a:gd name="connsiteX295" fmla="*/ 105254 w 3531775"/>
                <a:gd name="connsiteY295" fmla="*/ 1652762 h 2810796"/>
                <a:gd name="connsiteX296" fmla="*/ 477015 w 3531775"/>
                <a:gd name="connsiteY296" fmla="*/ 1740868 h 2810796"/>
                <a:gd name="connsiteX297" fmla="*/ 586743 w 3531775"/>
                <a:gd name="connsiteY297" fmla="*/ 1682480 h 2810796"/>
                <a:gd name="connsiteX298" fmla="*/ 755907 w 3531775"/>
                <a:gd name="connsiteY298" fmla="*/ 1555226 h 2810796"/>
                <a:gd name="connsiteX299" fmla="*/ 981173 w 3531775"/>
                <a:gd name="connsiteY299" fmla="*/ 1414446 h 2810796"/>
                <a:gd name="connsiteX300" fmla="*/ 1296546 w 3531775"/>
                <a:gd name="connsiteY300" fmla="*/ 1598470 h 2810796"/>
                <a:gd name="connsiteX301" fmla="*/ 1201391 w 3531775"/>
                <a:gd name="connsiteY301" fmla="*/ 2138156 h 2810796"/>
                <a:gd name="connsiteX302" fmla="*/ 1262447 w 3531775"/>
                <a:gd name="connsiteY302" fmla="*/ 2422001 h 2810796"/>
                <a:gd name="connsiteX303" fmla="*/ 1262447 w 3531775"/>
                <a:gd name="connsiteY303" fmla="*/ 2422001 h 2810796"/>
                <a:gd name="connsiteX304" fmla="*/ 1607918 w 3531775"/>
                <a:gd name="connsiteY304" fmla="*/ 2363518 h 2810796"/>
                <a:gd name="connsiteX305" fmla="*/ 1823088 w 3531775"/>
                <a:gd name="connsiteY305" fmla="*/ 2000139 h 2810796"/>
                <a:gd name="connsiteX306" fmla="*/ 1823088 w 3531775"/>
                <a:gd name="connsiteY306" fmla="*/ 2000139 h 2810796"/>
                <a:gd name="connsiteX307" fmla="*/ 2063118 w 3531775"/>
                <a:gd name="connsiteY307" fmla="*/ 1862217 h 2810796"/>
                <a:gd name="connsiteX308" fmla="*/ 2583088 w 3531775"/>
                <a:gd name="connsiteY308" fmla="*/ 2195401 h 2810796"/>
                <a:gd name="connsiteX309" fmla="*/ 2583088 w 3531775"/>
                <a:gd name="connsiteY309" fmla="*/ 2195401 h 2810796"/>
                <a:gd name="connsiteX310" fmla="*/ 3231169 w 3531775"/>
                <a:gd name="connsiteY310" fmla="*/ 2008902 h 2810796"/>
                <a:gd name="connsiteX311" fmla="*/ 3231169 w 3531775"/>
                <a:gd name="connsiteY311" fmla="*/ 2008902 h 2810796"/>
                <a:gd name="connsiteX312" fmla="*/ 3231169 w 3531775"/>
                <a:gd name="connsiteY312" fmla="*/ 2008902 h 2810796"/>
                <a:gd name="connsiteX313" fmla="*/ 3193355 w 3531775"/>
                <a:gd name="connsiteY313" fmla="*/ 1713912 h 2810796"/>
                <a:gd name="connsiteX314" fmla="*/ 2769587 w 3531775"/>
                <a:gd name="connsiteY314" fmla="*/ 1496457 h 2810796"/>
                <a:gd name="connsiteX315" fmla="*/ 2769587 w 3531775"/>
                <a:gd name="connsiteY315" fmla="*/ 1496457 h 2810796"/>
                <a:gd name="connsiteX316" fmla="*/ 2769587 w 3531775"/>
                <a:gd name="connsiteY316" fmla="*/ 1496457 h 2810796"/>
                <a:gd name="connsiteX317" fmla="*/ 2763015 w 3531775"/>
                <a:gd name="connsiteY317" fmla="*/ 1495885 h 2810796"/>
                <a:gd name="connsiteX318" fmla="*/ 2768349 w 3531775"/>
                <a:gd name="connsiteY318" fmla="*/ 1487027 h 2810796"/>
                <a:gd name="connsiteX319" fmla="*/ 2770445 w 3531775"/>
                <a:gd name="connsiteY319" fmla="*/ 1487217 h 2810796"/>
                <a:gd name="connsiteX320" fmla="*/ 3200879 w 3531775"/>
                <a:gd name="connsiteY320" fmla="*/ 1709245 h 2810796"/>
                <a:gd name="connsiteX321" fmla="*/ 3239075 w 3531775"/>
                <a:gd name="connsiteY321" fmla="*/ 2012236 h 2810796"/>
                <a:gd name="connsiteX322" fmla="*/ 2578040 w 3531775"/>
                <a:gd name="connsiteY322" fmla="*/ 2201497 h 2810796"/>
                <a:gd name="connsiteX323" fmla="*/ 2578040 w 3531775"/>
                <a:gd name="connsiteY323" fmla="*/ 2201497 h 2810796"/>
                <a:gd name="connsiteX324" fmla="*/ 2578040 w 3531775"/>
                <a:gd name="connsiteY324" fmla="*/ 2201497 h 2810796"/>
                <a:gd name="connsiteX325" fmla="*/ 2165893 w 3531775"/>
                <a:gd name="connsiteY325" fmla="*/ 1879933 h 2810796"/>
                <a:gd name="connsiteX326" fmla="*/ 1923958 w 3531775"/>
                <a:gd name="connsiteY326" fmla="*/ 1916224 h 2810796"/>
                <a:gd name="connsiteX327" fmla="*/ 1621254 w 3531775"/>
                <a:gd name="connsiteY327" fmla="*/ 2357136 h 2810796"/>
                <a:gd name="connsiteX328" fmla="*/ 1257875 w 3531775"/>
                <a:gd name="connsiteY328" fmla="*/ 2426478 h 2810796"/>
                <a:gd name="connsiteX329" fmla="*/ 1257875 w 3531775"/>
                <a:gd name="connsiteY329" fmla="*/ 2426478 h 2810796"/>
                <a:gd name="connsiteX330" fmla="*/ 1257875 w 3531775"/>
                <a:gd name="connsiteY330" fmla="*/ 2426478 h 2810796"/>
                <a:gd name="connsiteX331" fmla="*/ 1202820 w 3531775"/>
                <a:gd name="connsiteY331" fmla="*/ 2329513 h 2810796"/>
                <a:gd name="connsiteX332" fmla="*/ 1291212 w 3531775"/>
                <a:gd name="connsiteY332" fmla="*/ 1600089 h 2810796"/>
                <a:gd name="connsiteX333" fmla="*/ 1291212 w 3531775"/>
                <a:gd name="connsiteY333" fmla="*/ 1600089 h 2810796"/>
                <a:gd name="connsiteX334" fmla="*/ 1291212 w 3531775"/>
                <a:gd name="connsiteY334" fmla="*/ 1600089 h 2810796"/>
                <a:gd name="connsiteX335" fmla="*/ 975935 w 3531775"/>
                <a:gd name="connsiteY335" fmla="*/ 1421781 h 2810796"/>
                <a:gd name="connsiteX336" fmla="*/ 591410 w 3531775"/>
                <a:gd name="connsiteY336" fmla="*/ 1685052 h 2810796"/>
                <a:gd name="connsiteX337" fmla="*/ 572265 w 3531775"/>
                <a:gd name="connsiteY337" fmla="*/ 1697911 h 2810796"/>
                <a:gd name="connsiteX338" fmla="*/ 572265 w 3531775"/>
                <a:gd name="connsiteY338" fmla="*/ 1697911 h 2810796"/>
                <a:gd name="connsiteX339" fmla="*/ 572265 w 3531775"/>
                <a:gd name="connsiteY339" fmla="*/ 1697911 h 2810796"/>
                <a:gd name="connsiteX340" fmla="*/ 121923 w 3531775"/>
                <a:gd name="connsiteY340" fmla="*/ 1358154 h 2810796"/>
                <a:gd name="connsiteX341" fmla="*/ 120590 w 3531775"/>
                <a:gd name="connsiteY341" fmla="*/ 1358058 h 2810796"/>
                <a:gd name="connsiteX342" fmla="*/ 479682 w 3531775"/>
                <a:gd name="connsiteY342" fmla="*/ 1749250 h 2810796"/>
                <a:gd name="connsiteX343" fmla="*/ 591220 w 3531775"/>
                <a:gd name="connsiteY343" fmla="*/ 1690481 h 2810796"/>
                <a:gd name="connsiteX344" fmla="*/ 761813 w 3531775"/>
                <a:gd name="connsiteY344" fmla="*/ 1562941 h 2810796"/>
                <a:gd name="connsiteX345" fmla="*/ 977459 w 3531775"/>
                <a:gd name="connsiteY345" fmla="*/ 1426638 h 2810796"/>
                <a:gd name="connsiteX346" fmla="*/ 1285783 w 3531775"/>
                <a:gd name="connsiteY346" fmla="*/ 1601517 h 2810796"/>
                <a:gd name="connsiteX347" fmla="*/ 1189390 w 3531775"/>
                <a:gd name="connsiteY347" fmla="*/ 2136156 h 2810796"/>
                <a:gd name="connsiteX348" fmla="*/ 1253112 w 3531775"/>
                <a:gd name="connsiteY348" fmla="*/ 2430859 h 2810796"/>
                <a:gd name="connsiteX349" fmla="*/ 1253112 w 3531775"/>
                <a:gd name="connsiteY349" fmla="*/ 2430859 h 2810796"/>
                <a:gd name="connsiteX350" fmla="*/ 1618396 w 3531775"/>
                <a:gd name="connsiteY350" fmla="*/ 2371900 h 2810796"/>
                <a:gd name="connsiteX351" fmla="*/ 1833947 w 3531775"/>
                <a:gd name="connsiteY351" fmla="*/ 2009187 h 2810796"/>
                <a:gd name="connsiteX352" fmla="*/ 1833947 w 3531775"/>
                <a:gd name="connsiteY352" fmla="*/ 2009187 h 2810796"/>
                <a:gd name="connsiteX353" fmla="*/ 2163702 w 3531775"/>
                <a:gd name="connsiteY353" fmla="*/ 1887267 h 2810796"/>
                <a:gd name="connsiteX354" fmla="*/ 2756538 w 3531775"/>
                <a:gd name="connsiteY354" fmla="*/ 2303129 h 2810796"/>
                <a:gd name="connsiteX355" fmla="*/ 3246314 w 3531775"/>
                <a:gd name="connsiteY355" fmla="*/ 1786303 h 2810796"/>
                <a:gd name="connsiteX356" fmla="*/ 2772254 w 3531775"/>
                <a:gd name="connsiteY356" fmla="*/ 1478074 h 2810796"/>
                <a:gd name="connsiteX357" fmla="*/ 2776255 w 3531775"/>
                <a:gd name="connsiteY357" fmla="*/ 1423495 h 2810796"/>
                <a:gd name="connsiteX358" fmla="*/ 2776255 w 3531775"/>
                <a:gd name="connsiteY358" fmla="*/ 1423495 h 2810796"/>
                <a:gd name="connsiteX359" fmla="*/ 2719772 w 3531775"/>
                <a:gd name="connsiteY359" fmla="*/ 1351200 h 2810796"/>
                <a:gd name="connsiteX360" fmla="*/ 2694531 w 3531775"/>
                <a:gd name="connsiteY360" fmla="*/ 1342914 h 2810796"/>
                <a:gd name="connsiteX361" fmla="*/ 2652335 w 3531775"/>
                <a:gd name="connsiteY361" fmla="*/ 1344057 h 2810796"/>
                <a:gd name="connsiteX362" fmla="*/ 2636237 w 3531775"/>
                <a:gd name="connsiteY362" fmla="*/ 1341485 h 2810796"/>
                <a:gd name="connsiteX363" fmla="*/ 2638047 w 3531775"/>
                <a:gd name="connsiteY363" fmla="*/ 1348057 h 2810796"/>
                <a:gd name="connsiteX364" fmla="*/ 2632809 w 3531775"/>
                <a:gd name="connsiteY364" fmla="*/ 1349962 h 2810796"/>
                <a:gd name="connsiteX365" fmla="*/ 2581374 w 3531775"/>
                <a:gd name="connsiteY365" fmla="*/ 1382633 h 2810796"/>
                <a:gd name="connsiteX366" fmla="*/ 2556037 w 3531775"/>
                <a:gd name="connsiteY366" fmla="*/ 1377775 h 2810796"/>
                <a:gd name="connsiteX367" fmla="*/ 2557751 w 3531775"/>
                <a:gd name="connsiteY367" fmla="*/ 1387015 h 2810796"/>
                <a:gd name="connsiteX368" fmla="*/ 2558704 w 3531775"/>
                <a:gd name="connsiteY368" fmla="*/ 1389205 h 2810796"/>
                <a:gd name="connsiteX369" fmla="*/ 2570610 w 3531775"/>
                <a:gd name="connsiteY369" fmla="*/ 1389491 h 2810796"/>
                <a:gd name="connsiteX370" fmla="*/ 2565086 w 3531775"/>
                <a:gd name="connsiteY370" fmla="*/ 1393491 h 2810796"/>
                <a:gd name="connsiteX371" fmla="*/ 2564419 w 3531775"/>
                <a:gd name="connsiteY371" fmla="*/ 1399492 h 2810796"/>
                <a:gd name="connsiteX372" fmla="*/ 2559752 w 3531775"/>
                <a:gd name="connsiteY372" fmla="*/ 1404731 h 2810796"/>
                <a:gd name="connsiteX373" fmla="*/ 2553751 w 3531775"/>
                <a:gd name="connsiteY373" fmla="*/ 1411875 h 2810796"/>
                <a:gd name="connsiteX374" fmla="*/ 2546988 w 3531775"/>
                <a:gd name="connsiteY374" fmla="*/ 1420542 h 2810796"/>
                <a:gd name="connsiteX375" fmla="*/ 2529653 w 3531775"/>
                <a:gd name="connsiteY375" fmla="*/ 1414923 h 2810796"/>
                <a:gd name="connsiteX376" fmla="*/ 2532034 w 3531775"/>
                <a:gd name="connsiteY376" fmla="*/ 1419590 h 2810796"/>
                <a:gd name="connsiteX377" fmla="*/ 2530510 w 3531775"/>
                <a:gd name="connsiteY377" fmla="*/ 1427115 h 2810796"/>
                <a:gd name="connsiteX378" fmla="*/ 2539083 w 3531775"/>
                <a:gd name="connsiteY378" fmla="*/ 1431496 h 2810796"/>
                <a:gd name="connsiteX379" fmla="*/ 2537177 w 3531775"/>
                <a:gd name="connsiteY379" fmla="*/ 1434258 h 2810796"/>
                <a:gd name="connsiteX380" fmla="*/ 2529367 w 3531775"/>
                <a:gd name="connsiteY380" fmla="*/ 1437021 h 2810796"/>
                <a:gd name="connsiteX381" fmla="*/ 2533082 w 3531775"/>
                <a:gd name="connsiteY381" fmla="*/ 1440450 h 2810796"/>
                <a:gd name="connsiteX382" fmla="*/ 2525176 w 3531775"/>
                <a:gd name="connsiteY382" fmla="*/ 1440545 h 2810796"/>
                <a:gd name="connsiteX383" fmla="*/ 2527557 w 3531775"/>
                <a:gd name="connsiteY383" fmla="*/ 1449213 h 2810796"/>
                <a:gd name="connsiteX384" fmla="*/ 2512603 w 3531775"/>
                <a:gd name="connsiteY384" fmla="*/ 1474168 h 2810796"/>
                <a:gd name="connsiteX385" fmla="*/ 1901384 w 3531775"/>
                <a:gd name="connsiteY385" fmla="*/ 1411399 h 2810796"/>
                <a:gd name="connsiteX386" fmla="*/ 1647447 w 3531775"/>
                <a:gd name="connsiteY386" fmla="*/ 1050306 h 2810796"/>
                <a:gd name="connsiteX387" fmla="*/ 1915957 w 3531775"/>
                <a:gd name="connsiteY387" fmla="*/ 718359 h 2810796"/>
                <a:gd name="connsiteX388" fmla="*/ 1912909 w 3531775"/>
                <a:gd name="connsiteY388" fmla="*/ 707882 h 2810796"/>
                <a:gd name="connsiteX389" fmla="*/ 1637065 w 3531775"/>
                <a:gd name="connsiteY389" fmla="*/ 1049448 h 2810796"/>
                <a:gd name="connsiteX390" fmla="*/ 1896812 w 3531775"/>
                <a:gd name="connsiteY390" fmla="*/ 1420257 h 2810796"/>
                <a:gd name="connsiteX391" fmla="*/ 2506698 w 3531775"/>
                <a:gd name="connsiteY391" fmla="*/ 1483884 h 2810796"/>
                <a:gd name="connsiteX392" fmla="*/ 2500983 w 3531775"/>
                <a:gd name="connsiteY392" fmla="*/ 1493599 h 2810796"/>
                <a:gd name="connsiteX393" fmla="*/ 1892430 w 3531775"/>
                <a:gd name="connsiteY393" fmla="*/ 1429210 h 2810796"/>
                <a:gd name="connsiteX394" fmla="*/ 1626873 w 3531775"/>
                <a:gd name="connsiteY394" fmla="*/ 1048782 h 2810796"/>
                <a:gd name="connsiteX395" fmla="*/ 1910051 w 3531775"/>
                <a:gd name="connsiteY395" fmla="*/ 697500 h 2810796"/>
                <a:gd name="connsiteX396" fmla="*/ 1909956 w 3531775"/>
                <a:gd name="connsiteY396" fmla="*/ 697214 h 2810796"/>
                <a:gd name="connsiteX397" fmla="*/ 1910623 w 3531775"/>
                <a:gd name="connsiteY397" fmla="*/ 696833 h 2810796"/>
                <a:gd name="connsiteX398" fmla="*/ 1909956 w 3531775"/>
                <a:gd name="connsiteY398" fmla="*/ 697023 h 2810796"/>
                <a:gd name="connsiteX399" fmla="*/ 1907575 w 3531775"/>
                <a:gd name="connsiteY399" fmla="*/ 688165 h 2810796"/>
                <a:gd name="connsiteX400" fmla="*/ 1622968 w 3531775"/>
                <a:gd name="connsiteY400" fmla="*/ 1009920 h 2810796"/>
                <a:gd name="connsiteX401" fmla="*/ 1888620 w 3531775"/>
                <a:gd name="connsiteY401" fmla="*/ 1436830 h 2810796"/>
                <a:gd name="connsiteX402" fmla="*/ 2495934 w 3531775"/>
                <a:gd name="connsiteY402" fmla="*/ 1501981 h 2810796"/>
                <a:gd name="connsiteX403" fmla="*/ 2459930 w 3531775"/>
                <a:gd name="connsiteY403" fmla="*/ 1565704 h 2810796"/>
                <a:gd name="connsiteX404" fmla="*/ 2360965 w 3531775"/>
                <a:gd name="connsiteY404" fmla="*/ 1616281 h 2810796"/>
                <a:gd name="connsiteX405" fmla="*/ 2361632 w 3531775"/>
                <a:gd name="connsiteY405" fmla="*/ 1579134 h 2810796"/>
                <a:gd name="connsiteX406" fmla="*/ 2308292 w 3531775"/>
                <a:gd name="connsiteY406" fmla="*/ 1613709 h 2810796"/>
                <a:gd name="connsiteX407" fmla="*/ 2244951 w 3531775"/>
                <a:gd name="connsiteY407" fmla="*/ 1579134 h 2810796"/>
                <a:gd name="connsiteX408" fmla="*/ 2183705 w 3531775"/>
                <a:gd name="connsiteY408" fmla="*/ 1637236 h 2810796"/>
                <a:gd name="connsiteX409" fmla="*/ 2124459 w 3531775"/>
                <a:gd name="connsiteY409" fmla="*/ 1649619 h 2810796"/>
                <a:gd name="connsiteX410" fmla="*/ 2151605 w 3531775"/>
                <a:gd name="connsiteY410" fmla="*/ 1620282 h 2810796"/>
                <a:gd name="connsiteX411" fmla="*/ 2147700 w 3531775"/>
                <a:gd name="connsiteY411" fmla="*/ 1572085 h 2810796"/>
                <a:gd name="connsiteX412" fmla="*/ 2122364 w 3531775"/>
                <a:gd name="connsiteY412" fmla="*/ 1566942 h 2810796"/>
                <a:gd name="connsiteX413" fmla="*/ 2094265 w 3531775"/>
                <a:gd name="connsiteY413" fmla="*/ 1582658 h 2810796"/>
                <a:gd name="connsiteX414" fmla="*/ 2019875 w 3531775"/>
                <a:gd name="connsiteY414" fmla="*/ 1597517 h 2810796"/>
                <a:gd name="connsiteX415" fmla="*/ 2028733 w 3531775"/>
                <a:gd name="connsiteY415" fmla="*/ 1559703 h 2810796"/>
                <a:gd name="connsiteX416" fmla="*/ 1871666 w 3531775"/>
                <a:gd name="connsiteY416" fmla="*/ 1550559 h 2810796"/>
                <a:gd name="connsiteX417" fmla="*/ 1957391 w 3531775"/>
                <a:gd name="connsiteY417" fmla="*/ 1550178 h 2810796"/>
                <a:gd name="connsiteX418" fmla="*/ 1980346 w 3531775"/>
                <a:gd name="connsiteY418" fmla="*/ 1516364 h 2810796"/>
                <a:gd name="connsiteX419" fmla="*/ 1959010 w 3531775"/>
                <a:gd name="connsiteY419" fmla="*/ 1485312 h 2810796"/>
                <a:gd name="connsiteX420" fmla="*/ 1935769 w 3531775"/>
                <a:gd name="connsiteY420" fmla="*/ 1496171 h 2810796"/>
                <a:gd name="connsiteX421" fmla="*/ 1882238 w 3531775"/>
                <a:gd name="connsiteY421" fmla="*/ 1449975 h 2810796"/>
                <a:gd name="connsiteX422" fmla="*/ 1882143 w 3531775"/>
                <a:gd name="connsiteY422" fmla="*/ 1449975 h 2810796"/>
                <a:gd name="connsiteX423" fmla="*/ 1865570 w 3531775"/>
                <a:gd name="connsiteY423" fmla="*/ 1469596 h 2810796"/>
                <a:gd name="connsiteX424" fmla="*/ 1794418 w 3531775"/>
                <a:gd name="connsiteY424" fmla="*/ 1432639 h 2810796"/>
                <a:gd name="connsiteX425" fmla="*/ 1822993 w 3531775"/>
                <a:gd name="connsiteY425" fmla="*/ 1431401 h 2810796"/>
                <a:gd name="connsiteX426" fmla="*/ 1780226 w 3531775"/>
                <a:gd name="connsiteY426" fmla="*/ 1409779 h 2810796"/>
                <a:gd name="connsiteX427" fmla="*/ 1752889 w 3531775"/>
                <a:gd name="connsiteY427" fmla="*/ 1427972 h 2810796"/>
                <a:gd name="connsiteX428" fmla="*/ 1660592 w 3531775"/>
                <a:gd name="connsiteY428" fmla="*/ 1412161 h 2810796"/>
                <a:gd name="connsiteX429" fmla="*/ 1636208 w 3531775"/>
                <a:gd name="connsiteY429" fmla="*/ 1328245 h 2810796"/>
                <a:gd name="connsiteX430" fmla="*/ 1543244 w 3531775"/>
                <a:gd name="connsiteY430" fmla="*/ 1299861 h 2810796"/>
                <a:gd name="connsiteX431" fmla="*/ 1494285 w 3531775"/>
                <a:gd name="connsiteY431" fmla="*/ 1234805 h 2810796"/>
                <a:gd name="connsiteX432" fmla="*/ 1507620 w 3531775"/>
                <a:gd name="connsiteY432" fmla="*/ 1242044 h 2810796"/>
                <a:gd name="connsiteX433" fmla="*/ 1578867 w 3531775"/>
                <a:gd name="connsiteY433" fmla="*/ 1224042 h 2810796"/>
                <a:gd name="connsiteX434" fmla="*/ 1570295 w 3531775"/>
                <a:gd name="connsiteY434" fmla="*/ 1192895 h 2810796"/>
                <a:gd name="connsiteX435" fmla="*/ 1553340 w 3531775"/>
                <a:gd name="connsiteY435" fmla="*/ 1176226 h 2810796"/>
                <a:gd name="connsiteX436" fmla="*/ 1501905 w 3531775"/>
                <a:gd name="connsiteY436" fmla="*/ 1077166 h 2810796"/>
                <a:gd name="connsiteX437" fmla="*/ 1541434 w 3531775"/>
                <a:gd name="connsiteY437" fmla="*/ 1079452 h 2810796"/>
                <a:gd name="connsiteX438" fmla="*/ 1513145 w 3531775"/>
                <a:gd name="connsiteY438" fmla="*/ 995156 h 2810796"/>
                <a:gd name="connsiteX439" fmla="*/ 1574295 w 3531775"/>
                <a:gd name="connsiteY439" fmla="*/ 919813 h 2810796"/>
                <a:gd name="connsiteX440" fmla="*/ 1553150 w 3531775"/>
                <a:gd name="connsiteY440" fmla="*/ 821229 h 2810796"/>
                <a:gd name="connsiteX441" fmla="*/ 1582963 w 3531775"/>
                <a:gd name="connsiteY441" fmla="*/ 748839 h 2810796"/>
                <a:gd name="connsiteX442" fmla="*/ 1586297 w 3531775"/>
                <a:gd name="connsiteY442" fmla="*/ 778081 h 2810796"/>
                <a:gd name="connsiteX443" fmla="*/ 1649733 w 3531775"/>
                <a:gd name="connsiteY443" fmla="*/ 807799 h 2810796"/>
                <a:gd name="connsiteX444" fmla="*/ 1700787 w 3531775"/>
                <a:gd name="connsiteY444" fmla="*/ 684736 h 2810796"/>
                <a:gd name="connsiteX445" fmla="*/ 1726505 w 3531775"/>
                <a:gd name="connsiteY445" fmla="*/ 717026 h 2810796"/>
                <a:gd name="connsiteX446" fmla="*/ 1828136 w 3531775"/>
                <a:gd name="connsiteY446" fmla="*/ 598630 h 2810796"/>
                <a:gd name="connsiteX447" fmla="*/ 1779464 w 3531775"/>
                <a:gd name="connsiteY447" fmla="*/ 665972 h 2810796"/>
                <a:gd name="connsiteX448" fmla="*/ 1817278 w 3531775"/>
                <a:gd name="connsiteY448" fmla="*/ 714073 h 2810796"/>
                <a:gd name="connsiteX449" fmla="*/ 1845377 w 3531775"/>
                <a:gd name="connsiteY449" fmla="*/ 694356 h 2810796"/>
                <a:gd name="connsiteX450" fmla="*/ 1827660 w 3531775"/>
                <a:gd name="connsiteY450" fmla="*/ 689118 h 2810796"/>
                <a:gd name="connsiteX451" fmla="*/ 1903479 w 3531775"/>
                <a:gd name="connsiteY451" fmla="*/ 672925 h 2810796"/>
                <a:gd name="connsiteX452" fmla="*/ 1903479 w 3531775"/>
                <a:gd name="connsiteY452" fmla="*/ 672925 h 2810796"/>
                <a:gd name="connsiteX453" fmla="*/ 1903955 w 3531775"/>
                <a:gd name="connsiteY453" fmla="*/ 673782 h 2810796"/>
                <a:gd name="connsiteX454" fmla="*/ 1894335 w 3531775"/>
                <a:gd name="connsiteY454" fmla="*/ 577485 h 2810796"/>
                <a:gd name="connsiteX455" fmla="*/ 1866046 w 3531775"/>
                <a:gd name="connsiteY455" fmla="*/ 491188 h 2810796"/>
                <a:gd name="connsiteX456" fmla="*/ 1864046 w 3531775"/>
                <a:gd name="connsiteY456" fmla="*/ 490236 h 2810796"/>
                <a:gd name="connsiteX457" fmla="*/ 1864236 w 3531775"/>
                <a:gd name="connsiteY457" fmla="*/ 490331 h 2810796"/>
                <a:gd name="connsiteX458" fmla="*/ 1864046 w 3531775"/>
                <a:gd name="connsiteY458" fmla="*/ 490236 h 2810796"/>
                <a:gd name="connsiteX459" fmla="*/ 1864141 w 3531775"/>
                <a:gd name="connsiteY459" fmla="*/ 490236 h 2810796"/>
                <a:gd name="connsiteX460" fmla="*/ 1860426 w 3531775"/>
                <a:gd name="connsiteY460" fmla="*/ 488521 h 2810796"/>
                <a:gd name="connsiteX461" fmla="*/ 1860902 w 3531775"/>
                <a:gd name="connsiteY461" fmla="*/ 488712 h 2810796"/>
                <a:gd name="connsiteX462" fmla="*/ 1859379 w 3531775"/>
                <a:gd name="connsiteY462" fmla="*/ 488045 h 2810796"/>
                <a:gd name="connsiteX463" fmla="*/ 1860331 w 3531775"/>
                <a:gd name="connsiteY463" fmla="*/ 488521 h 2810796"/>
                <a:gd name="connsiteX464" fmla="*/ 1808420 w 3531775"/>
                <a:gd name="connsiteY464" fmla="*/ 474424 h 2810796"/>
                <a:gd name="connsiteX465" fmla="*/ 1808705 w 3531775"/>
                <a:gd name="connsiteY465" fmla="*/ 474424 h 2810796"/>
                <a:gd name="connsiteX466" fmla="*/ 1808324 w 3531775"/>
                <a:gd name="connsiteY466" fmla="*/ 474424 h 2810796"/>
                <a:gd name="connsiteX467" fmla="*/ 1808420 w 3531775"/>
                <a:gd name="connsiteY467" fmla="*/ 474424 h 2810796"/>
                <a:gd name="connsiteX468" fmla="*/ 1803943 w 3531775"/>
                <a:gd name="connsiteY468" fmla="*/ 474138 h 2810796"/>
                <a:gd name="connsiteX469" fmla="*/ 1803943 w 3531775"/>
                <a:gd name="connsiteY469" fmla="*/ 474138 h 2810796"/>
                <a:gd name="connsiteX470" fmla="*/ 1803752 w 3531775"/>
                <a:gd name="connsiteY470" fmla="*/ 474138 h 2810796"/>
                <a:gd name="connsiteX471" fmla="*/ 1803848 w 3531775"/>
                <a:gd name="connsiteY471" fmla="*/ 474138 h 2810796"/>
                <a:gd name="connsiteX472" fmla="*/ 1798704 w 3531775"/>
                <a:gd name="connsiteY472" fmla="*/ 474043 h 2810796"/>
                <a:gd name="connsiteX473" fmla="*/ 1799942 w 3531775"/>
                <a:gd name="connsiteY473" fmla="*/ 474043 h 2810796"/>
                <a:gd name="connsiteX474" fmla="*/ 1798514 w 3531775"/>
                <a:gd name="connsiteY474" fmla="*/ 474043 h 2810796"/>
                <a:gd name="connsiteX475" fmla="*/ 1798799 w 3531775"/>
                <a:gd name="connsiteY475" fmla="*/ 474043 h 2810796"/>
                <a:gd name="connsiteX476" fmla="*/ 1793751 w 3531775"/>
                <a:gd name="connsiteY476" fmla="*/ 474138 h 2810796"/>
                <a:gd name="connsiteX477" fmla="*/ 1795275 w 3531775"/>
                <a:gd name="connsiteY477" fmla="*/ 474043 h 2810796"/>
                <a:gd name="connsiteX478" fmla="*/ 1793465 w 3531775"/>
                <a:gd name="connsiteY478" fmla="*/ 474138 h 2810796"/>
                <a:gd name="connsiteX479" fmla="*/ 1793846 w 3531775"/>
                <a:gd name="connsiteY479" fmla="*/ 474138 h 2810796"/>
                <a:gd name="connsiteX480" fmla="*/ 1788608 w 3531775"/>
                <a:gd name="connsiteY480" fmla="*/ 474519 h 2810796"/>
                <a:gd name="connsiteX481" fmla="*/ 1788798 w 3531775"/>
                <a:gd name="connsiteY481" fmla="*/ 474519 h 2810796"/>
                <a:gd name="connsiteX482" fmla="*/ 1788322 w 3531775"/>
                <a:gd name="connsiteY482" fmla="*/ 474519 h 2810796"/>
                <a:gd name="connsiteX483" fmla="*/ 1788608 w 3531775"/>
                <a:gd name="connsiteY483" fmla="*/ 474519 h 2810796"/>
                <a:gd name="connsiteX484" fmla="*/ 1778511 w 3531775"/>
                <a:gd name="connsiteY484" fmla="*/ 476043 h 2810796"/>
                <a:gd name="connsiteX485" fmla="*/ 1778511 w 3531775"/>
                <a:gd name="connsiteY485" fmla="*/ 476043 h 2810796"/>
                <a:gd name="connsiteX486" fmla="*/ 1777654 w 3531775"/>
                <a:gd name="connsiteY486" fmla="*/ 476234 h 2810796"/>
                <a:gd name="connsiteX487" fmla="*/ 1778416 w 3531775"/>
                <a:gd name="connsiteY487" fmla="*/ 476043 h 2810796"/>
                <a:gd name="connsiteX488" fmla="*/ 1775368 w 3531775"/>
                <a:gd name="connsiteY488" fmla="*/ 476710 h 2810796"/>
                <a:gd name="connsiteX489" fmla="*/ 1775558 w 3531775"/>
                <a:gd name="connsiteY489" fmla="*/ 476615 h 2810796"/>
                <a:gd name="connsiteX490" fmla="*/ 1775273 w 3531775"/>
                <a:gd name="connsiteY490" fmla="*/ 476710 h 2810796"/>
                <a:gd name="connsiteX491" fmla="*/ 1775368 w 3531775"/>
                <a:gd name="connsiteY491" fmla="*/ 476710 h 2810796"/>
                <a:gd name="connsiteX492" fmla="*/ 1771463 w 3531775"/>
                <a:gd name="connsiteY492" fmla="*/ 477853 h 2810796"/>
                <a:gd name="connsiteX493" fmla="*/ 1771558 w 3531775"/>
                <a:gd name="connsiteY493" fmla="*/ 477853 h 2810796"/>
                <a:gd name="connsiteX494" fmla="*/ 1770129 w 3531775"/>
                <a:gd name="connsiteY494" fmla="*/ 478329 h 2810796"/>
                <a:gd name="connsiteX495" fmla="*/ 1771558 w 3531775"/>
                <a:gd name="connsiteY495" fmla="*/ 477853 h 2810796"/>
                <a:gd name="connsiteX496" fmla="*/ 1742316 w 3531775"/>
                <a:gd name="connsiteY496" fmla="*/ 499856 h 2810796"/>
                <a:gd name="connsiteX497" fmla="*/ 1870618 w 3531775"/>
                <a:gd name="connsiteY497" fmla="*/ 377555 h 2810796"/>
                <a:gd name="connsiteX498" fmla="*/ 1888620 w 3531775"/>
                <a:gd name="connsiteY498" fmla="*/ 191055 h 2810796"/>
                <a:gd name="connsiteX499" fmla="*/ 1888049 w 3531775"/>
                <a:gd name="connsiteY499" fmla="*/ 191532 h 2810796"/>
                <a:gd name="connsiteX500" fmla="*/ 1889001 w 3531775"/>
                <a:gd name="connsiteY500" fmla="*/ 190674 h 2810796"/>
                <a:gd name="connsiteX501" fmla="*/ 1888715 w 3531775"/>
                <a:gd name="connsiteY501" fmla="*/ 190960 h 2810796"/>
                <a:gd name="connsiteX502" fmla="*/ 1895478 w 3531775"/>
                <a:gd name="connsiteY502" fmla="*/ 185721 h 2810796"/>
                <a:gd name="connsiteX503" fmla="*/ 1895192 w 3531775"/>
                <a:gd name="connsiteY503" fmla="*/ 185912 h 2810796"/>
                <a:gd name="connsiteX504" fmla="*/ 2037115 w 3531775"/>
                <a:gd name="connsiteY504" fmla="*/ 264112 h 2810796"/>
                <a:gd name="connsiteX505" fmla="*/ 1967297 w 3531775"/>
                <a:gd name="connsiteY505" fmla="*/ 260112 h 2810796"/>
                <a:gd name="connsiteX506" fmla="*/ 1970630 w 3531775"/>
                <a:gd name="connsiteY506" fmla="*/ 245824 h 2810796"/>
                <a:gd name="connsiteX507" fmla="*/ 1970345 w 3531775"/>
                <a:gd name="connsiteY507" fmla="*/ 245824 h 2810796"/>
                <a:gd name="connsiteX508" fmla="*/ 1974059 w 3531775"/>
                <a:gd name="connsiteY508" fmla="*/ 245157 h 2810796"/>
                <a:gd name="connsiteX509" fmla="*/ 1974059 w 3531775"/>
                <a:gd name="connsiteY509" fmla="*/ 245157 h 2810796"/>
                <a:gd name="connsiteX510" fmla="*/ 1974155 w 3531775"/>
                <a:gd name="connsiteY510" fmla="*/ 245157 h 2810796"/>
                <a:gd name="connsiteX511" fmla="*/ 1974059 w 3531775"/>
                <a:gd name="connsiteY511" fmla="*/ 245157 h 2810796"/>
                <a:gd name="connsiteX512" fmla="*/ 1974917 w 3531775"/>
                <a:gd name="connsiteY512" fmla="*/ 244872 h 2810796"/>
                <a:gd name="connsiteX513" fmla="*/ 1974821 w 3531775"/>
                <a:gd name="connsiteY513" fmla="*/ 244967 h 2810796"/>
                <a:gd name="connsiteX514" fmla="*/ 1975012 w 3531775"/>
                <a:gd name="connsiteY514" fmla="*/ 244872 h 2810796"/>
                <a:gd name="connsiteX515" fmla="*/ 1974917 w 3531775"/>
                <a:gd name="connsiteY515" fmla="*/ 244872 h 2810796"/>
                <a:gd name="connsiteX516" fmla="*/ 1978631 w 3531775"/>
                <a:gd name="connsiteY516" fmla="*/ 242776 h 2810796"/>
                <a:gd name="connsiteX517" fmla="*/ 1978631 w 3531775"/>
                <a:gd name="connsiteY517" fmla="*/ 242776 h 2810796"/>
                <a:gd name="connsiteX518" fmla="*/ 1978727 w 3531775"/>
                <a:gd name="connsiteY518" fmla="*/ 242681 h 2810796"/>
                <a:gd name="connsiteX519" fmla="*/ 1978631 w 3531775"/>
                <a:gd name="connsiteY519" fmla="*/ 242776 h 2810796"/>
                <a:gd name="connsiteX520" fmla="*/ 1901098 w 3531775"/>
                <a:gd name="connsiteY520" fmla="*/ 258969 h 2810796"/>
                <a:gd name="connsiteX521" fmla="*/ 2105695 w 3531775"/>
                <a:gd name="connsiteY521" fmla="*/ 327453 h 2810796"/>
                <a:gd name="connsiteX522" fmla="*/ 2128364 w 3531775"/>
                <a:gd name="connsiteY522" fmla="*/ 327834 h 2810796"/>
                <a:gd name="connsiteX523" fmla="*/ 2075691 w 3531775"/>
                <a:gd name="connsiteY523" fmla="*/ 395938 h 2810796"/>
                <a:gd name="connsiteX524" fmla="*/ 2087216 w 3531775"/>
                <a:gd name="connsiteY524" fmla="*/ 458803 h 2810796"/>
                <a:gd name="connsiteX525" fmla="*/ 2221614 w 3531775"/>
                <a:gd name="connsiteY525" fmla="*/ 440801 h 2810796"/>
                <a:gd name="connsiteX526" fmla="*/ 2376300 w 3531775"/>
                <a:gd name="connsiteY526" fmla="*/ 379936 h 2810796"/>
                <a:gd name="connsiteX527" fmla="*/ 2373157 w 3531775"/>
                <a:gd name="connsiteY527" fmla="*/ 439372 h 2810796"/>
                <a:gd name="connsiteX528" fmla="*/ 2332771 w 3531775"/>
                <a:gd name="connsiteY528" fmla="*/ 427180 h 2810796"/>
                <a:gd name="connsiteX529" fmla="*/ 2292576 w 3531775"/>
                <a:gd name="connsiteY529" fmla="*/ 415369 h 2810796"/>
                <a:gd name="connsiteX530" fmla="*/ 2381444 w 3531775"/>
                <a:gd name="connsiteY530" fmla="*/ 506619 h 2810796"/>
                <a:gd name="connsiteX531" fmla="*/ 2468407 w 3531775"/>
                <a:gd name="connsiteY531" fmla="*/ 399748 h 2810796"/>
                <a:gd name="connsiteX532" fmla="*/ 2486981 w 3531775"/>
                <a:gd name="connsiteY532" fmla="*/ 450326 h 2810796"/>
                <a:gd name="connsiteX533" fmla="*/ 2487076 w 3531775"/>
                <a:gd name="connsiteY533" fmla="*/ 450231 h 2810796"/>
                <a:gd name="connsiteX534" fmla="*/ 2456882 w 3531775"/>
                <a:gd name="connsiteY534" fmla="*/ 452517 h 2810796"/>
                <a:gd name="connsiteX535" fmla="*/ 2428116 w 3531775"/>
                <a:gd name="connsiteY535" fmla="*/ 493379 h 2810796"/>
                <a:gd name="connsiteX536" fmla="*/ 2533368 w 3531775"/>
                <a:gd name="connsiteY536" fmla="*/ 489569 h 2810796"/>
                <a:gd name="connsiteX537" fmla="*/ 2506793 w 3531775"/>
                <a:gd name="connsiteY537" fmla="*/ 403749 h 2810796"/>
                <a:gd name="connsiteX538" fmla="*/ 2506698 w 3531775"/>
                <a:gd name="connsiteY538" fmla="*/ 403844 h 2810796"/>
                <a:gd name="connsiteX539" fmla="*/ 2599566 w 3531775"/>
                <a:gd name="connsiteY539" fmla="*/ 402415 h 2810796"/>
                <a:gd name="connsiteX540" fmla="*/ 2573658 w 3531775"/>
                <a:gd name="connsiteY540" fmla="*/ 394700 h 2810796"/>
                <a:gd name="connsiteX541" fmla="*/ 2672337 w 3531775"/>
                <a:gd name="connsiteY541" fmla="*/ 498713 h 2810796"/>
                <a:gd name="connsiteX542" fmla="*/ 2747966 w 3531775"/>
                <a:gd name="connsiteY542" fmla="*/ 479282 h 2810796"/>
                <a:gd name="connsiteX543" fmla="*/ 2806449 w 3531775"/>
                <a:gd name="connsiteY543" fmla="*/ 542337 h 2810796"/>
                <a:gd name="connsiteX544" fmla="*/ 2907033 w 3531775"/>
                <a:gd name="connsiteY544" fmla="*/ 500904 h 2810796"/>
                <a:gd name="connsiteX545" fmla="*/ 2948467 w 3531775"/>
                <a:gd name="connsiteY545" fmla="*/ 533003 h 2810796"/>
                <a:gd name="connsiteX546" fmla="*/ 2907128 w 3531775"/>
                <a:gd name="connsiteY546" fmla="*/ 500808 h 2810796"/>
                <a:gd name="connsiteX547" fmla="*/ 2907128 w 3531775"/>
                <a:gd name="connsiteY547" fmla="*/ 500808 h 2810796"/>
                <a:gd name="connsiteX548" fmla="*/ 2955611 w 3531775"/>
                <a:gd name="connsiteY548" fmla="*/ 461946 h 2810796"/>
                <a:gd name="connsiteX549" fmla="*/ 3015713 w 3531775"/>
                <a:gd name="connsiteY549" fmla="*/ 426704 h 2810796"/>
                <a:gd name="connsiteX550" fmla="*/ 3046956 w 3531775"/>
                <a:gd name="connsiteY550" fmla="*/ 385365 h 2810796"/>
                <a:gd name="connsiteX551" fmla="*/ 3004569 w 3531775"/>
                <a:gd name="connsiteY551" fmla="*/ 363553 h 2810796"/>
                <a:gd name="connsiteX552" fmla="*/ 3004855 w 3531775"/>
                <a:gd name="connsiteY552" fmla="*/ 363648 h 2810796"/>
                <a:gd name="connsiteX553" fmla="*/ 3004474 w 3531775"/>
                <a:gd name="connsiteY553" fmla="*/ 363553 h 2810796"/>
                <a:gd name="connsiteX554" fmla="*/ 3004569 w 3531775"/>
                <a:gd name="connsiteY554" fmla="*/ 363553 h 2810796"/>
                <a:gd name="connsiteX555" fmla="*/ 2751490 w 3531775"/>
                <a:gd name="connsiteY555" fmla="*/ 459660 h 2810796"/>
                <a:gd name="connsiteX556" fmla="*/ 2663860 w 3531775"/>
                <a:gd name="connsiteY556" fmla="*/ 380793 h 2810796"/>
                <a:gd name="connsiteX557" fmla="*/ 2652144 w 3531775"/>
                <a:gd name="connsiteY557" fmla="*/ 244776 h 2810796"/>
                <a:gd name="connsiteX558" fmla="*/ 2390111 w 3531775"/>
                <a:gd name="connsiteY558" fmla="*/ 163433 h 2810796"/>
                <a:gd name="connsiteX559" fmla="*/ 2390111 w 3531775"/>
                <a:gd name="connsiteY559" fmla="*/ 163433 h 2810796"/>
                <a:gd name="connsiteX560" fmla="*/ 2654144 w 3531775"/>
                <a:gd name="connsiteY560" fmla="*/ 197247 h 2810796"/>
                <a:gd name="connsiteX561" fmla="*/ 2686339 w 3531775"/>
                <a:gd name="connsiteY561" fmla="*/ 371745 h 2810796"/>
                <a:gd name="connsiteX562" fmla="*/ 2799210 w 3531775"/>
                <a:gd name="connsiteY562" fmla="*/ 432228 h 2810796"/>
                <a:gd name="connsiteX563" fmla="*/ 3050003 w 3531775"/>
                <a:gd name="connsiteY563" fmla="*/ 383841 h 2810796"/>
                <a:gd name="connsiteX564" fmla="*/ 3109059 w 3531775"/>
                <a:gd name="connsiteY564" fmla="*/ 379936 h 2810796"/>
                <a:gd name="connsiteX565" fmla="*/ 2898080 w 3531775"/>
                <a:gd name="connsiteY565" fmla="*/ 341169 h 2810796"/>
                <a:gd name="connsiteX566" fmla="*/ 2898937 w 3531775"/>
                <a:gd name="connsiteY566" fmla="*/ 341265 h 2810796"/>
                <a:gd name="connsiteX567" fmla="*/ 2856170 w 3531775"/>
                <a:gd name="connsiteY567" fmla="*/ 328120 h 2810796"/>
                <a:gd name="connsiteX568" fmla="*/ 2856170 w 3531775"/>
                <a:gd name="connsiteY568" fmla="*/ 328120 h 2810796"/>
                <a:gd name="connsiteX569" fmla="*/ 2812736 w 3531775"/>
                <a:gd name="connsiteY569" fmla="*/ 20082 h 2810796"/>
                <a:gd name="connsiteX570" fmla="*/ 2812736 w 3531775"/>
                <a:gd name="connsiteY570" fmla="*/ 20082 h 2810796"/>
                <a:gd name="connsiteX571" fmla="*/ 2812736 w 3531775"/>
                <a:gd name="connsiteY571" fmla="*/ 20082 h 2810796"/>
                <a:gd name="connsiteX572" fmla="*/ 2812736 w 3531775"/>
                <a:gd name="connsiteY572" fmla="*/ 20082 h 2810796"/>
                <a:gd name="connsiteX573" fmla="*/ 2811117 w 3531775"/>
                <a:gd name="connsiteY573" fmla="*/ 19320 h 2810796"/>
                <a:gd name="connsiteX574" fmla="*/ 2812641 w 3531775"/>
                <a:gd name="connsiteY574" fmla="*/ 20082 h 2810796"/>
                <a:gd name="connsiteX575" fmla="*/ 2806830 w 3531775"/>
                <a:gd name="connsiteY575" fmla="*/ 17224 h 2810796"/>
                <a:gd name="connsiteX576" fmla="*/ 2811212 w 3531775"/>
                <a:gd name="connsiteY576" fmla="*/ 19320 h 2810796"/>
                <a:gd name="connsiteX577" fmla="*/ 2793686 w 3531775"/>
                <a:gd name="connsiteY577" fmla="*/ 11985 h 2810796"/>
                <a:gd name="connsiteX578" fmla="*/ 2797877 w 3531775"/>
                <a:gd name="connsiteY578" fmla="*/ 13509 h 2810796"/>
                <a:gd name="connsiteX579" fmla="*/ 2793114 w 3531775"/>
                <a:gd name="connsiteY579" fmla="*/ 11795 h 2810796"/>
                <a:gd name="connsiteX580" fmla="*/ 2793686 w 3531775"/>
                <a:gd name="connsiteY580" fmla="*/ 11985 h 2810796"/>
                <a:gd name="connsiteX581" fmla="*/ 2711771 w 3531775"/>
                <a:gd name="connsiteY581" fmla="*/ 8842 h 2810796"/>
                <a:gd name="connsiteX582" fmla="*/ 2711771 w 3531775"/>
                <a:gd name="connsiteY582" fmla="*/ 8842 h 2810796"/>
                <a:gd name="connsiteX583" fmla="*/ 2840453 w 3531775"/>
                <a:gd name="connsiteY583" fmla="*/ 23511 h 2810796"/>
                <a:gd name="connsiteX584" fmla="*/ 2839882 w 3531775"/>
                <a:gd name="connsiteY584" fmla="*/ 23130 h 2810796"/>
                <a:gd name="connsiteX585" fmla="*/ 2871410 w 3531775"/>
                <a:gd name="connsiteY585" fmla="*/ 315357 h 2810796"/>
                <a:gd name="connsiteX586" fmla="*/ 3044098 w 3531775"/>
                <a:gd name="connsiteY586" fmla="*/ 316309 h 2810796"/>
                <a:gd name="connsiteX587" fmla="*/ 3043431 w 3531775"/>
                <a:gd name="connsiteY587" fmla="*/ 316214 h 2810796"/>
                <a:gd name="connsiteX588" fmla="*/ 3045051 w 3531775"/>
                <a:gd name="connsiteY588" fmla="*/ 316404 h 2810796"/>
                <a:gd name="connsiteX589" fmla="*/ 3044098 w 3531775"/>
                <a:gd name="connsiteY589" fmla="*/ 316309 h 2810796"/>
                <a:gd name="connsiteX590" fmla="*/ 3110201 w 3531775"/>
                <a:gd name="connsiteY590" fmla="*/ 380508 h 2810796"/>
                <a:gd name="connsiteX591" fmla="*/ 3106201 w 3531775"/>
                <a:gd name="connsiteY591" fmla="*/ 500427 h 2810796"/>
                <a:gd name="connsiteX592" fmla="*/ 3167066 w 3531775"/>
                <a:gd name="connsiteY592" fmla="*/ 552720 h 2810796"/>
                <a:gd name="connsiteX593" fmla="*/ 3142301 w 3531775"/>
                <a:gd name="connsiteY593" fmla="*/ 586343 h 2810796"/>
                <a:gd name="connsiteX594" fmla="*/ 3133347 w 3531775"/>
                <a:gd name="connsiteY594" fmla="*/ 603583 h 2810796"/>
                <a:gd name="connsiteX595" fmla="*/ 3133538 w 3531775"/>
                <a:gd name="connsiteY595" fmla="*/ 603393 h 2810796"/>
                <a:gd name="connsiteX596" fmla="*/ 3132966 w 3531775"/>
                <a:gd name="connsiteY596" fmla="*/ 604155 h 2810796"/>
                <a:gd name="connsiteX597" fmla="*/ 3132966 w 3531775"/>
                <a:gd name="connsiteY597" fmla="*/ 604059 h 2810796"/>
                <a:gd name="connsiteX598" fmla="*/ 3129251 w 3531775"/>
                <a:gd name="connsiteY598" fmla="*/ 609012 h 2810796"/>
                <a:gd name="connsiteX599" fmla="*/ 3129442 w 3531775"/>
                <a:gd name="connsiteY599" fmla="*/ 608727 h 2810796"/>
                <a:gd name="connsiteX600" fmla="*/ 3128585 w 3531775"/>
                <a:gd name="connsiteY600" fmla="*/ 609774 h 2810796"/>
                <a:gd name="connsiteX601" fmla="*/ 3128775 w 3531775"/>
                <a:gd name="connsiteY601" fmla="*/ 609489 h 2810796"/>
                <a:gd name="connsiteX602" fmla="*/ 3124489 w 3531775"/>
                <a:gd name="connsiteY602" fmla="*/ 614442 h 2810796"/>
                <a:gd name="connsiteX603" fmla="*/ 3124679 w 3531775"/>
                <a:gd name="connsiteY603" fmla="*/ 614251 h 2810796"/>
                <a:gd name="connsiteX604" fmla="*/ 3119726 w 3531775"/>
                <a:gd name="connsiteY604" fmla="*/ 619299 h 2810796"/>
                <a:gd name="connsiteX605" fmla="*/ 3119822 w 3531775"/>
                <a:gd name="connsiteY605" fmla="*/ 619204 h 2810796"/>
                <a:gd name="connsiteX606" fmla="*/ 3114011 w 3531775"/>
                <a:gd name="connsiteY606" fmla="*/ 624348 h 2810796"/>
                <a:gd name="connsiteX607" fmla="*/ 3114297 w 3531775"/>
                <a:gd name="connsiteY607" fmla="*/ 624062 h 2810796"/>
                <a:gd name="connsiteX608" fmla="*/ 3113345 w 3531775"/>
                <a:gd name="connsiteY608" fmla="*/ 624824 h 2810796"/>
                <a:gd name="connsiteX609" fmla="*/ 3113631 w 3531775"/>
                <a:gd name="connsiteY609" fmla="*/ 624633 h 2810796"/>
                <a:gd name="connsiteX610" fmla="*/ 3098962 w 3531775"/>
                <a:gd name="connsiteY610" fmla="*/ 634920 h 2810796"/>
                <a:gd name="connsiteX611" fmla="*/ 3097248 w 3531775"/>
                <a:gd name="connsiteY611" fmla="*/ 555482 h 2810796"/>
                <a:gd name="connsiteX612" fmla="*/ 3083627 w 3531775"/>
                <a:gd name="connsiteY612" fmla="*/ 553577 h 2810796"/>
                <a:gd name="connsiteX613" fmla="*/ 3014666 w 3531775"/>
                <a:gd name="connsiteY613" fmla="*/ 669591 h 2810796"/>
                <a:gd name="connsiteX614" fmla="*/ 3014951 w 3531775"/>
                <a:gd name="connsiteY614" fmla="*/ 584057 h 2810796"/>
                <a:gd name="connsiteX615" fmla="*/ 2701579 w 3531775"/>
                <a:gd name="connsiteY615" fmla="*/ 735790 h 2810796"/>
                <a:gd name="connsiteX616" fmla="*/ 2984662 w 3531775"/>
                <a:gd name="connsiteY616" fmla="*/ 698357 h 2810796"/>
                <a:gd name="connsiteX617" fmla="*/ 2785018 w 3531775"/>
                <a:gd name="connsiteY617" fmla="*/ 777224 h 2810796"/>
                <a:gd name="connsiteX618" fmla="*/ 3014285 w 3531775"/>
                <a:gd name="connsiteY618" fmla="*/ 861711 h 2810796"/>
                <a:gd name="connsiteX619" fmla="*/ 3036573 w 3531775"/>
                <a:gd name="connsiteY619" fmla="*/ 786844 h 2810796"/>
                <a:gd name="connsiteX620" fmla="*/ 3066958 w 3531775"/>
                <a:gd name="connsiteY620" fmla="*/ 836755 h 2810796"/>
                <a:gd name="connsiteX621" fmla="*/ 3066958 w 3531775"/>
                <a:gd name="connsiteY621" fmla="*/ 836374 h 2810796"/>
                <a:gd name="connsiteX622" fmla="*/ 3065720 w 3531775"/>
                <a:gd name="connsiteY622" fmla="*/ 848090 h 2810796"/>
                <a:gd name="connsiteX623" fmla="*/ 3065720 w 3531775"/>
                <a:gd name="connsiteY623" fmla="*/ 847899 h 2810796"/>
                <a:gd name="connsiteX624" fmla="*/ 3061434 w 3531775"/>
                <a:gd name="connsiteY624" fmla="*/ 860663 h 2810796"/>
                <a:gd name="connsiteX625" fmla="*/ 3101629 w 3531775"/>
                <a:gd name="connsiteY625" fmla="*/ 800846 h 2810796"/>
                <a:gd name="connsiteX626" fmla="*/ 3109249 w 3531775"/>
                <a:gd name="connsiteY626" fmla="*/ 807228 h 2810796"/>
                <a:gd name="connsiteX627" fmla="*/ 3108963 w 3531775"/>
                <a:gd name="connsiteY627" fmla="*/ 806942 h 2810796"/>
                <a:gd name="connsiteX628" fmla="*/ 3121917 w 3531775"/>
                <a:gd name="connsiteY628" fmla="*/ 836660 h 2810796"/>
                <a:gd name="connsiteX629" fmla="*/ 2993425 w 3531775"/>
                <a:gd name="connsiteY629" fmla="*/ 932672 h 2810796"/>
                <a:gd name="connsiteX630" fmla="*/ 3025619 w 3531775"/>
                <a:gd name="connsiteY630" fmla="*/ 1058021 h 2810796"/>
                <a:gd name="connsiteX631" fmla="*/ 2951229 w 3531775"/>
                <a:gd name="connsiteY631" fmla="*/ 931815 h 2810796"/>
                <a:gd name="connsiteX632" fmla="*/ 2951229 w 3531775"/>
                <a:gd name="connsiteY632" fmla="*/ 931815 h 2810796"/>
                <a:gd name="connsiteX633" fmla="*/ 2948181 w 3531775"/>
                <a:gd name="connsiteY633" fmla="*/ 907050 h 2810796"/>
                <a:gd name="connsiteX634" fmla="*/ 2895794 w 3531775"/>
                <a:gd name="connsiteY634" fmla="*/ 962104 h 2810796"/>
                <a:gd name="connsiteX635" fmla="*/ 2908367 w 3531775"/>
                <a:gd name="connsiteY635" fmla="*/ 919813 h 2810796"/>
                <a:gd name="connsiteX636" fmla="*/ 2841977 w 3531775"/>
                <a:gd name="connsiteY636" fmla="*/ 955151 h 2810796"/>
                <a:gd name="connsiteX637" fmla="*/ 2884078 w 3531775"/>
                <a:gd name="connsiteY637" fmla="*/ 883332 h 2810796"/>
                <a:gd name="connsiteX638" fmla="*/ 2880268 w 3531775"/>
                <a:gd name="connsiteY638" fmla="*/ 882570 h 2810796"/>
                <a:gd name="connsiteX639" fmla="*/ 2858456 w 3531775"/>
                <a:gd name="connsiteY639" fmla="*/ 918003 h 2810796"/>
                <a:gd name="connsiteX640" fmla="*/ 2830928 w 3531775"/>
                <a:gd name="connsiteY640" fmla="*/ 924195 h 2810796"/>
                <a:gd name="connsiteX641" fmla="*/ 2761586 w 3531775"/>
                <a:gd name="connsiteY641" fmla="*/ 958104 h 2810796"/>
                <a:gd name="connsiteX642" fmla="*/ 2761586 w 3531775"/>
                <a:gd name="connsiteY642" fmla="*/ 958104 h 2810796"/>
                <a:gd name="connsiteX643" fmla="*/ 2793019 w 3531775"/>
                <a:gd name="connsiteY643" fmla="*/ 917908 h 2810796"/>
                <a:gd name="connsiteX644" fmla="*/ 2841120 w 3531775"/>
                <a:gd name="connsiteY644" fmla="*/ 878856 h 2810796"/>
                <a:gd name="connsiteX645" fmla="*/ 2834738 w 3531775"/>
                <a:gd name="connsiteY645" fmla="*/ 880380 h 2810796"/>
                <a:gd name="connsiteX646" fmla="*/ 2770731 w 3531775"/>
                <a:gd name="connsiteY646" fmla="*/ 890476 h 2810796"/>
                <a:gd name="connsiteX647" fmla="*/ 2725582 w 3531775"/>
                <a:gd name="connsiteY647" fmla="*/ 950865 h 2810796"/>
                <a:gd name="connsiteX648" fmla="*/ 2572039 w 3531775"/>
                <a:gd name="connsiteY648" fmla="*/ 993918 h 2810796"/>
                <a:gd name="connsiteX649" fmla="*/ 2702817 w 3531775"/>
                <a:gd name="connsiteY649" fmla="*/ 891905 h 2810796"/>
                <a:gd name="connsiteX650" fmla="*/ 2543274 w 3531775"/>
                <a:gd name="connsiteY650" fmla="*/ 945054 h 2810796"/>
                <a:gd name="connsiteX651" fmla="*/ 2389540 w 3531775"/>
                <a:gd name="connsiteY651" fmla="*/ 954294 h 2810796"/>
                <a:gd name="connsiteX652" fmla="*/ 2171322 w 3531775"/>
                <a:gd name="connsiteY652" fmla="*/ 1136602 h 2810796"/>
                <a:gd name="connsiteX653" fmla="*/ 2172275 w 3531775"/>
                <a:gd name="connsiteY653" fmla="*/ 978297 h 2810796"/>
                <a:gd name="connsiteX654" fmla="*/ 2153987 w 3531775"/>
                <a:gd name="connsiteY654" fmla="*/ 1105265 h 2810796"/>
                <a:gd name="connsiteX655" fmla="*/ 2058832 w 3531775"/>
                <a:gd name="connsiteY655" fmla="*/ 1233567 h 2810796"/>
                <a:gd name="connsiteX656" fmla="*/ 2224376 w 3531775"/>
                <a:gd name="connsiteY656" fmla="*/ 1262046 h 2810796"/>
                <a:gd name="connsiteX657" fmla="*/ 2791304 w 3531775"/>
                <a:gd name="connsiteY657" fmla="*/ 1268142 h 2810796"/>
                <a:gd name="connsiteX658" fmla="*/ 2791304 w 3531775"/>
                <a:gd name="connsiteY658" fmla="*/ 1268142 h 2810796"/>
                <a:gd name="connsiteX659" fmla="*/ 2791304 w 3531775"/>
                <a:gd name="connsiteY659" fmla="*/ 1268142 h 2810796"/>
                <a:gd name="connsiteX660" fmla="*/ 3398714 w 3531775"/>
                <a:gd name="connsiteY660" fmla="*/ 1633903 h 2810796"/>
                <a:gd name="connsiteX661" fmla="*/ 3229835 w 3531775"/>
                <a:gd name="connsiteY661" fmla="*/ 2361708 h 2810796"/>
                <a:gd name="connsiteX662" fmla="*/ 2459358 w 3531775"/>
                <a:gd name="connsiteY662" fmla="*/ 2345039 h 2810796"/>
                <a:gd name="connsiteX663" fmla="*/ 2459358 w 3531775"/>
                <a:gd name="connsiteY663" fmla="*/ 2345039 h 2810796"/>
                <a:gd name="connsiteX664" fmla="*/ 2459358 w 3531775"/>
                <a:gd name="connsiteY664" fmla="*/ 2345039 h 2810796"/>
                <a:gd name="connsiteX665" fmla="*/ 2396112 w 3531775"/>
                <a:gd name="connsiteY665" fmla="*/ 2286460 h 2810796"/>
                <a:gd name="connsiteX666" fmla="*/ 2402970 w 3531775"/>
                <a:gd name="connsiteY666" fmla="*/ 2282650 h 2810796"/>
                <a:gd name="connsiteX667" fmla="*/ 2440403 w 3531775"/>
                <a:gd name="connsiteY667" fmla="*/ 2274649 h 2810796"/>
                <a:gd name="connsiteX668" fmla="*/ 2409923 w 3531775"/>
                <a:gd name="connsiteY668" fmla="*/ 2278174 h 2810796"/>
                <a:gd name="connsiteX669" fmla="*/ 2430783 w 3531775"/>
                <a:gd name="connsiteY669" fmla="*/ 2259409 h 2810796"/>
                <a:gd name="connsiteX670" fmla="*/ 2487362 w 3531775"/>
                <a:gd name="connsiteY670" fmla="*/ 2311130 h 2810796"/>
                <a:gd name="connsiteX671" fmla="*/ 2487362 w 3531775"/>
                <a:gd name="connsiteY671" fmla="*/ 2311130 h 2810796"/>
                <a:gd name="connsiteX672" fmla="*/ 2487362 w 3531775"/>
                <a:gd name="connsiteY672" fmla="*/ 2311130 h 2810796"/>
                <a:gd name="connsiteX673" fmla="*/ 3387379 w 3531775"/>
                <a:gd name="connsiteY673" fmla="*/ 2058813 h 2810796"/>
                <a:gd name="connsiteX674" fmla="*/ 3387379 w 3531775"/>
                <a:gd name="connsiteY674" fmla="*/ 2058813 h 2810796"/>
                <a:gd name="connsiteX675" fmla="*/ 3354994 w 3531775"/>
                <a:gd name="connsiteY675" fmla="*/ 1656667 h 2810796"/>
                <a:gd name="connsiteX676" fmla="*/ 2786447 w 3531775"/>
                <a:gd name="connsiteY676" fmla="*/ 1319673 h 2810796"/>
                <a:gd name="connsiteX677" fmla="*/ 2786447 w 3531775"/>
                <a:gd name="connsiteY677" fmla="*/ 1319673 h 2810796"/>
                <a:gd name="connsiteX678" fmla="*/ 2786447 w 3531775"/>
                <a:gd name="connsiteY678" fmla="*/ 1319673 h 2810796"/>
                <a:gd name="connsiteX679" fmla="*/ 2221995 w 3531775"/>
                <a:gd name="connsiteY679" fmla="*/ 1316149 h 2810796"/>
                <a:gd name="connsiteX680" fmla="*/ 1972345 w 3531775"/>
                <a:gd name="connsiteY680" fmla="*/ 1256998 h 2810796"/>
                <a:gd name="connsiteX681" fmla="*/ 1972440 w 3531775"/>
                <a:gd name="connsiteY681" fmla="*/ 1256808 h 2810796"/>
                <a:gd name="connsiteX682" fmla="*/ 1838709 w 3531775"/>
                <a:gd name="connsiteY682" fmla="*/ 1137745 h 2810796"/>
                <a:gd name="connsiteX683" fmla="*/ 1992443 w 3531775"/>
                <a:gd name="connsiteY683" fmla="*/ 881618 h 2810796"/>
                <a:gd name="connsiteX684" fmla="*/ 1982441 w 3531775"/>
                <a:gd name="connsiteY684" fmla="*/ 867235 h 2810796"/>
                <a:gd name="connsiteX685" fmla="*/ 1823945 w 3531775"/>
                <a:gd name="connsiteY685" fmla="*/ 1145651 h 2810796"/>
                <a:gd name="connsiteX686" fmla="*/ 1965392 w 3531775"/>
                <a:gd name="connsiteY686" fmla="*/ 1271667 h 2810796"/>
                <a:gd name="connsiteX687" fmla="*/ 1965296 w 3531775"/>
                <a:gd name="connsiteY687" fmla="*/ 1271762 h 2810796"/>
                <a:gd name="connsiteX688" fmla="*/ 1969868 w 3531775"/>
                <a:gd name="connsiteY688" fmla="*/ 1274048 h 2810796"/>
                <a:gd name="connsiteX689" fmla="*/ 1969868 w 3531775"/>
                <a:gd name="connsiteY689" fmla="*/ 1274048 h 2810796"/>
                <a:gd name="connsiteX690" fmla="*/ 1969868 w 3531775"/>
                <a:gd name="connsiteY690" fmla="*/ 1274048 h 2810796"/>
                <a:gd name="connsiteX691" fmla="*/ 2221233 w 3531775"/>
                <a:gd name="connsiteY691" fmla="*/ 1332150 h 2810796"/>
                <a:gd name="connsiteX692" fmla="*/ 2784923 w 3531775"/>
                <a:gd name="connsiteY692" fmla="*/ 1334913 h 2810796"/>
                <a:gd name="connsiteX693" fmla="*/ 2784923 w 3531775"/>
                <a:gd name="connsiteY693" fmla="*/ 1334913 h 2810796"/>
                <a:gd name="connsiteX694" fmla="*/ 2784923 w 3531775"/>
                <a:gd name="connsiteY694" fmla="*/ 1334913 h 2810796"/>
                <a:gd name="connsiteX695" fmla="*/ 3341945 w 3531775"/>
                <a:gd name="connsiteY695" fmla="*/ 1663430 h 2810796"/>
                <a:gd name="connsiteX696" fmla="*/ 3373758 w 3531775"/>
                <a:gd name="connsiteY696" fmla="*/ 2054431 h 2810796"/>
                <a:gd name="connsiteX697" fmla="*/ 3373758 w 3531775"/>
                <a:gd name="connsiteY697" fmla="*/ 2054431 h 2810796"/>
                <a:gd name="connsiteX698" fmla="*/ 3373758 w 3531775"/>
                <a:gd name="connsiteY698" fmla="*/ 2054431 h 2810796"/>
                <a:gd name="connsiteX699" fmla="*/ 2873124 w 3531775"/>
                <a:gd name="connsiteY699" fmla="*/ 2437813 h 2810796"/>
                <a:gd name="connsiteX700" fmla="*/ 2438499 w 3531775"/>
                <a:gd name="connsiteY700" fmla="*/ 2248837 h 2810796"/>
                <a:gd name="connsiteX701" fmla="*/ 2449833 w 3531775"/>
                <a:gd name="connsiteY701" fmla="*/ 2223881 h 2810796"/>
                <a:gd name="connsiteX702" fmla="*/ 2451738 w 3531775"/>
                <a:gd name="connsiteY702" fmla="*/ 2215975 h 2810796"/>
                <a:gd name="connsiteX703" fmla="*/ 2452405 w 3531775"/>
                <a:gd name="connsiteY703" fmla="*/ 2181876 h 2810796"/>
                <a:gd name="connsiteX704" fmla="*/ 2450309 w 3531775"/>
                <a:gd name="connsiteY704" fmla="*/ 2171684 h 2810796"/>
                <a:gd name="connsiteX705" fmla="*/ 2457644 w 3531775"/>
                <a:gd name="connsiteY705" fmla="*/ 2177113 h 2810796"/>
                <a:gd name="connsiteX706" fmla="*/ 2464692 w 3531775"/>
                <a:gd name="connsiteY706" fmla="*/ 2175208 h 2810796"/>
                <a:gd name="connsiteX707" fmla="*/ 2447166 w 3531775"/>
                <a:gd name="connsiteY707" fmla="*/ 2161588 h 2810796"/>
                <a:gd name="connsiteX708" fmla="*/ 2420306 w 3531775"/>
                <a:gd name="connsiteY708" fmla="*/ 2119487 h 2810796"/>
                <a:gd name="connsiteX709" fmla="*/ 2428973 w 3531775"/>
                <a:gd name="connsiteY709" fmla="*/ 2124726 h 2810796"/>
                <a:gd name="connsiteX710" fmla="*/ 2408685 w 3531775"/>
                <a:gd name="connsiteY710" fmla="*/ 2109200 h 2810796"/>
                <a:gd name="connsiteX711" fmla="*/ 2381730 w 3531775"/>
                <a:gd name="connsiteY711" fmla="*/ 2094722 h 2810796"/>
                <a:gd name="connsiteX712" fmla="*/ 2353917 w 3531775"/>
                <a:gd name="connsiteY712" fmla="*/ 2089007 h 2810796"/>
                <a:gd name="connsiteX713" fmla="*/ 2319055 w 3531775"/>
                <a:gd name="connsiteY713" fmla="*/ 2091960 h 2810796"/>
                <a:gd name="connsiteX714" fmla="*/ 2292004 w 3531775"/>
                <a:gd name="connsiteY714" fmla="*/ 2101009 h 2810796"/>
                <a:gd name="connsiteX715" fmla="*/ 2024733 w 3531775"/>
                <a:gd name="connsiteY715" fmla="*/ 1997853 h 2810796"/>
                <a:gd name="connsiteX716" fmla="*/ 1905575 w 3531775"/>
                <a:gd name="connsiteY716" fmla="*/ 2094722 h 2810796"/>
                <a:gd name="connsiteX717" fmla="*/ 1525241 w 3531775"/>
                <a:gd name="connsiteY717" fmla="*/ 2568495 h 2810796"/>
                <a:gd name="connsiteX718" fmla="*/ 1160053 w 3531775"/>
                <a:gd name="connsiteY718" fmla="*/ 2469055 h 2810796"/>
                <a:gd name="connsiteX719" fmla="*/ 1099093 w 3531775"/>
                <a:gd name="connsiteY719" fmla="*/ 2119011 h 2810796"/>
                <a:gd name="connsiteX720" fmla="*/ 1212345 w 3531775"/>
                <a:gd name="connsiteY720" fmla="*/ 1708388 h 2810796"/>
                <a:gd name="connsiteX721" fmla="*/ 1101379 w 3531775"/>
                <a:gd name="connsiteY721" fmla="*/ 1493885 h 2810796"/>
                <a:gd name="connsiteX722" fmla="*/ 981935 w 3531775"/>
                <a:gd name="connsiteY722" fmla="*/ 1507982 h 2810796"/>
                <a:gd name="connsiteX723" fmla="*/ 627034 w 3531775"/>
                <a:gd name="connsiteY723" fmla="*/ 1749536 h 2810796"/>
                <a:gd name="connsiteX724" fmla="*/ 627986 w 3531775"/>
                <a:gd name="connsiteY724" fmla="*/ 1749060 h 2810796"/>
                <a:gd name="connsiteX725" fmla="*/ 626748 w 3531775"/>
                <a:gd name="connsiteY725" fmla="*/ 1749822 h 2810796"/>
                <a:gd name="connsiteX726" fmla="*/ 626748 w 3531775"/>
                <a:gd name="connsiteY726" fmla="*/ 1749822 h 2810796"/>
                <a:gd name="connsiteX727" fmla="*/ 626843 w 3531775"/>
                <a:gd name="connsiteY727" fmla="*/ 1750012 h 2810796"/>
                <a:gd name="connsiteX728" fmla="*/ 612461 w 3531775"/>
                <a:gd name="connsiteY728" fmla="*/ 1759156 h 2810796"/>
                <a:gd name="connsiteX729" fmla="*/ 612461 w 3531775"/>
                <a:gd name="connsiteY729" fmla="*/ 1759156 h 2810796"/>
                <a:gd name="connsiteX730" fmla="*/ 612461 w 3531775"/>
                <a:gd name="connsiteY730" fmla="*/ 1759156 h 2810796"/>
                <a:gd name="connsiteX731" fmla="*/ 30388 w 3531775"/>
                <a:gd name="connsiteY731" fmla="*/ 1621901 h 2810796"/>
                <a:gd name="connsiteX732" fmla="*/ 104683 w 3531775"/>
                <a:gd name="connsiteY732" fmla="*/ 1348343 h 2810796"/>
                <a:gd name="connsiteX733" fmla="*/ 103635 w 3531775"/>
                <a:gd name="connsiteY733" fmla="*/ 1346629 h 2810796"/>
                <a:gd name="connsiteX734" fmla="*/ 49819 w 3531775"/>
                <a:gd name="connsiteY734" fmla="*/ 1685337 h 2810796"/>
                <a:gd name="connsiteX735" fmla="*/ 630844 w 3531775"/>
                <a:gd name="connsiteY735" fmla="*/ 1756394 h 2810796"/>
                <a:gd name="connsiteX736" fmla="*/ 630653 w 3531775"/>
                <a:gd name="connsiteY736" fmla="*/ 1756204 h 2810796"/>
                <a:gd name="connsiteX737" fmla="*/ 630653 w 3531775"/>
                <a:gd name="connsiteY737" fmla="*/ 1756204 h 2810796"/>
                <a:gd name="connsiteX738" fmla="*/ 630653 w 3531775"/>
                <a:gd name="connsiteY738" fmla="*/ 1756204 h 2810796"/>
                <a:gd name="connsiteX739" fmla="*/ 631606 w 3531775"/>
                <a:gd name="connsiteY739" fmla="*/ 1755632 h 2810796"/>
                <a:gd name="connsiteX740" fmla="*/ 630558 w 3531775"/>
                <a:gd name="connsiteY740" fmla="*/ 1756204 h 2810796"/>
                <a:gd name="connsiteX741" fmla="*/ 980126 w 3531775"/>
                <a:gd name="connsiteY741" fmla="*/ 1517888 h 2810796"/>
                <a:gd name="connsiteX742" fmla="*/ 1099093 w 3531775"/>
                <a:gd name="connsiteY742" fmla="*/ 1502458 h 2810796"/>
                <a:gd name="connsiteX743" fmla="*/ 1195772 w 3531775"/>
                <a:gd name="connsiteY743" fmla="*/ 1625616 h 2810796"/>
                <a:gd name="connsiteX744" fmla="*/ 1195772 w 3531775"/>
                <a:gd name="connsiteY744" fmla="*/ 1625616 h 2810796"/>
                <a:gd name="connsiteX745" fmla="*/ 1195772 w 3531775"/>
                <a:gd name="connsiteY745" fmla="*/ 1625616 h 2810796"/>
                <a:gd name="connsiteX746" fmla="*/ 1099474 w 3531775"/>
                <a:gd name="connsiteY746" fmla="*/ 2072719 h 2810796"/>
                <a:gd name="connsiteX747" fmla="*/ 1175960 w 3531775"/>
                <a:gd name="connsiteY747" fmla="*/ 2504773 h 2810796"/>
                <a:gd name="connsiteX748" fmla="*/ 1175960 w 3531775"/>
                <a:gd name="connsiteY748" fmla="*/ 2504773 h 2810796"/>
                <a:gd name="connsiteX749" fmla="*/ 1175960 w 3531775"/>
                <a:gd name="connsiteY749" fmla="*/ 2504773 h 2810796"/>
                <a:gd name="connsiteX750" fmla="*/ 1623730 w 3531775"/>
                <a:gd name="connsiteY750" fmla="*/ 2526395 h 2810796"/>
                <a:gd name="connsiteX751" fmla="*/ 1718599 w 3531775"/>
                <a:gd name="connsiteY751" fmla="*/ 2429145 h 2810796"/>
                <a:gd name="connsiteX752" fmla="*/ 1901574 w 3531775"/>
                <a:gd name="connsiteY752" fmla="*/ 2120344 h 2810796"/>
                <a:gd name="connsiteX753" fmla="*/ 1956629 w 3531775"/>
                <a:gd name="connsiteY753" fmla="*/ 2054241 h 2810796"/>
                <a:gd name="connsiteX754" fmla="*/ 2280002 w 3531775"/>
                <a:gd name="connsiteY754" fmla="*/ 2107200 h 2810796"/>
                <a:gd name="connsiteX755" fmla="*/ 2244474 w 3531775"/>
                <a:gd name="connsiteY755" fmla="*/ 2132155 h 2810796"/>
                <a:gd name="connsiteX756" fmla="*/ 2057594 w 3531775"/>
                <a:gd name="connsiteY756" fmla="*/ 2043382 h 2810796"/>
                <a:gd name="connsiteX757" fmla="*/ 2057784 w 3531775"/>
                <a:gd name="connsiteY757" fmla="*/ 2043382 h 2810796"/>
                <a:gd name="connsiteX758" fmla="*/ 1832518 w 3531775"/>
                <a:gd name="connsiteY758" fmla="*/ 2319512 h 2810796"/>
                <a:gd name="connsiteX759" fmla="*/ 1703835 w 3531775"/>
                <a:gd name="connsiteY759" fmla="*/ 2504678 h 2810796"/>
                <a:gd name="connsiteX760" fmla="*/ 1064422 w 3531775"/>
                <a:gd name="connsiteY760" fmla="*/ 2376186 h 2810796"/>
                <a:gd name="connsiteX761" fmla="*/ 1158719 w 3531775"/>
                <a:gd name="connsiteY761" fmla="*/ 1781254 h 2810796"/>
                <a:gd name="connsiteX762" fmla="*/ 1172245 w 3531775"/>
                <a:gd name="connsiteY762" fmla="*/ 1674765 h 2810796"/>
                <a:gd name="connsiteX763" fmla="*/ 1091378 w 3531775"/>
                <a:gd name="connsiteY763" fmla="*/ 1530747 h 2810796"/>
                <a:gd name="connsiteX764" fmla="*/ 1091378 w 3531775"/>
                <a:gd name="connsiteY764" fmla="*/ 1530747 h 2810796"/>
                <a:gd name="connsiteX765" fmla="*/ 901163 w 3531775"/>
                <a:gd name="connsiteY765" fmla="*/ 1594755 h 2810796"/>
                <a:gd name="connsiteX766" fmla="*/ 656085 w 3531775"/>
                <a:gd name="connsiteY766" fmla="*/ 1770777 h 2810796"/>
                <a:gd name="connsiteX767" fmla="*/ 656085 w 3531775"/>
                <a:gd name="connsiteY767" fmla="*/ 1770777 h 2810796"/>
                <a:gd name="connsiteX768" fmla="*/ 629796 w 3531775"/>
                <a:gd name="connsiteY768" fmla="*/ 1786493 h 2810796"/>
                <a:gd name="connsiteX769" fmla="*/ 629796 w 3531775"/>
                <a:gd name="connsiteY769" fmla="*/ 1786493 h 2810796"/>
                <a:gd name="connsiteX770" fmla="*/ 629796 w 3531775"/>
                <a:gd name="connsiteY770" fmla="*/ 1786493 h 2810796"/>
                <a:gd name="connsiteX771" fmla="*/ 75060 w 3531775"/>
                <a:gd name="connsiteY771" fmla="*/ 1753251 h 2810796"/>
                <a:gd name="connsiteX772" fmla="*/ 8480 w 3531775"/>
                <a:gd name="connsiteY772" fmla="*/ 1494361 h 2810796"/>
                <a:gd name="connsiteX773" fmla="*/ 2455262 w 3531775"/>
                <a:gd name="connsiteY773" fmla="*/ 124952 h 2810796"/>
                <a:gd name="connsiteX774" fmla="*/ 2454882 w 3531775"/>
                <a:gd name="connsiteY774" fmla="*/ 125047 h 2810796"/>
                <a:gd name="connsiteX775" fmla="*/ 2455453 w 3531775"/>
                <a:gd name="connsiteY775" fmla="*/ 124857 h 2810796"/>
                <a:gd name="connsiteX776" fmla="*/ 2455262 w 3531775"/>
                <a:gd name="connsiteY776" fmla="*/ 124952 h 2810796"/>
                <a:gd name="connsiteX777" fmla="*/ 2471360 w 3531775"/>
                <a:gd name="connsiteY777" fmla="*/ 2307987 h 2810796"/>
                <a:gd name="connsiteX778" fmla="*/ 2426021 w 3531775"/>
                <a:gd name="connsiteY778" fmla="*/ 2303224 h 2810796"/>
                <a:gd name="connsiteX779" fmla="*/ 2426116 w 3531775"/>
                <a:gd name="connsiteY779" fmla="*/ 2306177 h 2810796"/>
                <a:gd name="connsiteX780" fmla="*/ 2475836 w 3531775"/>
                <a:gd name="connsiteY780" fmla="*/ 2306653 h 2810796"/>
                <a:gd name="connsiteX781" fmla="*/ 2471360 w 3531775"/>
                <a:gd name="connsiteY781" fmla="*/ 2307987 h 2810796"/>
                <a:gd name="connsiteX782" fmla="*/ 2519080 w 3531775"/>
                <a:gd name="connsiteY782" fmla="*/ 2346849 h 2810796"/>
                <a:gd name="connsiteX783" fmla="*/ 2471455 w 3531775"/>
                <a:gd name="connsiteY783" fmla="*/ 2343801 h 2810796"/>
                <a:gd name="connsiteX784" fmla="*/ 2471741 w 3531775"/>
                <a:gd name="connsiteY784" fmla="*/ 2346849 h 2810796"/>
                <a:gd name="connsiteX785" fmla="*/ 2523461 w 3531775"/>
                <a:gd name="connsiteY785" fmla="*/ 2345230 h 2810796"/>
                <a:gd name="connsiteX786" fmla="*/ 2519080 w 3531775"/>
                <a:gd name="connsiteY786" fmla="*/ 2346849 h 2810796"/>
                <a:gd name="connsiteX787" fmla="*/ 2570420 w 3531775"/>
                <a:gd name="connsiteY787" fmla="*/ 2381710 h 2810796"/>
                <a:gd name="connsiteX788" fmla="*/ 2521271 w 3531775"/>
                <a:gd name="connsiteY788" fmla="*/ 2382663 h 2810796"/>
                <a:gd name="connsiteX789" fmla="*/ 2531939 w 3531775"/>
                <a:gd name="connsiteY789" fmla="*/ 2391426 h 2810796"/>
                <a:gd name="connsiteX790" fmla="*/ 2574706 w 3531775"/>
                <a:gd name="connsiteY790" fmla="*/ 2379615 h 2810796"/>
                <a:gd name="connsiteX791" fmla="*/ 2570420 w 3531775"/>
                <a:gd name="connsiteY791" fmla="*/ 2381710 h 2810796"/>
                <a:gd name="connsiteX792" fmla="*/ 2628808 w 3531775"/>
                <a:gd name="connsiteY792" fmla="*/ 2414191 h 2810796"/>
                <a:gd name="connsiteX793" fmla="*/ 2574801 w 3531775"/>
                <a:gd name="connsiteY793" fmla="*/ 2416381 h 2810796"/>
                <a:gd name="connsiteX794" fmla="*/ 2575659 w 3531775"/>
                <a:gd name="connsiteY794" fmla="*/ 2419334 h 2810796"/>
                <a:gd name="connsiteX795" fmla="*/ 2633475 w 3531775"/>
                <a:gd name="connsiteY795" fmla="*/ 2412095 h 2810796"/>
                <a:gd name="connsiteX796" fmla="*/ 2628808 w 3531775"/>
                <a:gd name="connsiteY796" fmla="*/ 2414191 h 2810796"/>
                <a:gd name="connsiteX797" fmla="*/ 2687577 w 3531775"/>
                <a:gd name="connsiteY797" fmla="*/ 2435050 h 2810796"/>
                <a:gd name="connsiteX798" fmla="*/ 2637571 w 3531775"/>
                <a:gd name="connsiteY798" fmla="*/ 2446194 h 2810796"/>
                <a:gd name="connsiteX799" fmla="*/ 2639000 w 3531775"/>
                <a:gd name="connsiteY799" fmla="*/ 2449147 h 2810796"/>
                <a:gd name="connsiteX800" fmla="*/ 2691387 w 3531775"/>
                <a:gd name="connsiteY800" fmla="*/ 2432193 h 2810796"/>
                <a:gd name="connsiteX801" fmla="*/ 2687577 w 3531775"/>
                <a:gd name="connsiteY801" fmla="*/ 2435050 h 2810796"/>
                <a:gd name="connsiteX802" fmla="*/ 2753395 w 3531775"/>
                <a:gd name="connsiteY802" fmla="*/ 2447814 h 2810796"/>
                <a:gd name="connsiteX803" fmla="*/ 2702627 w 3531775"/>
                <a:gd name="connsiteY803" fmla="*/ 2468959 h 2810796"/>
                <a:gd name="connsiteX804" fmla="*/ 2704532 w 3531775"/>
                <a:gd name="connsiteY804" fmla="*/ 2471722 h 2810796"/>
                <a:gd name="connsiteX805" fmla="*/ 2753395 w 3531775"/>
                <a:gd name="connsiteY805" fmla="*/ 2447814 h 2810796"/>
                <a:gd name="connsiteX806" fmla="*/ 2818451 w 3531775"/>
                <a:gd name="connsiteY806" fmla="*/ 2461530 h 2810796"/>
                <a:gd name="connsiteX807" fmla="*/ 2766920 w 3531775"/>
                <a:gd name="connsiteY807" fmla="*/ 2482866 h 2810796"/>
                <a:gd name="connsiteX808" fmla="*/ 2768921 w 3531775"/>
                <a:gd name="connsiteY808" fmla="*/ 2485438 h 2810796"/>
                <a:gd name="connsiteX809" fmla="*/ 2822166 w 3531775"/>
                <a:gd name="connsiteY809" fmla="*/ 2457815 h 2810796"/>
                <a:gd name="connsiteX810" fmla="*/ 2818451 w 3531775"/>
                <a:gd name="connsiteY810" fmla="*/ 2461530 h 2810796"/>
                <a:gd name="connsiteX811" fmla="*/ 2885031 w 3531775"/>
                <a:gd name="connsiteY811" fmla="*/ 2460006 h 2810796"/>
                <a:gd name="connsiteX812" fmla="*/ 2884173 w 3531775"/>
                <a:gd name="connsiteY812" fmla="*/ 2455719 h 2810796"/>
                <a:gd name="connsiteX813" fmla="*/ 2838453 w 3531775"/>
                <a:gd name="connsiteY813" fmla="*/ 2488676 h 2810796"/>
                <a:gd name="connsiteX814" fmla="*/ 2840739 w 3531775"/>
                <a:gd name="connsiteY814" fmla="*/ 2490867 h 2810796"/>
                <a:gd name="connsiteX815" fmla="*/ 2885031 w 3531775"/>
                <a:gd name="connsiteY815" fmla="*/ 2460006 h 2810796"/>
                <a:gd name="connsiteX816" fmla="*/ 2949801 w 3531775"/>
                <a:gd name="connsiteY816" fmla="*/ 2454291 h 2810796"/>
                <a:gd name="connsiteX817" fmla="*/ 2947610 w 3531775"/>
                <a:gd name="connsiteY817" fmla="*/ 2448004 h 2810796"/>
                <a:gd name="connsiteX818" fmla="*/ 2907986 w 3531775"/>
                <a:gd name="connsiteY818" fmla="*/ 2486485 h 2810796"/>
                <a:gd name="connsiteX819" fmla="*/ 2922559 w 3531775"/>
                <a:gd name="connsiteY819" fmla="*/ 2486009 h 2810796"/>
                <a:gd name="connsiteX820" fmla="*/ 2949801 w 3531775"/>
                <a:gd name="connsiteY820" fmla="*/ 2454291 h 2810796"/>
                <a:gd name="connsiteX821" fmla="*/ 3003331 w 3531775"/>
                <a:gd name="connsiteY821" fmla="*/ 2444861 h 2810796"/>
                <a:gd name="connsiteX822" fmla="*/ 3000283 w 3531775"/>
                <a:gd name="connsiteY822" fmla="*/ 2435431 h 2810796"/>
                <a:gd name="connsiteX823" fmla="*/ 2963421 w 3531775"/>
                <a:gd name="connsiteY823" fmla="*/ 2477722 h 2810796"/>
                <a:gd name="connsiteX824" fmla="*/ 2966279 w 3531775"/>
                <a:gd name="connsiteY824" fmla="*/ 2479437 h 2810796"/>
                <a:gd name="connsiteX825" fmla="*/ 3003331 w 3531775"/>
                <a:gd name="connsiteY825" fmla="*/ 2444861 h 2810796"/>
                <a:gd name="connsiteX826" fmla="*/ 3050289 w 3531775"/>
                <a:gd name="connsiteY826" fmla="*/ 2429145 h 2810796"/>
                <a:gd name="connsiteX827" fmla="*/ 3046479 w 3531775"/>
                <a:gd name="connsiteY827" fmla="*/ 2420001 h 2810796"/>
                <a:gd name="connsiteX828" fmla="*/ 3013713 w 3531775"/>
                <a:gd name="connsiteY828" fmla="*/ 2465340 h 2810796"/>
                <a:gd name="connsiteX829" fmla="*/ 3016761 w 3531775"/>
                <a:gd name="connsiteY829" fmla="*/ 2466768 h 2810796"/>
                <a:gd name="connsiteX830" fmla="*/ 3050289 w 3531775"/>
                <a:gd name="connsiteY830" fmla="*/ 2429145 h 2810796"/>
                <a:gd name="connsiteX831" fmla="*/ 3109820 w 3531775"/>
                <a:gd name="connsiteY831" fmla="*/ 2405047 h 2810796"/>
                <a:gd name="connsiteX832" fmla="*/ 3104010 w 3531775"/>
                <a:gd name="connsiteY832" fmla="*/ 2394283 h 2810796"/>
                <a:gd name="connsiteX833" fmla="*/ 3078293 w 3531775"/>
                <a:gd name="connsiteY833" fmla="*/ 2442766 h 2810796"/>
                <a:gd name="connsiteX834" fmla="*/ 3091818 w 3531775"/>
                <a:gd name="connsiteY834" fmla="*/ 2438193 h 2810796"/>
                <a:gd name="connsiteX835" fmla="*/ 3109820 w 3531775"/>
                <a:gd name="connsiteY835" fmla="*/ 2405047 h 2810796"/>
                <a:gd name="connsiteX836" fmla="*/ 3168399 w 3531775"/>
                <a:gd name="connsiteY836" fmla="*/ 2375138 h 2810796"/>
                <a:gd name="connsiteX837" fmla="*/ 3163256 w 3531775"/>
                <a:gd name="connsiteY837" fmla="*/ 2361422 h 2810796"/>
                <a:gd name="connsiteX838" fmla="*/ 3136205 w 3531775"/>
                <a:gd name="connsiteY838" fmla="*/ 2414762 h 2810796"/>
                <a:gd name="connsiteX839" fmla="*/ 3139348 w 3531775"/>
                <a:gd name="connsiteY839" fmla="*/ 2415715 h 2810796"/>
                <a:gd name="connsiteX840" fmla="*/ 3168399 w 3531775"/>
                <a:gd name="connsiteY840" fmla="*/ 2375138 h 2810796"/>
                <a:gd name="connsiteX841" fmla="*/ 3217072 w 3531775"/>
                <a:gd name="connsiteY841" fmla="*/ 2331514 h 2810796"/>
                <a:gd name="connsiteX842" fmla="*/ 3210404 w 3531775"/>
                <a:gd name="connsiteY842" fmla="*/ 2323893 h 2810796"/>
                <a:gd name="connsiteX843" fmla="*/ 3194688 w 3531775"/>
                <a:gd name="connsiteY843" fmla="*/ 2377424 h 2810796"/>
                <a:gd name="connsiteX844" fmla="*/ 3198022 w 3531775"/>
                <a:gd name="connsiteY844" fmla="*/ 2377805 h 2810796"/>
                <a:gd name="connsiteX845" fmla="*/ 3217072 w 3531775"/>
                <a:gd name="connsiteY845" fmla="*/ 2331514 h 2810796"/>
                <a:gd name="connsiteX846" fmla="*/ 3269078 w 3531775"/>
                <a:gd name="connsiteY846" fmla="*/ 2300176 h 2810796"/>
                <a:gd name="connsiteX847" fmla="*/ 3256506 w 3531775"/>
                <a:gd name="connsiteY847" fmla="*/ 2281603 h 2810796"/>
                <a:gd name="connsiteX848" fmla="*/ 3247933 w 3531775"/>
                <a:gd name="connsiteY848" fmla="*/ 2335800 h 2810796"/>
                <a:gd name="connsiteX849" fmla="*/ 3251267 w 3531775"/>
                <a:gd name="connsiteY849" fmla="*/ 2335800 h 2810796"/>
                <a:gd name="connsiteX850" fmla="*/ 3269078 w 3531775"/>
                <a:gd name="connsiteY850" fmla="*/ 2300176 h 2810796"/>
                <a:gd name="connsiteX851" fmla="*/ 3311941 w 3531775"/>
                <a:gd name="connsiteY851" fmla="*/ 2243407 h 2810796"/>
                <a:gd name="connsiteX852" fmla="*/ 3302607 w 3531775"/>
                <a:gd name="connsiteY852" fmla="*/ 2231787 h 2810796"/>
                <a:gd name="connsiteX853" fmla="*/ 3293843 w 3531775"/>
                <a:gd name="connsiteY853" fmla="*/ 2291318 h 2810796"/>
                <a:gd name="connsiteX854" fmla="*/ 3304797 w 3531775"/>
                <a:gd name="connsiteY854" fmla="*/ 2281888 h 2810796"/>
                <a:gd name="connsiteX855" fmla="*/ 3311941 w 3531775"/>
                <a:gd name="connsiteY855" fmla="*/ 2243407 h 2810796"/>
                <a:gd name="connsiteX856" fmla="*/ 3351756 w 3531775"/>
                <a:gd name="connsiteY856" fmla="*/ 2197306 h 2810796"/>
                <a:gd name="connsiteX857" fmla="*/ 3335849 w 3531775"/>
                <a:gd name="connsiteY857" fmla="*/ 2180733 h 2810796"/>
                <a:gd name="connsiteX858" fmla="*/ 3337944 w 3531775"/>
                <a:gd name="connsiteY858" fmla="*/ 2237216 h 2810796"/>
                <a:gd name="connsiteX859" fmla="*/ 3341278 w 3531775"/>
                <a:gd name="connsiteY859" fmla="*/ 2236549 h 2810796"/>
                <a:gd name="connsiteX860" fmla="*/ 3351756 w 3531775"/>
                <a:gd name="connsiteY860" fmla="*/ 2197306 h 2810796"/>
                <a:gd name="connsiteX861" fmla="*/ 3378140 w 3531775"/>
                <a:gd name="connsiteY861" fmla="*/ 2130155 h 2810796"/>
                <a:gd name="connsiteX862" fmla="*/ 3366615 w 3531775"/>
                <a:gd name="connsiteY862" fmla="*/ 2124916 h 2810796"/>
                <a:gd name="connsiteX863" fmla="*/ 3375949 w 3531775"/>
                <a:gd name="connsiteY863" fmla="*/ 2180161 h 2810796"/>
                <a:gd name="connsiteX864" fmla="*/ 3379187 w 3531775"/>
                <a:gd name="connsiteY864" fmla="*/ 2179114 h 2810796"/>
                <a:gd name="connsiteX865" fmla="*/ 3378140 w 3531775"/>
                <a:gd name="connsiteY865" fmla="*/ 2130155 h 2810796"/>
                <a:gd name="connsiteX866" fmla="*/ 3387665 w 3531775"/>
                <a:gd name="connsiteY866" fmla="*/ 2074338 h 2810796"/>
                <a:gd name="connsiteX867" fmla="*/ 3401285 w 3531775"/>
                <a:gd name="connsiteY867" fmla="*/ 2130155 h 2810796"/>
                <a:gd name="connsiteX868" fmla="*/ 3404429 w 3531775"/>
                <a:gd name="connsiteY868" fmla="*/ 2128822 h 2810796"/>
                <a:gd name="connsiteX869" fmla="*/ 3387665 w 3531775"/>
                <a:gd name="connsiteY869" fmla="*/ 2074338 h 2810796"/>
                <a:gd name="connsiteX870" fmla="*/ 3453101 w 3531775"/>
                <a:gd name="connsiteY870" fmla="*/ 1925844 h 2810796"/>
                <a:gd name="connsiteX871" fmla="*/ 3455673 w 3531775"/>
                <a:gd name="connsiteY871" fmla="*/ 1923558 h 2810796"/>
                <a:gd name="connsiteX872" fmla="*/ 3420621 w 3531775"/>
                <a:gd name="connsiteY872" fmla="*/ 1871551 h 2810796"/>
                <a:gd name="connsiteX873" fmla="*/ 3453101 w 3531775"/>
                <a:gd name="connsiteY873" fmla="*/ 1925844 h 2810796"/>
                <a:gd name="connsiteX874" fmla="*/ 3443767 w 3531775"/>
                <a:gd name="connsiteY874" fmla="*/ 1981184 h 2810796"/>
                <a:gd name="connsiteX875" fmla="*/ 3445005 w 3531775"/>
                <a:gd name="connsiteY875" fmla="*/ 1993471 h 2810796"/>
                <a:gd name="connsiteX876" fmla="*/ 3448720 w 3531775"/>
                <a:gd name="connsiteY876" fmla="*/ 1978898 h 2810796"/>
                <a:gd name="connsiteX877" fmla="*/ 3417192 w 3531775"/>
                <a:gd name="connsiteY877" fmla="*/ 1943179 h 2810796"/>
                <a:gd name="connsiteX878" fmla="*/ 3443767 w 3531775"/>
                <a:gd name="connsiteY878" fmla="*/ 1981184 h 2810796"/>
                <a:gd name="connsiteX879" fmla="*/ 3411573 w 3531775"/>
                <a:gd name="connsiteY879" fmla="*/ 2008425 h 2810796"/>
                <a:gd name="connsiteX880" fmla="*/ 3406905 w 3531775"/>
                <a:gd name="connsiteY880" fmla="*/ 2008045 h 2810796"/>
                <a:gd name="connsiteX881" fmla="*/ 3427479 w 3531775"/>
                <a:gd name="connsiteY881" fmla="*/ 2062337 h 2810796"/>
                <a:gd name="connsiteX882" fmla="*/ 3430432 w 3531775"/>
                <a:gd name="connsiteY882" fmla="*/ 2060813 h 2810796"/>
                <a:gd name="connsiteX883" fmla="*/ 3411573 w 3531775"/>
                <a:gd name="connsiteY883" fmla="*/ 2008425 h 2810796"/>
                <a:gd name="connsiteX884" fmla="*/ 3416240 w 3531775"/>
                <a:gd name="connsiteY884" fmla="*/ 1810401 h 2810796"/>
                <a:gd name="connsiteX885" fmla="*/ 3451673 w 3531775"/>
                <a:gd name="connsiteY885" fmla="*/ 1851644 h 2810796"/>
                <a:gd name="connsiteX886" fmla="*/ 3453768 w 3531775"/>
                <a:gd name="connsiteY886" fmla="*/ 1848882 h 2810796"/>
                <a:gd name="connsiteX887" fmla="*/ 3411477 w 3531775"/>
                <a:gd name="connsiteY887" fmla="*/ 1808400 h 2810796"/>
                <a:gd name="connsiteX888" fmla="*/ 3416240 w 3531775"/>
                <a:gd name="connsiteY888" fmla="*/ 1810401 h 2810796"/>
                <a:gd name="connsiteX889" fmla="*/ 3401095 w 3531775"/>
                <a:gd name="connsiteY889" fmla="*/ 1745345 h 2810796"/>
                <a:gd name="connsiteX890" fmla="*/ 3441576 w 3531775"/>
                <a:gd name="connsiteY890" fmla="*/ 1779921 h 2810796"/>
                <a:gd name="connsiteX891" fmla="*/ 3443291 w 3531775"/>
                <a:gd name="connsiteY891" fmla="*/ 1776778 h 2810796"/>
                <a:gd name="connsiteX892" fmla="*/ 3396142 w 3531775"/>
                <a:gd name="connsiteY892" fmla="*/ 1744012 h 2810796"/>
                <a:gd name="connsiteX893" fmla="*/ 3401095 w 3531775"/>
                <a:gd name="connsiteY893" fmla="*/ 1745345 h 2810796"/>
                <a:gd name="connsiteX894" fmla="*/ 3378235 w 3531775"/>
                <a:gd name="connsiteY894" fmla="*/ 1678956 h 2810796"/>
                <a:gd name="connsiteX895" fmla="*/ 3423479 w 3531775"/>
                <a:gd name="connsiteY895" fmla="*/ 1714484 h 2810796"/>
                <a:gd name="connsiteX896" fmla="*/ 3425003 w 3531775"/>
                <a:gd name="connsiteY896" fmla="*/ 1711436 h 2810796"/>
                <a:gd name="connsiteX897" fmla="*/ 3372901 w 3531775"/>
                <a:gd name="connsiteY897" fmla="*/ 1677527 h 2810796"/>
                <a:gd name="connsiteX898" fmla="*/ 3378235 w 3531775"/>
                <a:gd name="connsiteY898" fmla="*/ 1678956 h 2810796"/>
                <a:gd name="connsiteX899" fmla="*/ 3346802 w 3531775"/>
                <a:gd name="connsiteY899" fmla="*/ 1622282 h 2810796"/>
                <a:gd name="connsiteX900" fmla="*/ 3395190 w 3531775"/>
                <a:gd name="connsiteY900" fmla="*/ 1647523 h 2810796"/>
                <a:gd name="connsiteX901" fmla="*/ 3396237 w 3531775"/>
                <a:gd name="connsiteY901" fmla="*/ 1644190 h 2810796"/>
                <a:gd name="connsiteX902" fmla="*/ 3341564 w 3531775"/>
                <a:gd name="connsiteY902" fmla="*/ 1621901 h 2810796"/>
                <a:gd name="connsiteX903" fmla="*/ 3346802 w 3531775"/>
                <a:gd name="connsiteY903" fmla="*/ 1622282 h 2810796"/>
                <a:gd name="connsiteX904" fmla="*/ 3308798 w 3531775"/>
                <a:gd name="connsiteY904" fmla="*/ 1567513 h 2810796"/>
                <a:gd name="connsiteX905" fmla="*/ 3358709 w 3531775"/>
                <a:gd name="connsiteY905" fmla="*/ 1583229 h 2810796"/>
                <a:gd name="connsiteX906" fmla="*/ 3359090 w 3531775"/>
                <a:gd name="connsiteY906" fmla="*/ 1579610 h 2810796"/>
                <a:gd name="connsiteX907" fmla="*/ 3303750 w 3531775"/>
                <a:gd name="connsiteY907" fmla="*/ 1568275 h 2810796"/>
                <a:gd name="connsiteX908" fmla="*/ 3308798 w 3531775"/>
                <a:gd name="connsiteY908" fmla="*/ 1567513 h 2810796"/>
                <a:gd name="connsiteX909" fmla="*/ 3273746 w 3531775"/>
                <a:gd name="connsiteY909" fmla="*/ 1526746 h 2810796"/>
                <a:gd name="connsiteX910" fmla="*/ 3324990 w 3531775"/>
                <a:gd name="connsiteY910" fmla="*/ 1538748 h 2810796"/>
                <a:gd name="connsiteX911" fmla="*/ 3325276 w 3531775"/>
                <a:gd name="connsiteY911" fmla="*/ 1535319 h 2810796"/>
                <a:gd name="connsiteX912" fmla="*/ 3268602 w 3531775"/>
                <a:gd name="connsiteY912" fmla="*/ 1527794 h 2810796"/>
                <a:gd name="connsiteX913" fmla="*/ 3273746 w 3531775"/>
                <a:gd name="connsiteY913" fmla="*/ 1526746 h 2810796"/>
                <a:gd name="connsiteX914" fmla="*/ 3238789 w 3531775"/>
                <a:gd name="connsiteY914" fmla="*/ 1492266 h 2810796"/>
                <a:gd name="connsiteX915" fmla="*/ 3291081 w 3531775"/>
                <a:gd name="connsiteY915" fmla="*/ 1500267 h 2810796"/>
                <a:gd name="connsiteX916" fmla="*/ 3291081 w 3531775"/>
                <a:gd name="connsiteY916" fmla="*/ 1496838 h 2810796"/>
                <a:gd name="connsiteX917" fmla="*/ 3233741 w 3531775"/>
                <a:gd name="connsiteY917" fmla="*/ 1493695 h 2810796"/>
                <a:gd name="connsiteX918" fmla="*/ 3238789 w 3531775"/>
                <a:gd name="connsiteY918" fmla="*/ 1492266 h 2810796"/>
                <a:gd name="connsiteX919" fmla="*/ 3189354 w 3531775"/>
                <a:gd name="connsiteY919" fmla="*/ 1451499 h 2810796"/>
                <a:gd name="connsiteX920" fmla="*/ 3241456 w 3531775"/>
                <a:gd name="connsiteY920" fmla="*/ 1452832 h 2810796"/>
                <a:gd name="connsiteX921" fmla="*/ 3231264 w 3531775"/>
                <a:gd name="connsiteY921" fmla="*/ 1442641 h 2810796"/>
                <a:gd name="connsiteX922" fmla="*/ 3184592 w 3531775"/>
                <a:gd name="connsiteY922" fmla="*/ 1453690 h 2810796"/>
                <a:gd name="connsiteX923" fmla="*/ 3189354 w 3531775"/>
                <a:gd name="connsiteY923" fmla="*/ 1451499 h 2810796"/>
                <a:gd name="connsiteX924" fmla="*/ 3133824 w 3531775"/>
                <a:gd name="connsiteY924" fmla="*/ 1412827 h 2810796"/>
                <a:gd name="connsiteX925" fmla="*/ 3190116 w 3531775"/>
                <a:gd name="connsiteY925" fmla="*/ 1413304 h 2810796"/>
                <a:gd name="connsiteX926" fmla="*/ 3189640 w 3531775"/>
                <a:gd name="connsiteY926" fmla="*/ 1409970 h 2810796"/>
                <a:gd name="connsiteX927" fmla="*/ 3128775 w 3531775"/>
                <a:gd name="connsiteY927" fmla="*/ 1414923 h 2810796"/>
                <a:gd name="connsiteX928" fmla="*/ 3133824 w 3531775"/>
                <a:gd name="connsiteY928" fmla="*/ 1412827 h 2810796"/>
                <a:gd name="connsiteX929" fmla="*/ 3078959 w 3531775"/>
                <a:gd name="connsiteY929" fmla="*/ 1386253 h 2810796"/>
                <a:gd name="connsiteX930" fmla="*/ 3130490 w 3531775"/>
                <a:gd name="connsiteY930" fmla="*/ 1377299 h 2810796"/>
                <a:gd name="connsiteX931" fmla="*/ 3129537 w 3531775"/>
                <a:gd name="connsiteY931" fmla="*/ 1373965 h 2810796"/>
                <a:gd name="connsiteX932" fmla="*/ 3074673 w 3531775"/>
                <a:gd name="connsiteY932" fmla="*/ 1389205 h 2810796"/>
                <a:gd name="connsiteX933" fmla="*/ 3078959 w 3531775"/>
                <a:gd name="connsiteY933" fmla="*/ 1386253 h 2810796"/>
                <a:gd name="connsiteX934" fmla="*/ 3022191 w 3531775"/>
                <a:gd name="connsiteY934" fmla="*/ 1362440 h 2810796"/>
                <a:gd name="connsiteX935" fmla="*/ 3070863 w 3531775"/>
                <a:gd name="connsiteY935" fmla="*/ 1347676 h 2810796"/>
                <a:gd name="connsiteX936" fmla="*/ 3058767 w 3531775"/>
                <a:gd name="connsiteY936" fmla="*/ 1341104 h 2810796"/>
                <a:gd name="connsiteX937" fmla="*/ 3018381 w 3531775"/>
                <a:gd name="connsiteY937" fmla="*/ 1365869 h 2810796"/>
                <a:gd name="connsiteX938" fmla="*/ 3022191 w 3531775"/>
                <a:gd name="connsiteY938" fmla="*/ 1362440 h 2810796"/>
                <a:gd name="connsiteX939" fmla="*/ 2961993 w 3531775"/>
                <a:gd name="connsiteY939" fmla="*/ 1341009 h 2810796"/>
                <a:gd name="connsiteX940" fmla="*/ 3013618 w 3531775"/>
                <a:gd name="connsiteY940" fmla="*/ 1325483 h 2810796"/>
                <a:gd name="connsiteX941" fmla="*/ 2993996 w 3531775"/>
                <a:gd name="connsiteY941" fmla="*/ 1318054 h 2810796"/>
                <a:gd name="connsiteX942" fmla="*/ 2957801 w 3531775"/>
                <a:gd name="connsiteY942" fmla="*/ 1344342 h 2810796"/>
                <a:gd name="connsiteX943" fmla="*/ 2961993 w 3531775"/>
                <a:gd name="connsiteY943" fmla="*/ 1341009 h 2810796"/>
                <a:gd name="connsiteX944" fmla="*/ 2906176 w 3531775"/>
                <a:gd name="connsiteY944" fmla="*/ 1329198 h 2810796"/>
                <a:gd name="connsiteX945" fmla="*/ 2951325 w 3531775"/>
                <a:gd name="connsiteY945" fmla="*/ 1307290 h 2810796"/>
                <a:gd name="connsiteX946" fmla="*/ 2949801 w 3531775"/>
                <a:gd name="connsiteY946" fmla="*/ 1304337 h 2810796"/>
                <a:gd name="connsiteX947" fmla="*/ 2902842 w 3531775"/>
                <a:gd name="connsiteY947" fmla="*/ 1333103 h 2810796"/>
                <a:gd name="connsiteX948" fmla="*/ 2906176 w 3531775"/>
                <a:gd name="connsiteY948" fmla="*/ 1329198 h 2810796"/>
                <a:gd name="connsiteX949" fmla="*/ 2849788 w 3531775"/>
                <a:gd name="connsiteY949" fmla="*/ 1318625 h 2810796"/>
                <a:gd name="connsiteX950" fmla="*/ 2891508 w 3531775"/>
                <a:gd name="connsiteY950" fmla="*/ 1293288 h 2810796"/>
                <a:gd name="connsiteX951" fmla="*/ 2879411 w 3531775"/>
                <a:gd name="connsiteY951" fmla="*/ 1289574 h 2810796"/>
                <a:gd name="connsiteX952" fmla="*/ 2846835 w 3531775"/>
                <a:gd name="connsiteY952" fmla="*/ 1322816 h 2810796"/>
                <a:gd name="connsiteX953" fmla="*/ 2849788 w 3531775"/>
                <a:gd name="connsiteY953" fmla="*/ 1318625 h 2810796"/>
                <a:gd name="connsiteX954" fmla="*/ 2802639 w 3531775"/>
                <a:gd name="connsiteY954" fmla="*/ 1312243 h 2810796"/>
                <a:gd name="connsiteX955" fmla="*/ 2843692 w 3531775"/>
                <a:gd name="connsiteY955" fmla="*/ 1285478 h 2810796"/>
                <a:gd name="connsiteX956" fmla="*/ 2841882 w 3531775"/>
                <a:gd name="connsiteY956" fmla="*/ 1282716 h 2810796"/>
                <a:gd name="connsiteX957" fmla="*/ 2799686 w 3531775"/>
                <a:gd name="connsiteY957" fmla="*/ 1316529 h 2810796"/>
                <a:gd name="connsiteX958" fmla="*/ 2802639 w 3531775"/>
                <a:gd name="connsiteY958" fmla="*/ 1312243 h 2810796"/>
                <a:gd name="connsiteX959" fmla="*/ 2741679 w 3531775"/>
                <a:gd name="connsiteY959" fmla="*/ 1306052 h 2810796"/>
                <a:gd name="connsiteX960" fmla="*/ 2741870 w 3531775"/>
                <a:gd name="connsiteY960" fmla="*/ 1311100 h 2810796"/>
                <a:gd name="connsiteX961" fmla="*/ 2783494 w 3531775"/>
                <a:gd name="connsiteY961" fmla="*/ 1277953 h 2810796"/>
                <a:gd name="connsiteX962" fmla="*/ 2781684 w 3531775"/>
                <a:gd name="connsiteY962" fmla="*/ 1275286 h 2810796"/>
                <a:gd name="connsiteX963" fmla="*/ 2741679 w 3531775"/>
                <a:gd name="connsiteY963" fmla="*/ 1306052 h 2810796"/>
                <a:gd name="connsiteX964" fmla="*/ 2687673 w 3531775"/>
                <a:gd name="connsiteY964" fmla="*/ 1302909 h 2810796"/>
                <a:gd name="connsiteX965" fmla="*/ 2688149 w 3531775"/>
                <a:gd name="connsiteY965" fmla="*/ 1307957 h 2810796"/>
                <a:gd name="connsiteX966" fmla="*/ 2726630 w 3531775"/>
                <a:gd name="connsiteY966" fmla="*/ 1272715 h 2810796"/>
                <a:gd name="connsiteX967" fmla="*/ 2724725 w 3531775"/>
                <a:gd name="connsiteY967" fmla="*/ 1270143 h 2810796"/>
                <a:gd name="connsiteX968" fmla="*/ 2687673 w 3531775"/>
                <a:gd name="connsiteY968" fmla="*/ 1302909 h 2810796"/>
                <a:gd name="connsiteX969" fmla="*/ 2634047 w 3531775"/>
                <a:gd name="connsiteY969" fmla="*/ 1299861 h 2810796"/>
                <a:gd name="connsiteX970" fmla="*/ 2673861 w 3531775"/>
                <a:gd name="connsiteY970" fmla="*/ 1269857 h 2810796"/>
                <a:gd name="connsiteX971" fmla="*/ 2655764 w 3531775"/>
                <a:gd name="connsiteY971" fmla="*/ 1268333 h 2810796"/>
                <a:gd name="connsiteX972" fmla="*/ 2631189 w 3531775"/>
                <a:gd name="connsiteY972" fmla="*/ 1304242 h 2810796"/>
                <a:gd name="connsiteX973" fmla="*/ 2634047 w 3531775"/>
                <a:gd name="connsiteY973" fmla="*/ 1299861 h 2810796"/>
                <a:gd name="connsiteX974" fmla="*/ 2580516 w 3531775"/>
                <a:gd name="connsiteY974" fmla="*/ 1301194 h 2810796"/>
                <a:gd name="connsiteX975" fmla="*/ 2581088 w 3531775"/>
                <a:gd name="connsiteY975" fmla="*/ 1306242 h 2810796"/>
                <a:gd name="connsiteX976" fmla="*/ 2617664 w 3531775"/>
                <a:gd name="connsiteY976" fmla="*/ 1269190 h 2810796"/>
                <a:gd name="connsiteX977" fmla="*/ 2615759 w 3531775"/>
                <a:gd name="connsiteY977" fmla="*/ 1266618 h 2810796"/>
                <a:gd name="connsiteX978" fmla="*/ 2580516 w 3531775"/>
                <a:gd name="connsiteY978" fmla="*/ 1301194 h 2810796"/>
                <a:gd name="connsiteX979" fmla="*/ 2528795 w 3531775"/>
                <a:gd name="connsiteY979" fmla="*/ 1299099 h 2810796"/>
                <a:gd name="connsiteX980" fmla="*/ 2529748 w 3531775"/>
                <a:gd name="connsiteY980" fmla="*/ 1306719 h 2810796"/>
                <a:gd name="connsiteX981" fmla="*/ 2563848 w 3531775"/>
                <a:gd name="connsiteY981" fmla="*/ 1268524 h 2810796"/>
                <a:gd name="connsiteX982" fmla="*/ 2561847 w 3531775"/>
                <a:gd name="connsiteY982" fmla="*/ 1266047 h 2810796"/>
                <a:gd name="connsiteX983" fmla="*/ 2528795 w 3531775"/>
                <a:gd name="connsiteY983" fmla="*/ 1299099 h 2810796"/>
                <a:gd name="connsiteX984" fmla="*/ 2475265 w 3531775"/>
                <a:gd name="connsiteY984" fmla="*/ 1306052 h 2810796"/>
                <a:gd name="connsiteX985" fmla="*/ 2514032 w 3531775"/>
                <a:gd name="connsiteY985" fmla="*/ 1269095 h 2810796"/>
                <a:gd name="connsiteX986" fmla="*/ 2496887 w 3531775"/>
                <a:gd name="connsiteY986" fmla="*/ 1268524 h 2810796"/>
                <a:gd name="connsiteX987" fmla="*/ 2475265 w 3531775"/>
                <a:gd name="connsiteY987" fmla="*/ 1306052 h 2810796"/>
                <a:gd name="connsiteX988" fmla="*/ 2426878 w 3531775"/>
                <a:gd name="connsiteY988" fmla="*/ 1304528 h 2810796"/>
                <a:gd name="connsiteX989" fmla="*/ 2427545 w 3531775"/>
                <a:gd name="connsiteY989" fmla="*/ 1309671 h 2810796"/>
                <a:gd name="connsiteX990" fmla="*/ 2460977 w 3531775"/>
                <a:gd name="connsiteY990" fmla="*/ 1271000 h 2810796"/>
                <a:gd name="connsiteX991" fmla="*/ 2459073 w 3531775"/>
                <a:gd name="connsiteY991" fmla="*/ 1268524 h 2810796"/>
                <a:gd name="connsiteX992" fmla="*/ 2426878 w 3531775"/>
                <a:gd name="connsiteY992" fmla="*/ 1304528 h 2810796"/>
                <a:gd name="connsiteX993" fmla="*/ 2377634 w 3531775"/>
                <a:gd name="connsiteY993" fmla="*/ 1303290 h 2810796"/>
                <a:gd name="connsiteX994" fmla="*/ 2378586 w 3531775"/>
                <a:gd name="connsiteY994" fmla="*/ 1311005 h 2810796"/>
                <a:gd name="connsiteX995" fmla="*/ 2410209 w 3531775"/>
                <a:gd name="connsiteY995" fmla="*/ 1271953 h 2810796"/>
                <a:gd name="connsiteX996" fmla="*/ 2408304 w 3531775"/>
                <a:gd name="connsiteY996" fmla="*/ 1269476 h 2810796"/>
                <a:gd name="connsiteX997" fmla="*/ 2377634 w 3531775"/>
                <a:gd name="connsiteY997" fmla="*/ 1303290 h 2810796"/>
                <a:gd name="connsiteX998" fmla="*/ 2337248 w 3531775"/>
                <a:gd name="connsiteY998" fmla="*/ 1307004 h 2810796"/>
                <a:gd name="connsiteX999" fmla="*/ 2337819 w 3531775"/>
                <a:gd name="connsiteY999" fmla="*/ 1312148 h 2810796"/>
                <a:gd name="connsiteX1000" fmla="*/ 2370204 w 3531775"/>
                <a:gd name="connsiteY1000" fmla="*/ 1273476 h 2810796"/>
                <a:gd name="connsiteX1001" fmla="*/ 2368299 w 3531775"/>
                <a:gd name="connsiteY1001" fmla="*/ 1270905 h 2810796"/>
                <a:gd name="connsiteX1002" fmla="*/ 2337248 w 3531775"/>
                <a:gd name="connsiteY1002" fmla="*/ 1307004 h 2810796"/>
                <a:gd name="connsiteX1003" fmla="*/ 2300958 w 3531775"/>
                <a:gd name="connsiteY1003" fmla="*/ 1307576 h 2810796"/>
                <a:gd name="connsiteX1004" fmla="*/ 2301529 w 3531775"/>
                <a:gd name="connsiteY1004" fmla="*/ 1312720 h 2810796"/>
                <a:gd name="connsiteX1005" fmla="*/ 2333628 w 3531775"/>
                <a:gd name="connsiteY1005" fmla="*/ 1274238 h 2810796"/>
                <a:gd name="connsiteX1006" fmla="*/ 2331818 w 3531775"/>
                <a:gd name="connsiteY1006" fmla="*/ 1271667 h 2810796"/>
                <a:gd name="connsiteX1007" fmla="*/ 2300958 w 3531775"/>
                <a:gd name="connsiteY1007" fmla="*/ 1307576 h 2810796"/>
                <a:gd name="connsiteX1008" fmla="*/ 2255428 w 3531775"/>
                <a:gd name="connsiteY1008" fmla="*/ 1307481 h 2810796"/>
                <a:gd name="connsiteX1009" fmla="*/ 2255904 w 3531775"/>
                <a:gd name="connsiteY1009" fmla="*/ 1312624 h 2810796"/>
                <a:gd name="connsiteX1010" fmla="*/ 2286098 w 3531775"/>
                <a:gd name="connsiteY1010" fmla="*/ 1274238 h 2810796"/>
                <a:gd name="connsiteX1011" fmla="*/ 2284384 w 3531775"/>
                <a:gd name="connsiteY1011" fmla="*/ 1271667 h 2810796"/>
                <a:gd name="connsiteX1012" fmla="*/ 2255428 w 3531775"/>
                <a:gd name="connsiteY1012" fmla="*/ 1307481 h 2810796"/>
                <a:gd name="connsiteX1013" fmla="*/ 2213327 w 3531775"/>
                <a:gd name="connsiteY1013" fmla="*/ 1303957 h 2810796"/>
                <a:gd name="connsiteX1014" fmla="*/ 2244951 w 3531775"/>
                <a:gd name="connsiteY1014" fmla="*/ 1273572 h 2810796"/>
                <a:gd name="connsiteX1015" fmla="*/ 2231901 w 3531775"/>
                <a:gd name="connsiteY1015" fmla="*/ 1272048 h 2810796"/>
                <a:gd name="connsiteX1016" fmla="*/ 2210756 w 3531775"/>
                <a:gd name="connsiteY1016" fmla="*/ 1308529 h 2810796"/>
                <a:gd name="connsiteX1017" fmla="*/ 2213327 w 3531775"/>
                <a:gd name="connsiteY1017" fmla="*/ 1303957 h 2810796"/>
                <a:gd name="connsiteX1018" fmla="*/ 2171894 w 3531775"/>
                <a:gd name="connsiteY1018" fmla="*/ 1302433 h 2810796"/>
                <a:gd name="connsiteX1019" fmla="*/ 2201993 w 3531775"/>
                <a:gd name="connsiteY1019" fmla="*/ 1271476 h 2810796"/>
                <a:gd name="connsiteX1020" fmla="*/ 2200659 w 3531775"/>
                <a:gd name="connsiteY1020" fmla="*/ 1268714 h 2810796"/>
                <a:gd name="connsiteX1021" fmla="*/ 2169513 w 3531775"/>
                <a:gd name="connsiteY1021" fmla="*/ 1306909 h 2810796"/>
                <a:gd name="connsiteX1022" fmla="*/ 2171894 w 3531775"/>
                <a:gd name="connsiteY1022" fmla="*/ 1302433 h 2810796"/>
                <a:gd name="connsiteX1023" fmla="*/ 2476694 w 3531775"/>
                <a:gd name="connsiteY1023" fmla="*/ 1467691 h 2810796"/>
                <a:gd name="connsiteX1024" fmla="*/ 2477360 w 3531775"/>
                <a:gd name="connsiteY1024" fmla="*/ 1430353 h 2810796"/>
                <a:gd name="connsiteX1025" fmla="*/ 2481551 w 3531775"/>
                <a:gd name="connsiteY1025" fmla="*/ 1435020 h 2810796"/>
                <a:gd name="connsiteX1026" fmla="*/ 2484028 w 3531775"/>
                <a:gd name="connsiteY1026" fmla="*/ 1443117 h 2810796"/>
                <a:gd name="connsiteX1027" fmla="*/ 2482980 w 3531775"/>
                <a:gd name="connsiteY1027" fmla="*/ 1446070 h 2810796"/>
                <a:gd name="connsiteX1028" fmla="*/ 2494029 w 3531775"/>
                <a:gd name="connsiteY1028" fmla="*/ 1447212 h 2810796"/>
                <a:gd name="connsiteX1029" fmla="*/ 2488505 w 3531775"/>
                <a:gd name="connsiteY1029" fmla="*/ 1450641 h 2810796"/>
                <a:gd name="connsiteX1030" fmla="*/ 2484218 w 3531775"/>
                <a:gd name="connsiteY1030" fmla="*/ 1455499 h 2810796"/>
                <a:gd name="connsiteX1031" fmla="*/ 2489267 w 3531775"/>
                <a:gd name="connsiteY1031" fmla="*/ 1459595 h 2810796"/>
                <a:gd name="connsiteX1032" fmla="*/ 2480694 w 3531775"/>
                <a:gd name="connsiteY1032" fmla="*/ 1460643 h 2810796"/>
                <a:gd name="connsiteX1033" fmla="*/ 2476694 w 3531775"/>
                <a:gd name="connsiteY1033" fmla="*/ 1467691 h 2810796"/>
                <a:gd name="connsiteX1034" fmla="*/ 2405351 w 3531775"/>
                <a:gd name="connsiteY1034" fmla="*/ 1445403 h 2810796"/>
                <a:gd name="connsiteX1035" fmla="*/ 2406780 w 3531775"/>
                <a:gd name="connsiteY1035" fmla="*/ 1452928 h 2810796"/>
                <a:gd name="connsiteX1036" fmla="*/ 2407542 w 3531775"/>
                <a:gd name="connsiteY1036" fmla="*/ 1454737 h 2810796"/>
                <a:gd name="connsiteX1037" fmla="*/ 2417067 w 3531775"/>
                <a:gd name="connsiteY1037" fmla="*/ 1454737 h 2810796"/>
                <a:gd name="connsiteX1038" fmla="*/ 2412781 w 3531775"/>
                <a:gd name="connsiteY1038" fmla="*/ 1458166 h 2810796"/>
                <a:gd name="connsiteX1039" fmla="*/ 2409543 w 3531775"/>
                <a:gd name="connsiteY1039" fmla="*/ 1462643 h 2810796"/>
                <a:gd name="connsiteX1040" fmla="*/ 2414210 w 3531775"/>
                <a:gd name="connsiteY1040" fmla="*/ 1465691 h 2810796"/>
                <a:gd name="connsiteX1041" fmla="*/ 2407066 w 3531775"/>
                <a:gd name="connsiteY1041" fmla="*/ 1467405 h 2810796"/>
                <a:gd name="connsiteX1042" fmla="*/ 2404399 w 3531775"/>
                <a:gd name="connsiteY1042" fmla="*/ 1473787 h 2810796"/>
                <a:gd name="connsiteX1043" fmla="*/ 2414876 w 3531775"/>
                <a:gd name="connsiteY1043" fmla="*/ 1474359 h 2810796"/>
                <a:gd name="connsiteX1044" fmla="*/ 2410971 w 3531775"/>
                <a:gd name="connsiteY1044" fmla="*/ 1438450 h 2810796"/>
                <a:gd name="connsiteX1045" fmla="*/ 2405351 w 3531775"/>
                <a:gd name="connsiteY1045" fmla="*/ 1445403 h 2810796"/>
                <a:gd name="connsiteX1046" fmla="*/ 2290289 w 3531775"/>
                <a:gd name="connsiteY1046" fmla="*/ 1472549 h 2810796"/>
                <a:gd name="connsiteX1047" fmla="*/ 2319150 w 3531775"/>
                <a:gd name="connsiteY1047" fmla="*/ 1459404 h 2810796"/>
                <a:gd name="connsiteX1048" fmla="*/ 2291718 w 3531775"/>
                <a:gd name="connsiteY1048" fmla="*/ 1434735 h 2810796"/>
                <a:gd name="connsiteX1049" fmla="*/ 2295814 w 3531775"/>
                <a:gd name="connsiteY1049" fmla="*/ 1439497 h 2810796"/>
                <a:gd name="connsiteX1050" fmla="*/ 2298100 w 3531775"/>
                <a:gd name="connsiteY1050" fmla="*/ 1447784 h 2810796"/>
                <a:gd name="connsiteX1051" fmla="*/ 2296957 w 3531775"/>
                <a:gd name="connsiteY1051" fmla="*/ 1450737 h 2810796"/>
                <a:gd name="connsiteX1052" fmla="*/ 2307911 w 3531775"/>
                <a:gd name="connsiteY1052" fmla="*/ 1452166 h 2810796"/>
                <a:gd name="connsiteX1053" fmla="*/ 2303243 w 3531775"/>
                <a:gd name="connsiteY1053" fmla="*/ 1455499 h 2810796"/>
                <a:gd name="connsiteX1054" fmla="*/ 2297909 w 3531775"/>
                <a:gd name="connsiteY1054" fmla="*/ 1460357 h 2810796"/>
                <a:gd name="connsiteX1055" fmla="*/ 2302863 w 3531775"/>
                <a:gd name="connsiteY1055" fmla="*/ 1464643 h 2810796"/>
                <a:gd name="connsiteX1056" fmla="*/ 2294290 w 3531775"/>
                <a:gd name="connsiteY1056" fmla="*/ 1465596 h 2810796"/>
                <a:gd name="connsiteX1057" fmla="*/ 2290289 w 3531775"/>
                <a:gd name="connsiteY1057" fmla="*/ 1472549 h 2810796"/>
                <a:gd name="connsiteX1058" fmla="*/ 2251237 w 3531775"/>
                <a:gd name="connsiteY1058" fmla="*/ 1450641 h 2810796"/>
                <a:gd name="connsiteX1059" fmla="*/ 2252189 w 3531775"/>
                <a:gd name="connsiteY1059" fmla="*/ 1457500 h 2810796"/>
                <a:gd name="connsiteX1060" fmla="*/ 2252761 w 3531775"/>
                <a:gd name="connsiteY1060" fmla="*/ 1459119 h 2810796"/>
                <a:gd name="connsiteX1061" fmla="*/ 2261143 w 3531775"/>
                <a:gd name="connsiteY1061" fmla="*/ 1459500 h 2810796"/>
                <a:gd name="connsiteX1062" fmla="*/ 2257238 w 3531775"/>
                <a:gd name="connsiteY1062" fmla="*/ 1462357 h 2810796"/>
                <a:gd name="connsiteX1063" fmla="*/ 2254190 w 3531775"/>
                <a:gd name="connsiteY1063" fmla="*/ 1466262 h 2810796"/>
                <a:gd name="connsiteX1064" fmla="*/ 2258285 w 3531775"/>
                <a:gd name="connsiteY1064" fmla="*/ 1469215 h 2810796"/>
                <a:gd name="connsiteX1065" fmla="*/ 2251809 w 3531775"/>
                <a:gd name="connsiteY1065" fmla="*/ 1470454 h 2810796"/>
                <a:gd name="connsiteX1066" fmla="*/ 2249142 w 3531775"/>
                <a:gd name="connsiteY1066" fmla="*/ 1476073 h 2810796"/>
                <a:gd name="connsiteX1067" fmla="*/ 2258476 w 3531775"/>
                <a:gd name="connsiteY1067" fmla="*/ 1476930 h 2810796"/>
                <a:gd name="connsiteX1068" fmla="*/ 2256380 w 3531775"/>
                <a:gd name="connsiteY1068" fmla="*/ 1444641 h 2810796"/>
                <a:gd name="connsiteX1069" fmla="*/ 2251237 w 3531775"/>
                <a:gd name="connsiteY1069" fmla="*/ 1450641 h 2810796"/>
                <a:gd name="connsiteX1070" fmla="*/ 2193134 w 3531775"/>
                <a:gd name="connsiteY1070" fmla="*/ 1474359 h 2810796"/>
                <a:gd name="connsiteX1071" fmla="*/ 2193515 w 3531775"/>
                <a:gd name="connsiteY1071" fmla="*/ 1441783 h 2810796"/>
                <a:gd name="connsiteX1072" fmla="*/ 2197040 w 3531775"/>
                <a:gd name="connsiteY1072" fmla="*/ 1445879 h 2810796"/>
                <a:gd name="connsiteX1073" fmla="*/ 2197706 w 3531775"/>
                <a:gd name="connsiteY1073" fmla="*/ 1453690 h 2810796"/>
                <a:gd name="connsiteX1074" fmla="*/ 2198278 w 3531775"/>
                <a:gd name="connsiteY1074" fmla="*/ 1455595 h 2810796"/>
                <a:gd name="connsiteX1075" fmla="*/ 2207708 w 3531775"/>
                <a:gd name="connsiteY1075" fmla="*/ 1456547 h 2810796"/>
                <a:gd name="connsiteX1076" fmla="*/ 2203040 w 3531775"/>
                <a:gd name="connsiteY1076" fmla="*/ 1459595 h 2810796"/>
                <a:gd name="connsiteX1077" fmla="*/ 2199421 w 3531775"/>
                <a:gd name="connsiteY1077" fmla="*/ 1463786 h 2810796"/>
                <a:gd name="connsiteX1078" fmla="*/ 2203802 w 3531775"/>
                <a:gd name="connsiteY1078" fmla="*/ 1467310 h 2810796"/>
                <a:gd name="connsiteX1079" fmla="*/ 2196468 w 3531775"/>
                <a:gd name="connsiteY1079" fmla="*/ 1468263 h 2810796"/>
                <a:gd name="connsiteX1080" fmla="*/ 2193134 w 3531775"/>
                <a:gd name="connsiteY1080" fmla="*/ 1474359 h 2810796"/>
                <a:gd name="connsiteX1081" fmla="*/ 2145129 w 3531775"/>
                <a:gd name="connsiteY1081" fmla="*/ 1449689 h 2810796"/>
                <a:gd name="connsiteX1082" fmla="*/ 2158273 w 3531775"/>
                <a:gd name="connsiteY1082" fmla="*/ 1419780 h 2810796"/>
                <a:gd name="connsiteX1083" fmla="*/ 2159988 w 3531775"/>
                <a:gd name="connsiteY1083" fmla="*/ 1424924 h 2810796"/>
                <a:gd name="connsiteX1084" fmla="*/ 2157606 w 3531775"/>
                <a:gd name="connsiteY1084" fmla="*/ 1432354 h 2810796"/>
                <a:gd name="connsiteX1085" fmla="*/ 2157416 w 3531775"/>
                <a:gd name="connsiteY1085" fmla="*/ 1434258 h 2810796"/>
                <a:gd name="connsiteX1086" fmla="*/ 2165607 w 3531775"/>
                <a:gd name="connsiteY1086" fmla="*/ 1438640 h 2810796"/>
                <a:gd name="connsiteX1087" fmla="*/ 2160178 w 3531775"/>
                <a:gd name="connsiteY1087" fmla="*/ 1439688 h 2810796"/>
                <a:gd name="connsiteX1088" fmla="*/ 2155225 w 3531775"/>
                <a:gd name="connsiteY1088" fmla="*/ 1442164 h 2810796"/>
                <a:gd name="connsiteX1089" fmla="*/ 2157797 w 3531775"/>
                <a:gd name="connsiteY1089" fmla="*/ 1447117 h 2810796"/>
                <a:gd name="connsiteX1090" fmla="*/ 2150748 w 3531775"/>
                <a:gd name="connsiteY1090" fmla="*/ 1445212 h 2810796"/>
                <a:gd name="connsiteX1091" fmla="*/ 2145129 w 3531775"/>
                <a:gd name="connsiteY1091" fmla="*/ 1449689 h 2810796"/>
                <a:gd name="connsiteX1092" fmla="*/ 2094265 w 3531775"/>
                <a:gd name="connsiteY1092" fmla="*/ 1461881 h 2810796"/>
                <a:gd name="connsiteX1093" fmla="*/ 2125126 w 3531775"/>
                <a:gd name="connsiteY1093" fmla="*/ 1453499 h 2810796"/>
                <a:gd name="connsiteX1094" fmla="*/ 2102456 w 3531775"/>
                <a:gd name="connsiteY1094" fmla="*/ 1424353 h 2810796"/>
                <a:gd name="connsiteX1095" fmla="*/ 2105505 w 3531775"/>
                <a:gd name="connsiteY1095" fmla="*/ 1429782 h 2810796"/>
                <a:gd name="connsiteX1096" fmla="*/ 2106267 w 3531775"/>
                <a:gd name="connsiteY1096" fmla="*/ 1438450 h 2810796"/>
                <a:gd name="connsiteX1097" fmla="*/ 2104647 w 3531775"/>
                <a:gd name="connsiteY1097" fmla="*/ 1441212 h 2810796"/>
                <a:gd name="connsiteX1098" fmla="*/ 2115220 w 3531775"/>
                <a:gd name="connsiteY1098" fmla="*/ 1444450 h 2810796"/>
                <a:gd name="connsiteX1099" fmla="*/ 2110076 w 3531775"/>
                <a:gd name="connsiteY1099" fmla="*/ 1446927 h 2810796"/>
                <a:gd name="connsiteX1100" fmla="*/ 2103980 w 3531775"/>
                <a:gd name="connsiteY1100" fmla="*/ 1450832 h 2810796"/>
                <a:gd name="connsiteX1101" fmla="*/ 2108172 w 3531775"/>
                <a:gd name="connsiteY1101" fmla="*/ 1455975 h 2810796"/>
                <a:gd name="connsiteX1102" fmla="*/ 2099504 w 3531775"/>
                <a:gd name="connsiteY1102" fmla="*/ 1455404 h 2810796"/>
                <a:gd name="connsiteX1103" fmla="*/ 2094265 w 3531775"/>
                <a:gd name="connsiteY1103" fmla="*/ 1461881 h 2810796"/>
                <a:gd name="connsiteX1104" fmla="*/ 2021113 w 3531775"/>
                <a:gd name="connsiteY1104" fmla="*/ 1449689 h 2810796"/>
                <a:gd name="connsiteX1105" fmla="*/ 2027876 w 3531775"/>
                <a:gd name="connsiteY1105" fmla="*/ 1417399 h 2810796"/>
                <a:gd name="connsiteX1106" fmla="*/ 2030543 w 3531775"/>
                <a:gd name="connsiteY1106" fmla="*/ 1422162 h 2810796"/>
                <a:gd name="connsiteX1107" fmla="*/ 2029685 w 3531775"/>
                <a:gd name="connsiteY1107" fmla="*/ 1429972 h 2810796"/>
                <a:gd name="connsiteX1108" fmla="*/ 2029876 w 3531775"/>
                <a:gd name="connsiteY1108" fmla="*/ 1431972 h 2810796"/>
                <a:gd name="connsiteX1109" fmla="*/ 2038925 w 3531775"/>
                <a:gd name="connsiteY1109" fmla="*/ 1434640 h 2810796"/>
                <a:gd name="connsiteX1110" fmla="*/ 2033781 w 3531775"/>
                <a:gd name="connsiteY1110" fmla="*/ 1436830 h 2810796"/>
                <a:gd name="connsiteX1111" fmla="*/ 2029400 w 3531775"/>
                <a:gd name="connsiteY1111" fmla="*/ 1440354 h 2810796"/>
                <a:gd name="connsiteX1112" fmla="*/ 2033114 w 3531775"/>
                <a:gd name="connsiteY1112" fmla="*/ 1444641 h 2810796"/>
                <a:gd name="connsiteX1113" fmla="*/ 2025590 w 3531775"/>
                <a:gd name="connsiteY1113" fmla="*/ 1444260 h 2810796"/>
                <a:gd name="connsiteX1114" fmla="*/ 2021113 w 3531775"/>
                <a:gd name="connsiteY1114" fmla="*/ 1449689 h 2810796"/>
                <a:gd name="connsiteX1115" fmla="*/ 1923958 w 3531775"/>
                <a:gd name="connsiteY1115" fmla="*/ 1410255 h 2810796"/>
                <a:gd name="connsiteX1116" fmla="*/ 1956057 w 3531775"/>
                <a:gd name="connsiteY1116" fmla="*/ 1409875 h 2810796"/>
                <a:gd name="connsiteX1117" fmla="*/ 1941865 w 3531775"/>
                <a:gd name="connsiteY1117" fmla="*/ 1375775 h 2810796"/>
                <a:gd name="connsiteX1118" fmla="*/ 1943389 w 3531775"/>
                <a:gd name="connsiteY1118" fmla="*/ 1381871 h 2810796"/>
                <a:gd name="connsiteX1119" fmla="*/ 1941865 w 3531775"/>
                <a:gd name="connsiteY1119" fmla="*/ 1390539 h 2810796"/>
                <a:gd name="connsiteX1120" fmla="*/ 1939579 w 3531775"/>
                <a:gd name="connsiteY1120" fmla="*/ 1392825 h 2810796"/>
                <a:gd name="connsiteX1121" fmla="*/ 1948818 w 3531775"/>
                <a:gd name="connsiteY1121" fmla="*/ 1398635 h 2810796"/>
                <a:gd name="connsiteX1122" fmla="*/ 1943294 w 3531775"/>
                <a:gd name="connsiteY1122" fmla="*/ 1399873 h 2810796"/>
                <a:gd name="connsiteX1123" fmla="*/ 1936436 w 3531775"/>
                <a:gd name="connsiteY1123" fmla="*/ 1402159 h 2810796"/>
                <a:gd name="connsiteX1124" fmla="*/ 1939198 w 3531775"/>
                <a:gd name="connsiteY1124" fmla="*/ 1408255 h 2810796"/>
                <a:gd name="connsiteX1125" fmla="*/ 1930911 w 3531775"/>
                <a:gd name="connsiteY1125" fmla="*/ 1405398 h 2810796"/>
                <a:gd name="connsiteX1126" fmla="*/ 1923958 w 3531775"/>
                <a:gd name="connsiteY1126" fmla="*/ 1410255 h 2810796"/>
                <a:gd name="connsiteX1127" fmla="*/ 1888430 w 3531775"/>
                <a:gd name="connsiteY1127" fmla="*/ 1394634 h 2810796"/>
                <a:gd name="connsiteX1128" fmla="*/ 1914623 w 3531775"/>
                <a:gd name="connsiteY1128" fmla="*/ 1387015 h 2810796"/>
                <a:gd name="connsiteX1129" fmla="*/ 1895097 w 3531775"/>
                <a:gd name="connsiteY1129" fmla="*/ 1361964 h 2810796"/>
                <a:gd name="connsiteX1130" fmla="*/ 1897669 w 3531775"/>
                <a:gd name="connsiteY1130" fmla="*/ 1366631 h 2810796"/>
                <a:gd name="connsiteX1131" fmla="*/ 1896812 w 3531775"/>
                <a:gd name="connsiteY1131" fmla="*/ 1374632 h 2810796"/>
                <a:gd name="connsiteX1132" fmla="*/ 1897002 w 3531775"/>
                <a:gd name="connsiteY1132" fmla="*/ 1376632 h 2810796"/>
                <a:gd name="connsiteX1133" fmla="*/ 1905956 w 3531775"/>
                <a:gd name="connsiteY1133" fmla="*/ 1379204 h 2810796"/>
                <a:gd name="connsiteX1134" fmla="*/ 1900908 w 3531775"/>
                <a:gd name="connsiteY1134" fmla="*/ 1381490 h 2810796"/>
                <a:gd name="connsiteX1135" fmla="*/ 1896526 w 3531775"/>
                <a:gd name="connsiteY1135" fmla="*/ 1385109 h 2810796"/>
                <a:gd name="connsiteX1136" fmla="*/ 1900241 w 3531775"/>
                <a:gd name="connsiteY1136" fmla="*/ 1389491 h 2810796"/>
                <a:gd name="connsiteX1137" fmla="*/ 1892811 w 3531775"/>
                <a:gd name="connsiteY1137" fmla="*/ 1389205 h 2810796"/>
                <a:gd name="connsiteX1138" fmla="*/ 1888430 w 3531775"/>
                <a:gd name="connsiteY1138" fmla="*/ 1394634 h 2810796"/>
                <a:gd name="connsiteX1139" fmla="*/ 1836233 w 3531775"/>
                <a:gd name="connsiteY1139" fmla="*/ 1355391 h 2810796"/>
                <a:gd name="connsiteX1140" fmla="*/ 1867856 w 3531775"/>
                <a:gd name="connsiteY1140" fmla="*/ 1356344 h 2810796"/>
                <a:gd name="connsiteX1141" fmla="*/ 1856426 w 3531775"/>
                <a:gd name="connsiteY1141" fmla="*/ 1321768 h 2810796"/>
                <a:gd name="connsiteX1142" fmla="*/ 1857378 w 3531775"/>
                <a:gd name="connsiteY1142" fmla="*/ 1327959 h 2810796"/>
                <a:gd name="connsiteX1143" fmla="*/ 1855187 w 3531775"/>
                <a:gd name="connsiteY1143" fmla="*/ 1336532 h 2810796"/>
                <a:gd name="connsiteX1144" fmla="*/ 1852806 w 3531775"/>
                <a:gd name="connsiteY1144" fmla="*/ 1338723 h 2810796"/>
                <a:gd name="connsiteX1145" fmla="*/ 1861569 w 3531775"/>
                <a:gd name="connsiteY1145" fmla="*/ 1344819 h 2810796"/>
                <a:gd name="connsiteX1146" fmla="*/ 1856045 w 3531775"/>
                <a:gd name="connsiteY1146" fmla="*/ 1345771 h 2810796"/>
                <a:gd name="connsiteX1147" fmla="*/ 1849091 w 3531775"/>
                <a:gd name="connsiteY1147" fmla="*/ 1347867 h 2810796"/>
                <a:gd name="connsiteX1148" fmla="*/ 1851377 w 3531775"/>
                <a:gd name="connsiteY1148" fmla="*/ 1354058 h 2810796"/>
                <a:gd name="connsiteX1149" fmla="*/ 1843376 w 3531775"/>
                <a:gd name="connsiteY1149" fmla="*/ 1350915 h 2810796"/>
                <a:gd name="connsiteX1150" fmla="*/ 1836233 w 3531775"/>
                <a:gd name="connsiteY1150" fmla="*/ 1355391 h 2810796"/>
                <a:gd name="connsiteX1151" fmla="*/ 1837757 w 3531775"/>
                <a:gd name="connsiteY1151" fmla="*/ 1301575 h 2810796"/>
                <a:gd name="connsiteX1152" fmla="*/ 1866141 w 3531775"/>
                <a:gd name="connsiteY1152" fmla="*/ 1266523 h 2810796"/>
                <a:gd name="connsiteX1153" fmla="*/ 1864141 w 3531775"/>
                <a:gd name="connsiteY1153" fmla="*/ 1272810 h 2810796"/>
                <a:gd name="connsiteX1154" fmla="*/ 1856807 w 3531775"/>
                <a:gd name="connsiteY1154" fmla="*/ 1279477 h 2810796"/>
                <a:gd name="connsiteX1155" fmla="*/ 1859759 w 3531775"/>
                <a:gd name="connsiteY1155" fmla="*/ 1290717 h 2810796"/>
                <a:gd name="connsiteX1156" fmla="*/ 1854044 w 3531775"/>
                <a:gd name="connsiteY1156" fmla="*/ 1288812 h 2810796"/>
                <a:gd name="connsiteX1157" fmla="*/ 1847663 w 3531775"/>
                <a:gd name="connsiteY1157" fmla="*/ 1288716 h 2810796"/>
                <a:gd name="connsiteX1158" fmla="*/ 1846710 w 3531775"/>
                <a:gd name="connsiteY1158" fmla="*/ 1295479 h 2810796"/>
                <a:gd name="connsiteX1159" fmla="*/ 1841376 w 3531775"/>
                <a:gd name="connsiteY1159" fmla="*/ 1289383 h 2810796"/>
                <a:gd name="connsiteX1160" fmla="*/ 1833089 w 3531775"/>
                <a:gd name="connsiteY1160" fmla="*/ 1290717 h 2810796"/>
                <a:gd name="connsiteX1161" fmla="*/ 1837757 w 3531775"/>
                <a:gd name="connsiteY1161" fmla="*/ 1301575 h 2810796"/>
                <a:gd name="connsiteX1162" fmla="*/ 1827089 w 3531775"/>
                <a:gd name="connsiteY1162" fmla="*/ 1285668 h 2810796"/>
                <a:gd name="connsiteX1163" fmla="*/ 1816897 w 3531775"/>
                <a:gd name="connsiteY1163" fmla="*/ 1245092 h 2810796"/>
                <a:gd name="connsiteX1164" fmla="*/ 1817278 w 3531775"/>
                <a:gd name="connsiteY1164" fmla="*/ 1252236 h 2810796"/>
                <a:gd name="connsiteX1165" fmla="*/ 1813754 w 3531775"/>
                <a:gd name="connsiteY1165" fmla="*/ 1262332 h 2810796"/>
                <a:gd name="connsiteX1166" fmla="*/ 1810706 w 3531775"/>
                <a:gd name="connsiteY1166" fmla="*/ 1264999 h 2810796"/>
                <a:gd name="connsiteX1167" fmla="*/ 1820516 w 3531775"/>
                <a:gd name="connsiteY1167" fmla="*/ 1272143 h 2810796"/>
                <a:gd name="connsiteX1168" fmla="*/ 1805372 w 3531775"/>
                <a:gd name="connsiteY1168" fmla="*/ 1275953 h 2810796"/>
                <a:gd name="connsiteX1169" fmla="*/ 1807658 w 3531775"/>
                <a:gd name="connsiteY1169" fmla="*/ 1283287 h 2810796"/>
                <a:gd name="connsiteX1170" fmla="*/ 1798418 w 3531775"/>
                <a:gd name="connsiteY1170" fmla="*/ 1279668 h 2810796"/>
                <a:gd name="connsiteX1171" fmla="*/ 1827089 w 3531775"/>
                <a:gd name="connsiteY1171" fmla="*/ 1285668 h 2810796"/>
                <a:gd name="connsiteX1172" fmla="*/ 1790608 w 3531775"/>
                <a:gd name="connsiteY1172" fmla="*/ 1338151 h 2810796"/>
                <a:gd name="connsiteX1173" fmla="*/ 1822040 w 3531775"/>
                <a:gd name="connsiteY1173" fmla="*/ 1317006 h 2810796"/>
                <a:gd name="connsiteX1174" fmla="*/ 1813087 w 3531775"/>
                <a:gd name="connsiteY1174" fmla="*/ 1315767 h 2810796"/>
                <a:gd name="connsiteX1175" fmla="*/ 1806800 w 3531775"/>
                <a:gd name="connsiteY1175" fmla="*/ 1320720 h 2810796"/>
                <a:gd name="connsiteX1176" fmla="*/ 1805467 w 3531775"/>
                <a:gd name="connsiteY1176" fmla="*/ 1322245 h 2810796"/>
                <a:gd name="connsiteX1177" fmla="*/ 1809848 w 3531775"/>
                <a:gd name="connsiteY1177" fmla="*/ 1330626 h 2810796"/>
                <a:gd name="connsiteX1178" fmla="*/ 1804610 w 3531775"/>
                <a:gd name="connsiteY1178" fmla="*/ 1328531 h 2810796"/>
                <a:gd name="connsiteX1179" fmla="*/ 1798895 w 3531775"/>
                <a:gd name="connsiteY1179" fmla="*/ 1327769 h 2810796"/>
                <a:gd name="connsiteX1180" fmla="*/ 1798228 w 3531775"/>
                <a:gd name="connsiteY1180" fmla="*/ 1333484 h 2810796"/>
                <a:gd name="connsiteX1181" fmla="*/ 1793275 w 3531775"/>
                <a:gd name="connsiteY1181" fmla="*/ 1327769 h 2810796"/>
                <a:gd name="connsiteX1182" fmla="*/ 1785941 w 3531775"/>
                <a:gd name="connsiteY1182" fmla="*/ 1328245 h 2810796"/>
                <a:gd name="connsiteX1183" fmla="*/ 1790608 w 3531775"/>
                <a:gd name="connsiteY1183" fmla="*/ 1338151 h 2810796"/>
                <a:gd name="connsiteX1184" fmla="*/ 1779368 w 3531775"/>
                <a:gd name="connsiteY1184" fmla="*/ 1244711 h 2810796"/>
                <a:gd name="connsiteX1185" fmla="*/ 1814039 w 3531775"/>
                <a:gd name="connsiteY1185" fmla="*/ 1212993 h 2810796"/>
                <a:gd name="connsiteX1186" fmla="*/ 1802324 w 3531775"/>
                <a:gd name="connsiteY1186" fmla="*/ 1210421 h 2810796"/>
                <a:gd name="connsiteX1187" fmla="*/ 1803562 w 3531775"/>
                <a:gd name="connsiteY1187" fmla="*/ 1214041 h 2810796"/>
                <a:gd name="connsiteX1188" fmla="*/ 1796513 w 3531775"/>
                <a:gd name="connsiteY1188" fmla="*/ 1221089 h 2810796"/>
                <a:gd name="connsiteX1189" fmla="*/ 1795085 w 3531775"/>
                <a:gd name="connsiteY1189" fmla="*/ 1223089 h 2810796"/>
                <a:gd name="connsiteX1190" fmla="*/ 1800800 w 3531775"/>
                <a:gd name="connsiteY1190" fmla="*/ 1230995 h 2810796"/>
                <a:gd name="connsiteX1191" fmla="*/ 1794608 w 3531775"/>
                <a:gd name="connsiteY1191" fmla="*/ 1230042 h 2810796"/>
                <a:gd name="connsiteX1192" fmla="*/ 1787941 w 3531775"/>
                <a:gd name="connsiteY1192" fmla="*/ 1230804 h 2810796"/>
                <a:gd name="connsiteX1193" fmla="*/ 1787750 w 3531775"/>
                <a:gd name="connsiteY1193" fmla="*/ 1237282 h 2810796"/>
                <a:gd name="connsiteX1194" fmla="*/ 1781464 w 3531775"/>
                <a:gd name="connsiteY1194" fmla="*/ 1232233 h 2810796"/>
                <a:gd name="connsiteX1195" fmla="*/ 1773082 w 3531775"/>
                <a:gd name="connsiteY1195" fmla="*/ 1234710 h 2810796"/>
                <a:gd name="connsiteX1196" fmla="*/ 1779368 w 3531775"/>
                <a:gd name="connsiteY1196" fmla="*/ 1244711 h 2810796"/>
                <a:gd name="connsiteX1197" fmla="*/ 1772415 w 3531775"/>
                <a:gd name="connsiteY1197" fmla="*/ 1177941 h 2810796"/>
                <a:gd name="connsiteX1198" fmla="*/ 1764414 w 3531775"/>
                <a:gd name="connsiteY1198" fmla="*/ 1179560 h 2810796"/>
                <a:gd name="connsiteX1199" fmla="*/ 1770320 w 3531775"/>
                <a:gd name="connsiteY1199" fmla="*/ 1188228 h 2810796"/>
                <a:gd name="connsiteX1200" fmla="*/ 1756985 w 3531775"/>
                <a:gd name="connsiteY1200" fmla="*/ 1189752 h 2810796"/>
                <a:gd name="connsiteX1201" fmla="*/ 1757651 w 3531775"/>
                <a:gd name="connsiteY1201" fmla="*/ 1195848 h 2810796"/>
                <a:gd name="connsiteX1202" fmla="*/ 1750508 w 3531775"/>
                <a:gd name="connsiteY1202" fmla="*/ 1191942 h 2810796"/>
                <a:gd name="connsiteX1203" fmla="*/ 1773654 w 3531775"/>
                <a:gd name="connsiteY1203" fmla="*/ 1199658 h 2810796"/>
                <a:gd name="connsiteX1204" fmla="*/ 1771653 w 3531775"/>
                <a:gd name="connsiteY1204" fmla="*/ 1166606 h 2810796"/>
                <a:gd name="connsiteX1205" fmla="*/ 1772415 w 3531775"/>
                <a:gd name="connsiteY1205" fmla="*/ 1177941 h 2810796"/>
                <a:gd name="connsiteX1206" fmla="*/ 1785083 w 3531775"/>
                <a:gd name="connsiteY1206" fmla="*/ 1019730 h 2810796"/>
                <a:gd name="connsiteX1207" fmla="*/ 1781750 w 3531775"/>
                <a:gd name="connsiteY1207" fmla="*/ 1016587 h 2810796"/>
                <a:gd name="connsiteX1208" fmla="*/ 1777940 w 3531775"/>
                <a:gd name="connsiteY1208" fmla="*/ 1018016 h 2810796"/>
                <a:gd name="connsiteX1209" fmla="*/ 1778035 w 3531775"/>
                <a:gd name="connsiteY1209" fmla="*/ 1013634 h 2810796"/>
                <a:gd name="connsiteX1210" fmla="*/ 1770129 w 3531775"/>
                <a:gd name="connsiteY1210" fmla="*/ 1015539 h 2810796"/>
                <a:gd name="connsiteX1211" fmla="*/ 1802038 w 3531775"/>
                <a:gd name="connsiteY1211" fmla="*/ 1019826 h 2810796"/>
                <a:gd name="connsiteX1212" fmla="*/ 1790894 w 3531775"/>
                <a:gd name="connsiteY1212" fmla="*/ 1018492 h 2810796"/>
                <a:gd name="connsiteX1213" fmla="*/ 1788417 w 3531775"/>
                <a:gd name="connsiteY1213" fmla="*/ 1022207 h 2810796"/>
                <a:gd name="connsiteX1214" fmla="*/ 1785083 w 3531775"/>
                <a:gd name="connsiteY1214" fmla="*/ 1019730 h 2810796"/>
                <a:gd name="connsiteX1215" fmla="*/ 1771748 w 3531775"/>
                <a:gd name="connsiteY1215" fmla="*/ 952008 h 2810796"/>
                <a:gd name="connsiteX1216" fmla="*/ 1768796 w 3531775"/>
                <a:gd name="connsiteY1216" fmla="*/ 945912 h 2810796"/>
                <a:gd name="connsiteX1217" fmla="*/ 1762509 w 3531775"/>
                <a:gd name="connsiteY1217" fmla="*/ 947531 h 2810796"/>
                <a:gd name="connsiteX1218" fmla="*/ 1765271 w 3531775"/>
                <a:gd name="connsiteY1218" fmla="*/ 940197 h 2810796"/>
                <a:gd name="connsiteX1219" fmla="*/ 1760128 w 3531775"/>
                <a:gd name="connsiteY1219" fmla="*/ 932862 h 2810796"/>
                <a:gd name="connsiteX1220" fmla="*/ 1752698 w 3531775"/>
                <a:gd name="connsiteY1220" fmla="*/ 941625 h 2810796"/>
                <a:gd name="connsiteX1221" fmla="*/ 1796133 w 3531775"/>
                <a:gd name="connsiteY1221" fmla="*/ 956008 h 2810796"/>
                <a:gd name="connsiteX1222" fmla="*/ 1789941 w 3531775"/>
                <a:gd name="connsiteY1222" fmla="*/ 956199 h 2810796"/>
                <a:gd name="connsiteX1223" fmla="*/ 1780892 w 3531775"/>
                <a:gd name="connsiteY1223" fmla="*/ 951436 h 2810796"/>
                <a:gd name="connsiteX1224" fmla="*/ 1775082 w 3531775"/>
                <a:gd name="connsiteY1224" fmla="*/ 957246 h 2810796"/>
                <a:gd name="connsiteX1225" fmla="*/ 1772891 w 3531775"/>
                <a:gd name="connsiteY1225" fmla="*/ 958294 h 2810796"/>
                <a:gd name="connsiteX1226" fmla="*/ 1771748 w 3531775"/>
                <a:gd name="connsiteY1226" fmla="*/ 952008 h 2810796"/>
                <a:gd name="connsiteX1227" fmla="*/ 1803181 w 3531775"/>
                <a:gd name="connsiteY1227" fmla="*/ 1050306 h 2810796"/>
                <a:gd name="connsiteX1228" fmla="*/ 1796037 w 3531775"/>
                <a:gd name="connsiteY1228" fmla="*/ 1048305 h 2810796"/>
                <a:gd name="connsiteX1229" fmla="*/ 1786512 w 3531775"/>
                <a:gd name="connsiteY1229" fmla="*/ 1046877 h 2810796"/>
                <a:gd name="connsiteX1230" fmla="*/ 1781464 w 3531775"/>
                <a:gd name="connsiteY1230" fmla="*/ 1052877 h 2810796"/>
                <a:gd name="connsiteX1231" fmla="*/ 1778606 w 3531775"/>
                <a:gd name="connsiteY1231" fmla="*/ 1049163 h 2810796"/>
                <a:gd name="connsiteX1232" fmla="*/ 1774034 w 3531775"/>
                <a:gd name="connsiteY1232" fmla="*/ 1045638 h 2810796"/>
                <a:gd name="connsiteX1233" fmla="*/ 1768986 w 3531775"/>
                <a:gd name="connsiteY1233" fmla="*/ 1048020 h 2810796"/>
                <a:gd name="connsiteX1234" fmla="*/ 1769081 w 3531775"/>
                <a:gd name="connsiteY1234" fmla="*/ 1042495 h 2810796"/>
                <a:gd name="connsiteX1235" fmla="*/ 1762319 w 3531775"/>
                <a:gd name="connsiteY1235" fmla="*/ 1038399 h 2810796"/>
                <a:gd name="connsiteX1236" fmla="*/ 1772701 w 3531775"/>
                <a:gd name="connsiteY1236" fmla="*/ 1058688 h 2810796"/>
                <a:gd name="connsiteX1237" fmla="*/ 1803181 w 3531775"/>
                <a:gd name="connsiteY1237" fmla="*/ 1050306 h 2810796"/>
                <a:gd name="connsiteX1238" fmla="*/ 1749650 w 3531775"/>
                <a:gd name="connsiteY1238" fmla="*/ 1019540 h 2810796"/>
                <a:gd name="connsiteX1239" fmla="*/ 1742983 w 3531775"/>
                <a:gd name="connsiteY1239" fmla="*/ 1024588 h 2810796"/>
                <a:gd name="connsiteX1240" fmla="*/ 1739744 w 3531775"/>
                <a:gd name="connsiteY1240" fmla="*/ 1020111 h 2810796"/>
                <a:gd name="connsiteX1241" fmla="*/ 1737268 w 3531775"/>
                <a:gd name="connsiteY1241" fmla="*/ 1014587 h 2810796"/>
                <a:gd name="connsiteX1242" fmla="*/ 1730600 w 3531775"/>
                <a:gd name="connsiteY1242" fmla="*/ 1015825 h 2810796"/>
                <a:gd name="connsiteX1243" fmla="*/ 1734125 w 3531775"/>
                <a:gd name="connsiteY1243" fmla="*/ 1009253 h 2810796"/>
                <a:gd name="connsiteX1244" fmla="*/ 1727933 w 3531775"/>
                <a:gd name="connsiteY1244" fmla="*/ 1030113 h 2810796"/>
                <a:gd name="connsiteX1245" fmla="*/ 1758794 w 3531775"/>
                <a:gd name="connsiteY1245" fmla="*/ 1023636 h 2810796"/>
                <a:gd name="connsiteX1246" fmla="*/ 1749650 w 3531775"/>
                <a:gd name="connsiteY1246" fmla="*/ 1019540 h 2810796"/>
                <a:gd name="connsiteX1247" fmla="*/ 1717932 w 3531775"/>
                <a:gd name="connsiteY1247" fmla="*/ 1053449 h 2810796"/>
                <a:gd name="connsiteX1248" fmla="*/ 1707455 w 3531775"/>
                <a:gd name="connsiteY1248" fmla="*/ 1054878 h 2810796"/>
                <a:gd name="connsiteX1249" fmla="*/ 1749079 w 3531775"/>
                <a:gd name="connsiteY1249" fmla="*/ 1069260 h 2810796"/>
                <a:gd name="connsiteX1250" fmla="*/ 1752222 w 3531775"/>
                <a:gd name="connsiteY1250" fmla="*/ 1052306 h 2810796"/>
                <a:gd name="connsiteX1251" fmla="*/ 1746983 w 3531775"/>
                <a:gd name="connsiteY1251" fmla="*/ 1055164 h 2810796"/>
                <a:gd name="connsiteX1252" fmla="*/ 1736887 w 3531775"/>
                <a:gd name="connsiteY1252" fmla="*/ 1055354 h 2810796"/>
                <a:gd name="connsiteX1253" fmla="*/ 1734791 w 3531775"/>
                <a:gd name="connsiteY1253" fmla="*/ 1062783 h 2810796"/>
                <a:gd name="connsiteX1254" fmla="*/ 1733363 w 3531775"/>
                <a:gd name="connsiteY1254" fmla="*/ 1064689 h 2810796"/>
                <a:gd name="connsiteX1255" fmla="*/ 1729362 w 3531775"/>
                <a:gd name="connsiteY1255" fmla="*/ 1060212 h 2810796"/>
                <a:gd name="connsiteX1256" fmla="*/ 1723742 w 3531775"/>
                <a:gd name="connsiteY1256" fmla="*/ 1056497 h 2810796"/>
                <a:gd name="connsiteX1257" fmla="*/ 1719170 w 3531775"/>
                <a:gd name="connsiteY1257" fmla="*/ 1060783 h 2810796"/>
                <a:gd name="connsiteX1258" fmla="*/ 1717932 w 3531775"/>
                <a:gd name="connsiteY1258" fmla="*/ 1053449 h 2810796"/>
                <a:gd name="connsiteX1259" fmla="*/ 1681261 w 3531775"/>
                <a:gd name="connsiteY1259" fmla="*/ 1081548 h 2810796"/>
                <a:gd name="connsiteX1260" fmla="*/ 1677927 w 3531775"/>
                <a:gd name="connsiteY1260" fmla="*/ 1076976 h 2810796"/>
                <a:gd name="connsiteX1261" fmla="*/ 1673165 w 3531775"/>
                <a:gd name="connsiteY1261" fmla="*/ 1080119 h 2810796"/>
                <a:gd name="connsiteX1262" fmla="*/ 1674308 w 3531775"/>
                <a:gd name="connsiteY1262" fmla="*/ 1072880 h 2810796"/>
                <a:gd name="connsiteX1263" fmla="*/ 1669164 w 3531775"/>
                <a:gd name="connsiteY1263" fmla="*/ 1067737 h 2810796"/>
                <a:gd name="connsiteX1264" fmla="*/ 1664402 w 3531775"/>
                <a:gd name="connsiteY1264" fmla="*/ 1077357 h 2810796"/>
                <a:gd name="connsiteX1265" fmla="*/ 1701740 w 3531775"/>
                <a:gd name="connsiteY1265" fmla="*/ 1077262 h 2810796"/>
                <a:gd name="connsiteX1266" fmla="*/ 1696691 w 3531775"/>
                <a:gd name="connsiteY1266" fmla="*/ 1079452 h 2810796"/>
                <a:gd name="connsiteX1267" fmla="*/ 1688595 w 3531775"/>
                <a:gd name="connsiteY1267" fmla="*/ 1078119 h 2810796"/>
                <a:gd name="connsiteX1268" fmla="*/ 1683071 w 3531775"/>
                <a:gd name="connsiteY1268" fmla="*/ 1086596 h 2810796"/>
                <a:gd name="connsiteX1269" fmla="*/ 1681261 w 3531775"/>
                <a:gd name="connsiteY1269" fmla="*/ 1081548 h 2810796"/>
                <a:gd name="connsiteX1270" fmla="*/ 1700787 w 3531775"/>
                <a:gd name="connsiteY1270" fmla="*/ 1149080 h 2810796"/>
                <a:gd name="connsiteX1271" fmla="*/ 1753651 w 3531775"/>
                <a:gd name="connsiteY1271" fmla="*/ 1147270 h 2810796"/>
                <a:gd name="connsiteX1272" fmla="*/ 1740602 w 3531775"/>
                <a:gd name="connsiteY1272" fmla="*/ 1128696 h 2810796"/>
                <a:gd name="connsiteX1273" fmla="*/ 1741268 w 3531775"/>
                <a:gd name="connsiteY1273" fmla="*/ 1132983 h 2810796"/>
                <a:gd name="connsiteX1274" fmla="*/ 1733172 w 3531775"/>
                <a:gd name="connsiteY1274" fmla="*/ 1140031 h 2810796"/>
                <a:gd name="connsiteX1275" fmla="*/ 1729172 w 3531775"/>
                <a:gd name="connsiteY1275" fmla="*/ 1140984 h 2810796"/>
                <a:gd name="connsiteX1276" fmla="*/ 1734410 w 3531775"/>
                <a:gd name="connsiteY1276" fmla="*/ 1151366 h 2810796"/>
                <a:gd name="connsiteX1277" fmla="*/ 1727267 w 3531775"/>
                <a:gd name="connsiteY1277" fmla="*/ 1148889 h 2810796"/>
                <a:gd name="connsiteX1278" fmla="*/ 1719170 w 3531775"/>
                <a:gd name="connsiteY1278" fmla="*/ 1148223 h 2810796"/>
                <a:gd name="connsiteX1279" fmla="*/ 1717646 w 3531775"/>
                <a:gd name="connsiteY1279" fmla="*/ 1155652 h 2810796"/>
                <a:gd name="connsiteX1280" fmla="*/ 1711074 w 3531775"/>
                <a:gd name="connsiteY1280" fmla="*/ 1148318 h 2810796"/>
                <a:gd name="connsiteX1281" fmla="*/ 1700787 w 3531775"/>
                <a:gd name="connsiteY1281" fmla="*/ 1149080 h 2810796"/>
                <a:gd name="connsiteX1282" fmla="*/ 1748984 w 3531775"/>
                <a:gd name="connsiteY1282" fmla="*/ 1100026 h 2810796"/>
                <a:gd name="connsiteX1283" fmla="*/ 1737458 w 3531775"/>
                <a:gd name="connsiteY1283" fmla="*/ 1100121 h 2810796"/>
                <a:gd name="connsiteX1284" fmla="*/ 1738316 w 3531775"/>
                <a:gd name="connsiteY1284" fmla="*/ 1109075 h 2810796"/>
                <a:gd name="connsiteX1285" fmla="*/ 1727267 w 3531775"/>
                <a:gd name="connsiteY1285" fmla="*/ 1103169 h 2810796"/>
                <a:gd name="connsiteX1286" fmla="*/ 1723838 w 3531775"/>
                <a:gd name="connsiteY1286" fmla="*/ 1108408 h 2810796"/>
                <a:gd name="connsiteX1287" fmla="*/ 1720980 w 3531775"/>
                <a:gd name="connsiteY1287" fmla="*/ 1101360 h 2810796"/>
                <a:gd name="connsiteX1288" fmla="*/ 1721075 w 3531775"/>
                <a:gd name="connsiteY1288" fmla="*/ 1118219 h 2810796"/>
                <a:gd name="connsiteX1289" fmla="*/ 1759271 w 3531775"/>
                <a:gd name="connsiteY1289" fmla="*/ 1100502 h 2810796"/>
                <a:gd name="connsiteX1290" fmla="*/ 1748984 w 3531775"/>
                <a:gd name="connsiteY1290" fmla="*/ 1100026 h 2810796"/>
                <a:gd name="connsiteX1291" fmla="*/ 1798609 w 3531775"/>
                <a:gd name="connsiteY1291" fmla="*/ 1076881 h 2810796"/>
                <a:gd name="connsiteX1292" fmla="*/ 1793465 w 3531775"/>
                <a:gd name="connsiteY1292" fmla="*/ 1078309 h 2810796"/>
                <a:gd name="connsiteX1293" fmla="*/ 1783369 w 3531775"/>
                <a:gd name="connsiteY1293" fmla="*/ 1077738 h 2810796"/>
                <a:gd name="connsiteX1294" fmla="*/ 1779749 w 3531775"/>
                <a:gd name="connsiteY1294" fmla="*/ 1083072 h 2810796"/>
                <a:gd name="connsiteX1295" fmla="*/ 1777940 w 3531775"/>
                <a:gd name="connsiteY1295" fmla="*/ 1079929 h 2810796"/>
                <a:gd name="connsiteX1296" fmla="*/ 1774701 w 3531775"/>
                <a:gd name="connsiteY1296" fmla="*/ 1077166 h 2810796"/>
                <a:gd name="connsiteX1297" fmla="*/ 1769843 w 3531775"/>
                <a:gd name="connsiteY1297" fmla="*/ 1079262 h 2810796"/>
                <a:gd name="connsiteX1298" fmla="*/ 1770891 w 3531775"/>
                <a:gd name="connsiteY1298" fmla="*/ 1074690 h 2810796"/>
                <a:gd name="connsiteX1299" fmla="*/ 1765748 w 3531775"/>
                <a:gd name="connsiteY1299" fmla="*/ 1071546 h 2810796"/>
                <a:gd name="connsiteX1300" fmla="*/ 1770891 w 3531775"/>
                <a:gd name="connsiteY1300" fmla="*/ 1088406 h 2810796"/>
                <a:gd name="connsiteX1301" fmla="*/ 1798609 w 3531775"/>
                <a:gd name="connsiteY1301" fmla="*/ 1076881 h 2810796"/>
                <a:gd name="connsiteX1302" fmla="*/ 1795847 w 3531775"/>
                <a:gd name="connsiteY1302" fmla="*/ 1111647 h 2810796"/>
                <a:gd name="connsiteX1303" fmla="*/ 1787941 w 3531775"/>
                <a:gd name="connsiteY1303" fmla="*/ 1110027 h 2810796"/>
                <a:gd name="connsiteX1304" fmla="*/ 1780226 w 3531775"/>
                <a:gd name="connsiteY1304" fmla="*/ 1112694 h 2810796"/>
                <a:gd name="connsiteX1305" fmla="*/ 1779559 w 3531775"/>
                <a:gd name="connsiteY1305" fmla="*/ 1119648 h 2810796"/>
                <a:gd name="connsiteX1306" fmla="*/ 1775463 w 3531775"/>
                <a:gd name="connsiteY1306" fmla="*/ 1117743 h 2810796"/>
                <a:gd name="connsiteX1307" fmla="*/ 1770415 w 3531775"/>
                <a:gd name="connsiteY1307" fmla="*/ 1116695 h 2810796"/>
                <a:gd name="connsiteX1308" fmla="*/ 1767843 w 3531775"/>
                <a:gd name="connsiteY1308" fmla="*/ 1120600 h 2810796"/>
                <a:gd name="connsiteX1309" fmla="*/ 1765271 w 3531775"/>
                <a:gd name="connsiteY1309" fmla="*/ 1116123 h 2810796"/>
                <a:gd name="connsiteX1310" fmla="*/ 1758318 w 3531775"/>
                <a:gd name="connsiteY1310" fmla="*/ 1115647 h 2810796"/>
                <a:gd name="connsiteX1311" fmla="*/ 1795847 w 3531775"/>
                <a:gd name="connsiteY1311" fmla="*/ 1111647 h 2810796"/>
                <a:gd name="connsiteX1312" fmla="*/ 1739649 w 3531775"/>
                <a:gd name="connsiteY1312" fmla="*/ 1284811 h 2810796"/>
                <a:gd name="connsiteX1313" fmla="*/ 1764319 w 3531775"/>
                <a:gd name="connsiteY1313" fmla="*/ 1261570 h 2810796"/>
                <a:gd name="connsiteX1314" fmla="*/ 1763652 w 3531775"/>
                <a:gd name="connsiteY1314" fmla="*/ 1267000 h 2810796"/>
                <a:gd name="connsiteX1315" fmla="*/ 1758318 w 3531775"/>
                <a:gd name="connsiteY1315" fmla="*/ 1273095 h 2810796"/>
                <a:gd name="connsiteX1316" fmla="*/ 1757366 w 3531775"/>
                <a:gd name="connsiteY1316" fmla="*/ 1274810 h 2810796"/>
                <a:gd name="connsiteX1317" fmla="*/ 1762700 w 3531775"/>
                <a:gd name="connsiteY1317" fmla="*/ 1279858 h 2810796"/>
                <a:gd name="connsiteX1318" fmla="*/ 1757842 w 3531775"/>
                <a:gd name="connsiteY1318" fmla="*/ 1281096 h 2810796"/>
                <a:gd name="connsiteX1319" fmla="*/ 1752127 w 3531775"/>
                <a:gd name="connsiteY1319" fmla="*/ 1281573 h 2810796"/>
                <a:gd name="connsiteX1320" fmla="*/ 1752698 w 3531775"/>
                <a:gd name="connsiteY1320" fmla="*/ 1287288 h 2810796"/>
                <a:gd name="connsiteX1321" fmla="*/ 1746698 w 3531775"/>
                <a:gd name="connsiteY1321" fmla="*/ 1282716 h 2810796"/>
                <a:gd name="connsiteX1322" fmla="*/ 1739649 w 3531775"/>
                <a:gd name="connsiteY1322" fmla="*/ 1284811 h 2810796"/>
                <a:gd name="connsiteX1323" fmla="*/ 1727552 w 3531775"/>
                <a:gd name="connsiteY1323" fmla="*/ 1238329 h 2810796"/>
                <a:gd name="connsiteX1324" fmla="*/ 1763462 w 3531775"/>
                <a:gd name="connsiteY1324" fmla="*/ 1226137 h 2810796"/>
                <a:gd name="connsiteX1325" fmla="*/ 1755556 w 3531775"/>
                <a:gd name="connsiteY1325" fmla="*/ 1222899 h 2810796"/>
                <a:gd name="connsiteX1326" fmla="*/ 1748126 w 3531775"/>
                <a:gd name="connsiteY1326" fmla="*/ 1226042 h 2810796"/>
                <a:gd name="connsiteX1327" fmla="*/ 1746412 w 3531775"/>
                <a:gd name="connsiteY1327" fmla="*/ 1227185 h 2810796"/>
                <a:gd name="connsiteX1328" fmla="*/ 1747936 w 3531775"/>
                <a:gd name="connsiteY1328" fmla="*/ 1236138 h 2810796"/>
                <a:gd name="connsiteX1329" fmla="*/ 1743745 w 3531775"/>
                <a:gd name="connsiteY1329" fmla="*/ 1232900 h 2810796"/>
                <a:gd name="connsiteX1330" fmla="*/ 1738601 w 3531775"/>
                <a:gd name="connsiteY1330" fmla="*/ 1230900 h 2810796"/>
                <a:gd name="connsiteX1331" fmla="*/ 1736315 w 3531775"/>
                <a:gd name="connsiteY1331" fmla="*/ 1236043 h 2810796"/>
                <a:gd name="connsiteX1332" fmla="*/ 1733458 w 3531775"/>
                <a:gd name="connsiteY1332" fmla="*/ 1229471 h 2810796"/>
                <a:gd name="connsiteX1333" fmla="*/ 1726409 w 3531775"/>
                <a:gd name="connsiteY1333" fmla="*/ 1228137 h 2810796"/>
                <a:gd name="connsiteX1334" fmla="*/ 1727552 w 3531775"/>
                <a:gd name="connsiteY1334" fmla="*/ 1238329 h 2810796"/>
                <a:gd name="connsiteX1335" fmla="*/ 1688881 w 3531775"/>
                <a:gd name="connsiteY1335" fmla="*/ 1210231 h 2810796"/>
                <a:gd name="connsiteX1336" fmla="*/ 1729553 w 3531775"/>
                <a:gd name="connsiteY1336" fmla="*/ 1191466 h 2810796"/>
                <a:gd name="connsiteX1337" fmla="*/ 1719456 w 3531775"/>
                <a:gd name="connsiteY1337" fmla="*/ 1188514 h 2810796"/>
                <a:gd name="connsiteX1338" fmla="*/ 1712503 w 3531775"/>
                <a:gd name="connsiteY1338" fmla="*/ 1194229 h 2810796"/>
                <a:gd name="connsiteX1339" fmla="*/ 1709264 w 3531775"/>
                <a:gd name="connsiteY1339" fmla="*/ 1194610 h 2810796"/>
                <a:gd name="connsiteX1340" fmla="*/ 1712693 w 3531775"/>
                <a:gd name="connsiteY1340" fmla="*/ 1204992 h 2810796"/>
                <a:gd name="connsiteX1341" fmla="*/ 1707169 w 3531775"/>
                <a:gd name="connsiteY1341" fmla="*/ 1201658 h 2810796"/>
                <a:gd name="connsiteX1342" fmla="*/ 1700692 w 3531775"/>
                <a:gd name="connsiteY1342" fmla="*/ 1199848 h 2810796"/>
                <a:gd name="connsiteX1343" fmla="*/ 1698882 w 3531775"/>
                <a:gd name="connsiteY1343" fmla="*/ 1206325 h 2810796"/>
                <a:gd name="connsiteX1344" fmla="*/ 1694310 w 3531775"/>
                <a:gd name="connsiteY1344" fmla="*/ 1198800 h 2810796"/>
                <a:gd name="connsiteX1345" fmla="*/ 1685833 w 3531775"/>
                <a:gd name="connsiteY1345" fmla="*/ 1197943 h 2810796"/>
                <a:gd name="connsiteX1346" fmla="*/ 1688881 w 3531775"/>
                <a:gd name="connsiteY1346" fmla="*/ 1210231 h 2810796"/>
                <a:gd name="connsiteX1347" fmla="*/ 1658877 w 3531775"/>
                <a:gd name="connsiteY1347" fmla="*/ 1126029 h 2810796"/>
                <a:gd name="connsiteX1348" fmla="*/ 1692119 w 3531775"/>
                <a:gd name="connsiteY1348" fmla="*/ 1118029 h 2810796"/>
                <a:gd name="connsiteX1349" fmla="*/ 1688881 w 3531775"/>
                <a:gd name="connsiteY1349" fmla="*/ 1122410 h 2810796"/>
                <a:gd name="connsiteX1350" fmla="*/ 1681166 w 3531775"/>
                <a:gd name="connsiteY1350" fmla="*/ 1125172 h 2810796"/>
                <a:gd name="connsiteX1351" fmla="*/ 1679451 w 3531775"/>
                <a:gd name="connsiteY1351" fmla="*/ 1126220 h 2810796"/>
                <a:gd name="connsiteX1352" fmla="*/ 1681070 w 3531775"/>
                <a:gd name="connsiteY1352" fmla="*/ 1135554 h 2810796"/>
                <a:gd name="connsiteX1353" fmla="*/ 1671450 w 3531775"/>
                <a:gd name="connsiteY1353" fmla="*/ 1129554 h 2810796"/>
                <a:gd name="connsiteX1354" fmla="*/ 1669069 w 3531775"/>
                <a:gd name="connsiteY1354" fmla="*/ 1134888 h 2810796"/>
                <a:gd name="connsiteX1355" fmla="*/ 1666116 w 3531775"/>
                <a:gd name="connsiteY1355" fmla="*/ 1127839 h 2810796"/>
                <a:gd name="connsiteX1356" fmla="*/ 1658877 w 3531775"/>
                <a:gd name="connsiteY1356" fmla="*/ 1126029 h 2810796"/>
                <a:gd name="connsiteX1357" fmla="*/ 1666688 w 3531775"/>
                <a:gd name="connsiteY1357" fmla="*/ 1006681 h 2810796"/>
                <a:gd name="connsiteX1358" fmla="*/ 1674308 w 3531775"/>
                <a:gd name="connsiteY1358" fmla="*/ 1038399 h 2810796"/>
                <a:gd name="connsiteX1359" fmla="*/ 1705359 w 3531775"/>
                <a:gd name="connsiteY1359" fmla="*/ 1018016 h 2810796"/>
                <a:gd name="connsiteX1360" fmla="*/ 1699454 w 3531775"/>
                <a:gd name="connsiteY1360" fmla="*/ 1020397 h 2810796"/>
                <a:gd name="connsiteX1361" fmla="*/ 1690405 w 3531775"/>
                <a:gd name="connsiteY1361" fmla="*/ 1020492 h 2810796"/>
                <a:gd name="connsiteX1362" fmla="*/ 1687547 w 3531775"/>
                <a:gd name="connsiteY1362" fmla="*/ 1018778 h 2810796"/>
                <a:gd name="connsiteX1363" fmla="*/ 1683833 w 3531775"/>
                <a:gd name="connsiteY1363" fmla="*/ 1028874 h 2810796"/>
                <a:gd name="connsiteX1364" fmla="*/ 1681356 w 3531775"/>
                <a:gd name="connsiteY1364" fmla="*/ 1023731 h 2810796"/>
                <a:gd name="connsiteX1365" fmla="*/ 1677356 w 3531775"/>
                <a:gd name="connsiteY1365" fmla="*/ 1017444 h 2810796"/>
                <a:gd name="connsiteX1366" fmla="*/ 1671926 w 3531775"/>
                <a:gd name="connsiteY1366" fmla="*/ 1021350 h 2810796"/>
                <a:gd name="connsiteX1367" fmla="*/ 1672974 w 3531775"/>
                <a:gd name="connsiteY1367" fmla="*/ 1012587 h 2810796"/>
                <a:gd name="connsiteX1368" fmla="*/ 1666688 w 3531775"/>
                <a:gd name="connsiteY1368" fmla="*/ 1006681 h 2810796"/>
                <a:gd name="connsiteX1369" fmla="*/ 1692215 w 3531775"/>
                <a:gd name="connsiteY1369" fmla="*/ 974677 h 2810796"/>
                <a:gd name="connsiteX1370" fmla="*/ 1687071 w 3531775"/>
                <a:gd name="connsiteY1370" fmla="*/ 980583 h 2810796"/>
                <a:gd name="connsiteX1371" fmla="*/ 1684595 w 3531775"/>
                <a:gd name="connsiteY1371" fmla="*/ 973248 h 2810796"/>
                <a:gd name="connsiteX1372" fmla="*/ 1680213 w 3531775"/>
                <a:gd name="connsiteY1372" fmla="*/ 976011 h 2810796"/>
                <a:gd name="connsiteX1373" fmla="*/ 1681451 w 3531775"/>
                <a:gd name="connsiteY1373" fmla="*/ 969343 h 2810796"/>
                <a:gd name="connsiteX1374" fmla="*/ 1681166 w 3531775"/>
                <a:gd name="connsiteY1374" fmla="*/ 989155 h 2810796"/>
                <a:gd name="connsiteX1375" fmla="*/ 1701168 w 3531775"/>
                <a:gd name="connsiteY1375" fmla="*/ 976487 h 2810796"/>
                <a:gd name="connsiteX1376" fmla="*/ 1694024 w 3531775"/>
                <a:gd name="connsiteY1376" fmla="*/ 974772 h 2810796"/>
                <a:gd name="connsiteX1377" fmla="*/ 1692215 w 3531775"/>
                <a:gd name="connsiteY1377" fmla="*/ 974677 h 2810796"/>
                <a:gd name="connsiteX1378" fmla="*/ 1732982 w 3531775"/>
                <a:gd name="connsiteY1378" fmla="*/ 929814 h 2810796"/>
                <a:gd name="connsiteX1379" fmla="*/ 1727648 w 3531775"/>
                <a:gd name="connsiteY1379" fmla="*/ 930767 h 2810796"/>
                <a:gd name="connsiteX1380" fmla="*/ 1720028 w 3531775"/>
                <a:gd name="connsiteY1380" fmla="*/ 927433 h 2810796"/>
                <a:gd name="connsiteX1381" fmla="*/ 1718027 w 3531775"/>
                <a:gd name="connsiteY1381" fmla="*/ 926957 h 2810796"/>
                <a:gd name="connsiteX1382" fmla="*/ 1712789 w 3531775"/>
                <a:gd name="connsiteY1382" fmla="*/ 934767 h 2810796"/>
                <a:gd name="connsiteX1383" fmla="*/ 1712122 w 3531775"/>
                <a:gd name="connsiteY1383" fmla="*/ 929243 h 2810796"/>
                <a:gd name="connsiteX1384" fmla="*/ 1709836 w 3531775"/>
                <a:gd name="connsiteY1384" fmla="*/ 923909 h 2810796"/>
                <a:gd name="connsiteX1385" fmla="*/ 1704407 w 3531775"/>
                <a:gd name="connsiteY1385" fmla="*/ 926100 h 2810796"/>
                <a:gd name="connsiteX1386" fmla="*/ 1706979 w 3531775"/>
                <a:gd name="connsiteY1386" fmla="*/ 918956 h 2810796"/>
                <a:gd name="connsiteX1387" fmla="*/ 1702883 w 3531775"/>
                <a:gd name="connsiteY1387" fmla="*/ 912765 h 2810796"/>
                <a:gd name="connsiteX1388" fmla="*/ 1732982 w 3531775"/>
                <a:gd name="connsiteY1388" fmla="*/ 929814 h 2810796"/>
                <a:gd name="connsiteX1389" fmla="*/ 1731362 w 3531775"/>
                <a:gd name="connsiteY1389" fmla="*/ 979059 h 2810796"/>
                <a:gd name="connsiteX1390" fmla="*/ 1731458 w 3531775"/>
                <a:gd name="connsiteY1390" fmla="*/ 969534 h 2810796"/>
                <a:gd name="connsiteX1391" fmla="*/ 1736411 w 3531775"/>
                <a:gd name="connsiteY1391" fmla="*/ 997251 h 2810796"/>
                <a:gd name="connsiteX1392" fmla="*/ 1764033 w 3531775"/>
                <a:gd name="connsiteY1392" fmla="*/ 979440 h 2810796"/>
                <a:gd name="connsiteX1393" fmla="*/ 1753270 w 3531775"/>
                <a:gd name="connsiteY1393" fmla="*/ 978868 h 2810796"/>
                <a:gd name="connsiteX1394" fmla="*/ 1749650 w 3531775"/>
                <a:gd name="connsiteY1394" fmla="*/ 976773 h 2810796"/>
                <a:gd name="connsiteX1395" fmla="*/ 1746507 w 3531775"/>
                <a:gd name="connsiteY1395" fmla="*/ 987536 h 2810796"/>
                <a:gd name="connsiteX1396" fmla="*/ 1737268 w 3531775"/>
                <a:gd name="connsiteY1396" fmla="*/ 974868 h 2810796"/>
                <a:gd name="connsiteX1397" fmla="*/ 1731362 w 3531775"/>
                <a:gd name="connsiteY1397" fmla="*/ 979059 h 2810796"/>
                <a:gd name="connsiteX1398" fmla="*/ 1750222 w 3531775"/>
                <a:gd name="connsiteY1398" fmla="*/ 884761 h 2810796"/>
                <a:gd name="connsiteX1399" fmla="*/ 1737649 w 3531775"/>
                <a:gd name="connsiteY1399" fmla="*/ 908383 h 2810796"/>
                <a:gd name="connsiteX1400" fmla="*/ 1769748 w 3531775"/>
                <a:gd name="connsiteY1400" fmla="*/ 913146 h 2810796"/>
                <a:gd name="connsiteX1401" fmla="*/ 1764414 w 3531775"/>
                <a:gd name="connsiteY1401" fmla="*/ 911526 h 2810796"/>
                <a:gd name="connsiteX1402" fmla="*/ 1758985 w 3531775"/>
                <a:gd name="connsiteY1402" fmla="*/ 905240 h 2810796"/>
                <a:gd name="connsiteX1403" fmla="*/ 1757366 w 3531775"/>
                <a:gd name="connsiteY1403" fmla="*/ 903906 h 2810796"/>
                <a:gd name="connsiteX1404" fmla="*/ 1749174 w 3531775"/>
                <a:gd name="connsiteY1404" fmla="*/ 908002 h 2810796"/>
                <a:gd name="connsiteX1405" fmla="*/ 1751079 w 3531775"/>
                <a:gd name="connsiteY1405" fmla="*/ 902954 h 2810796"/>
                <a:gd name="connsiteX1406" fmla="*/ 1751460 w 3531775"/>
                <a:gd name="connsiteY1406" fmla="*/ 897334 h 2810796"/>
                <a:gd name="connsiteX1407" fmla="*/ 1745745 w 3531775"/>
                <a:gd name="connsiteY1407" fmla="*/ 896572 h 2810796"/>
                <a:gd name="connsiteX1408" fmla="*/ 1751174 w 3531775"/>
                <a:gd name="connsiteY1408" fmla="*/ 891810 h 2810796"/>
                <a:gd name="connsiteX1409" fmla="*/ 1750222 w 3531775"/>
                <a:gd name="connsiteY1409" fmla="*/ 884761 h 2810796"/>
                <a:gd name="connsiteX1410" fmla="*/ 1789465 w 3531775"/>
                <a:gd name="connsiteY1410" fmla="*/ 864854 h 2810796"/>
                <a:gd name="connsiteX1411" fmla="*/ 1781750 w 3531775"/>
                <a:gd name="connsiteY1411" fmla="*/ 859996 h 2810796"/>
                <a:gd name="connsiteX1412" fmla="*/ 1780321 w 3531775"/>
                <a:gd name="connsiteY1412" fmla="*/ 856948 h 2810796"/>
                <a:gd name="connsiteX1413" fmla="*/ 1771463 w 3531775"/>
                <a:gd name="connsiteY1413" fmla="*/ 863425 h 2810796"/>
                <a:gd name="connsiteX1414" fmla="*/ 1772415 w 3531775"/>
                <a:gd name="connsiteY1414" fmla="*/ 850281 h 2810796"/>
                <a:gd name="connsiteX1415" fmla="*/ 1765652 w 3531775"/>
                <a:gd name="connsiteY1415" fmla="*/ 850471 h 2810796"/>
                <a:gd name="connsiteX1416" fmla="*/ 1771272 w 3531775"/>
                <a:gd name="connsiteY1416" fmla="*/ 843708 h 2810796"/>
                <a:gd name="connsiteX1417" fmla="*/ 1769177 w 3531775"/>
                <a:gd name="connsiteY1417" fmla="*/ 835326 h 2810796"/>
                <a:gd name="connsiteX1418" fmla="*/ 1758604 w 3531775"/>
                <a:gd name="connsiteY1418" fmla="*/ 842280 h 2810796"/>
                <a:gd name="connsiteX1419" fmla="*/ 1790132 w 3531775"/>
                <a:gd name="connsiteY1419" fmla="*/ 875712 h 2810796"/>
                <a:gd name="connsiteX1420" fmla="*/ 1789465 w 3531775"/>
                <a:gd name="connsiteY1420" fmla="*/ 864854 h 2810796"/>
                <a:gd name="connsiteX1421" fmla="*/ 1799466 w 3531775"/>
                <a:gd name="connsiteY1421" fmla="*/ 902859 h 2810796"/>
                <a:gd name="connsiteX1422" fmla="*/ 1793656 w 3531775"/>
                <a:gd name="connsiteY1422" fmla="*/ 905526 h 2810796"/>
                <a:gd name="connsiteX1423" fmla="*/ 1795180 w 3531775"/>
                <a:gd name="connsiteY1423" fmla="*/ 897239 h 2810796"/>
                <a:gd name="connsiteX1424" fmla="*/ 1794894 w 3531775"/>
                <a:gd name="connsiteY1424" fmla="*/ 922194 h 2810796"/>
                <a:gd name="connsiteX1425" fmla="*/ 1820993 w 3531775"/>
                <a:gd name="connsiteY1425" fmla="*/ 910574 h 2810796"/>
                <a:gd name="connsiteX1426" fmla="*/ 1811754 w 3531775"/>
                <a:gd name="connsiteY1426" fmla="*/ 906669 h 2810796"/>
                <a:gd name="connsiteX1427" fmla="*/ 1809372 w 3531775"/>
                <a:gd name="connsiteY1427" fmla="*/ 906192 h 2810796"/>
                <a:gd name="connsiteX1428" fmla="*/ 1804991 w 3531775"/>
                <a:gd name="connsiteY1428" fmla="*/ 915336 h 2810796"/>
                <a:gd name="connsiteX1429" fmla="*/ 1799466 w 3531775"/>
                <a:gd name="connsiteY1429" fmla="*/ 902859 h 2810796"/>
                <a:gd name="connsiteX1430" fmla="*/ 1840900 w 3531775"/>
                <a:gd name="connsiteY1430" fmla="*/ 810657 h 2810796"/>
                <a:gd name="connsiteX1431" fmla="*/ 1834994 w 3531775"/>
                <a:gd name="connsiteY1431" fmla="*/ 804656 h 2810796"/>
                <a:gd name="connsiteX1432" fmla="*/ 1833280 w 3531775"/>
                <a:gd name="connsiteY1432" fmla="*/ 803513 h 2810796"/>
                <a:gd name="connsiteX1433" fmla="*/ 1825469 w 3531775"/>
                <a:gd name="connsiteY1433" fmla="*/ 808942 h 2810796"/>
                <a:gd name="connsiteX1434" fmla="*/ 1826708 w 3531775"/>
                <a:gd name="connsiteY1434" fmla="*/ 797512 h 2810796"/>
                <a:gd name="connsiteX1435" fmla="*/ 1820897 w 3531775"/>
                <a:gd name="connsiteY1435" fmla="*/ 797512 h 2810796"/>
                <a:gd name="connsiteX1436" fmla="*/ 1825850 w 3531775"/>
                <a:gd name="connsiteY1436" fmla="*/ 791892 h 2810796"/>
                <a:gd name="connsiteX1437" fmla="*/ 1824231 w 3531775"/>
                <a:gd name="connsiteY1437" fmla="*/ 784653 h 2810796"/>
                <a:gd name="connsiteX1438" fmla="*/ 1814992 w 3531775"/>
                <a:gd name="connsiteY1438" fmla="*/ 790273 h 2810796"/>
                <a:gd name="connsiteX1439" fmla="*/ 1840805 w 3531775"/>
                <a:gd name="connsiteY1439" fmla="*/ 820086 h 2810796"/>
                <a:gd name="connsiteX1440" fmla="*/ 1840900 w 3531775"/>
                <a:gd name="connsiteY1440" fmla="*/ 810657 h 2810796"/>
                <a:gd name="connsiteX1441" fmla="*/ 1854711 w 3531775"/>
                <a:gd name="connsiteY1441" fmla="*/ 868759 h 2810796"/>
                <a:gd name="connsiteX1442" fmla="*/ 1847186 w 3531775"/>
                <a:gd name="connsiteY1442" fmla="*/ 868664 h 2810796"/>
                <a:gd name="connsiteX1443" fmla="*/ 1836995 w 3531775"/>
                <a:gd name="connsiteY1443" fmla="*/ 864092 h 2810796"/>
                <a:gd name="connsiteX1444" fmla="*/ 1834518 w 3531775"/>
                <a:gd name="connsiteY1444" fmla="*/ 860663 h 2810796"/>
                <a:gd name="connsiteX1445" fmla="*/ 1826327 w 3531775"/>
                <a:gd name="connsiteY1445" fmla="*/ 870093 h 2810796"/>
                <a:gd name="connsiteX1446" fmla="*/ 1828422 w 3531775"/>
                <a:gd name="connsiteY1446" fmla="*/ 853614 h 2810796"/>
                <a:gd name="connsiteX1447" fmla="*/ 1815944 w 3531775"/>
                <a:gd name="connsiteY1447" fmla="*/ 855710 h 2810796"/>
                <a:gd name="connsiteX1448" fmla="*/ 1820421 w 3531775"/>
                <a:gd name="connsiteY1448" fmla="*/ 846471 h 2810796"/>
                <a:gd name="connsiteX1449" fmla="*/ 1815563 w 3531775"/>
                <a:gd name="connsiteY1449" fmla="*/ 836946 h 2810796"/>
                <a:gd name="connsiteX1450" fmla="*/ 1805276 w 3531775"/>
                <a:gd name="connsiteY1450" fmla="*/ 847328 h 2810796"/>
                <a:gd name="connsiteX1451" fmla="*/ 1854711 w 3531775"/>
                <a:gd name="connsiteY1451" fmla="*/ 868759 h 2810796"/>
                <a:gd name="connsiteX1452" fmla="*/ 1880714 w 3531775"/>
                <a:gd name="connsiteY1452" fmla="*/ 800370 h 2810796"/>
                <a:gd name="connsiteX1453" fmla="*/ 1877571 w 3531775"/>
                <a:gd name="connsiteY1453" fmla="*/ 792559 h 2810796"/>
                <a:gd name="connsiteX1454" fmla="*/ 1876428 w 3531775"/>
                <a:gd name="connsiteY1454" fmla="*/ 790845 h 2810796"/>
                <a:gd name="connsiteX1455" fmla="*/ 1867094 w 3531775"/>
                <a:gd name="connsiteY1455" fmla="*/ 792273 h 2810796"/>
                <a:gd name="connsiteX1456" fmla="*/ 1870523 w 3531775"/>
                <a:gd name="connsiteY1456" fmla="*/ 787987 h 2810796"/>
                <a:gd name="connsiteX1457" fmla="*/ 1872713 w 3531775"/>
                <a:gd name="connsiteY1457" fmla="*/ 782748 h 2810796"/>
                <a:gd name="connsiteX1458" fmla="*/ 1867379 w 3531775"/>
                <a:gd name="connsiteY1458" fmla="*/ 780177 h 2810796"/>
                <a:gd name="connsiteX1459" fmla="*/ 1874142 w 3531775"/>
                <a:gd name="connsiteY1459" fmla="*/ 777319 h 2810796"/>
                <a:gd name="connsiteX1460" fmla="*/ 1875476 w 3531775"/>
                <a:gd name="connsiteY1460" fmla="*/ 770080 h 2810796"/>
                <a:gd name="connsiteX1461" fmla="*/ 1864903 w 3531775"/>
                <a:gd name="connsiteY1461" fmla="*/ 771128 h 2810796"/>
                <a:gd name="connsiteX1462" fmla="*/ 1876809 w 3531775"/>
                <a:gd name="connsiteY1462" fmla="*/ 808561 h 2810796"/>
                <a:gd name="connsiteX1463" fmla="*/ 1880714 w 3531775"/>
                <a:gd name="connsiteY1463" fmla="*/ 800370 h 2810796"/>
                <a:gd name="connsiteX1464" fmla="*/ 1887287 w 3531775"/>
                <a:gd name="connsiteY1464" fmla="*/ 847709 h 2810796"/>
                <a:gd name="connsiteX1465" fmla="*/ 1879095 w 3531775"/>
                <a:gd name="connsiteY1465" fmla="*/ 851614 h 2810796"/>
                <a:gd name="connsiteX1466" fmla="*/ 1876428 w 3531775"/>
                <a:gd name="connsiteY1466" fmla="*/ 851900 h 2810796"/>
                <a:gd name="connsiteX1467" fmla="*/ 1877952 w 3531775"/>
                <a:gd name="connsiteY1467" fmla="*/ 845518 h 2810796"/>
                <a:gd name="connsiteX1468" fmla="*/ 1877571 w 3531775"/>
                <a:gd name="connsiteY1468" fmla="*/ 838470 h 2810796"/>
                <a:gd name="connsiteX1469" fmla="*/ 1870808 w 3531775"/>
                <a:gd name="connsiteY1469" fmla="*/ 837993 h 2810796"/>
                <a:gd name="connsiteX1470" fmla="*/ 1876428 w 3531775"/>
                <a:gd name="connsiteY1470" fmla="*/ 831707 h 2810796"/>
                <a:gd name="connsiteX1471" fmla="*/ 1862998 w 3531775"/>
                <a:gd name="connsiteY1471" fmla="*/ 852852 h 2810796"/>
                <a:gd name="connsiteX1472" fmla="*/ 1894240 w 3531775"/>
                <a:gd name="connsiteY1472" fmla="*/ 855519 h 2810796"/>
                <a:gd name="connsiteX1473" fmla="*/ 1887287 w 3531775"/>
                <a:gd name="connsiteY1473" fmla="*/ 847709 h 2810796"/>
                <a:gd name="connsiteX1474" fmla="*/ 1915100 w 3531775"/>
                <a:gd name="connsiteY1474" fmla="*/ 732933 h 2810796"/>
                <a:gd name="connsiteX1475" fmla="*/ 1896431 w 3531775"/>
                <a:gd name="connsiteY1475" fmla="*/ 759317 h 2810796"/>
                <a:gd name="connsiteX1476" fmla="*/ 1933197 w 3531775"/>
                <a:gd name="connsiteY1476" fmla="*/ 769890 h 2810796"/>
                <a:gd name="connsiteX1477" fmla="*/ 1927196 w 3531775"/>
                <a:gd name="connsiteY1477" fmla="*/ 767127 h 2810796"/>
                <a:gd name="connsiteX1478" fmla="*/ 1922053 w 3531775"/>
                <a:gd name="connsiteY1478" fmla="*/ 758745 h 2810796"/>
                <a:gd name="connsiteX1479" fmla="*/ 1912909 w 3531775"/>
                <a:gd name="connsiteY1479" fmla="*/ 761031 h 2810796"/>
                <a:gd name="connsiteX1480" fmla="*/ 1912433 w 3531775"/>
                <a:gd name="connsiteY1480" fmla="*/ 755412 h 2810796"/>
                <a:gd name="connsiteX1481" fmla="*/ 1914528 w 3531775"/>
                <a:gd name="connsiteY1481" fmla="*/ 748173 h 2810796"/>
                <a:gd name="connsiteX1482" fmla="*/ 1907956 w 3531775"/>
                <a:gd name="connsiteY1482" fmla="*/ 746458 h 2810796"/>
                <a:gd name="connsiteX1483" fmla="*/ 1915100 w 3531775"/>
                <a:gd name="connsiteY1483" fmla="*/ 741410 h 2810796"/>
                <a:gd name="connsiteX1484" fmla="*/ 1915100 w 3531775"/>
                <a:gd name="connsiteY1484" fmla="*/ 732933 h 2810796"/>
                <a:gd name="connsiteX1485" fmla="*/ 2078168 w 3531775"/>
                <a:gd name="connsiteY1485" fmla="*/ 741696 h 2810796"/>
                <a:gd name="connsiteX1486" fmla="*/ 2277717 w 3531775"/>
                <a:gd name="connsiteY1486" fmla="*/ 693213 h 2810796"/>
                <a:gd name="connsiteX1487" fmla="*/ 1896812 w 3531775"/>
                <a:gd name="connsiteY1487" fmla="*/ 580628 h 2810796"/>
                <a:gd name="connsiteX1488" fmla="*/ 2078168 w 3531775"/>
                <a:gd name="connsiteY1488" fmla="*/ 741696 h 2810796"/>
                <a:gd name="connsiteX1489" fmla="*/ 2101218 w 3531775"/>
                <a:gd name="connsiteY1489" fmla="*/ 572246 h 2810796"/>
                <a:gd name="connsiteX1490" fmla="*/ 1894049 w 3531775"/>
                <a:gd name="connsiteY1490" fmla="*/ 506523 h 2810796"/>
                <a:gd name="connsiteX1491" fmla="*/ 2101218 w 3531775"/>
                <a:gd name="connsiteY1491" fmla="*/ 572246 h 2810796"/>
                <a:gd name="connsiteX1492" fmla="*/ 2004063 w 3531775"/>
                <a:gd name="connsiteY1492" fmla="*/ 469185 h 2810796"/>
                <a:gd name="connsiteX1493" fmla="*/ 2166941 w 3531775"/>
                <a:gd name="connsiteY1493" fmla="*/ 503856 h 2810796"/>
                <a:gd name="connsiteX1494" fmla="*/ 2004063 w 3531775"/>
                <a:gd name="connsiteY1494" fmla="*/ 469185 h 2810796"/>
                <a:gd name="connsiteX1495" fmla="*/ 2185134 w 3531775"/>
                <a:gd name="connsiteY1495" fmla="*/ 508524 h 2810796"/>
                <a:gd name="connsiteX1496" fmla="*/ 1963582 w 3531775"/>
                <a:gd name="connsiteY1496" fmla="*/ 468233 h 2810796"/>
                <a:gd name="connsiteX1497" fmla="*/ 1771844 w 3531775"/>
                <a:gd name="connsiteY1497" fmla="*/ 457946 h 2810796"/>
                <a:gd name="connsiteX1498" fmla="*/ 1906622 w 3531775"/>
                <a:gd name="connsiteY1498" fmla="*/ 437943 h 2810796"/>
                <a:gd name="connsiteX1499" fmla="*/ 1905003 w 3531775"/>
                <a:gd name="connsiteY1499" fmla="*/ 437181 h 2810796"/>
                <a:gd name="connsiteX1500" fmla="*/ 1941960 w 3531775"/>
                <a:gd name="connsiteY1500" fmla="*/ 464613 h 2810796"/>
                <a:gd name="connsiteX1501" fmla="*/ 1941770 w 3531775"/>
                <a:gd name="connsiteY1501" fmla="*/ 464423 h 2810796"/>
                <a:gd name="connsiteX1502" fmla="*/ 2093122 w 3531775"/>
                <a:gd name="connsiteY1502" fmla="*/ 553767 h 2810796"/>
                <a:gd name="connsiteX1503" fmla="*/ 2092265 w 3531775"/>
                <a:gd name="connsiteY1503" fmla="*/ 553767 h 2810796"/>
                <a:gd name="connsiteX1504" fmla="*/ 2093503 w 3531775"/>
                <a:gd name="connsiteY1504" fmla="*/ 553767 h 2810796"/>
                <a:gd name="connsiteX1505" fmla="*/ 2093122 w 3531775"/>
                <a:gd name="connsiteY1505" fmla="*/ 553767 h 2810796"/>
                <a:gd name="connsiteX1506" fmla="*/ 2100647 w 3531775"/>
                <a:gd name="connsiteY1506" fmla="*/ 553482 h 2810796"/>
                <a:gd name="connsiteX1507" fmla="*/ 2097504 w 3531775"/>
                <a:gd name="connsiteY1507" fmla="*/ 553672 h 2810796"/>
                <a:gd name="connsiteX1508" fmla="*/ 2101314 w 3531775"/>
                <a:gd name="connsiteY1508" fmla="*/ 553482 h 2810796"/>
                <a:gd name="connsiteX1509" fmla="*/ 2100647 w 3531775"/>
                <a:gd name="connsiteY1509" fmla="*/ 553482 h 2810796"/>
                <a:gd name="connsiteX1510" fmla="*/ 2110458 w 3531775"/>
                <a:gd name="connsiteY1510" fmla="*/ 552720 h 2810796"/>
                <a:gd name="connsiteX1511" fmla="*/ 2109029 w 3531775"/>
                <a:gd name="connsiteY1511" fmla="*/ 552815 h 2810796"/>
                <a:gd name="connsiteX1512" fmla="*/ 2139223 w 3531775"/>
                <a:gd name="connsiteY1512" fmla="*/ 548243 h 2810796"/>
                <a:gd name="connsiteX1513" fmla="*/ 2139223 w 3531775"/>
                <a:gd name="connsiteY1513" fmla="*/ 548243 h 2810796"/>
                <a:gd name="connsiteX1514" fmla="*/ 2140556 w 3531775"/>
                <a:gd name="connsiteY1514" fmla="*/ 547957 h 2810796"/>
                <a:gd name="connsiteX1515" fmla="*/ 2139223 w 3531775"/>
                <a:gd name="connsiteY1515" fmla="*/ 548243 h 2810796"/>
                <a:gd name="connsiteX1516" fmla="*/ 2154558 w 3531775"/>
                <a:gd name="connsiteY1516" fmla="*/ 544623 h 2810796"/>
                <a:gd name="connsiteX1517" fmla="*/ 2153415 w 3531775"/>
                <a:gd name="connsiteY1517" fmla="*/ 544909 h 2810796"/>
                <a:gd name="connsiteX1518" fmla="*/ 2162178 w 3531775"/>
                <a:gd name="connsiteY1518" fmla="*/ 542433 h 2810796"/>
                <a:gd name="connsiteX1519" fmla="*/ 2161607 w 3531775"/>
                <a:gd name="connsiteY1519" fmla="*/ 542623 h 2810796"/>
                <a:gd name="connsiteX1520" fmla="*/ 2216471 w 3531775"/>
                <a:gd name="connsiteY1520" fmla="*/ 521573 h 2810796"/>
                <a:gd name="connsiteX1521" fmla="*/ 2185134 w 3531775"/>
                <a:gd name="connsiteY1521" fmla="*/ 508524 h 2810796"/>
                <a:gd name="connsiteX1522" fmla="*/ 2406494 w 3531775"/>
                <a:gd name="connsiteY1522" fmla="*/ 617109 h 2810796"/>
                <a:gd name="connsiteX1523" fmla="*/ 2469645 w 3531775"/>
                <a:gd name="connsiteY1523" fmla="*/ 510143 h 2810796"/>
                <a:gd name="connsiteX1524" fmla="*/ 2406494 w 3531775"/>
                <a:gd name="connsiteY1524" fmla="*/ 617109 h 2810796"/>
                <a:gd name="connsiteX1525" fmla="*/ 2502887 w 3531775"/>
                <a:gd name="connsiteY1525" fmla="*/ 512619 h 2810796"/>
                <a:gd name="connsiteX1526" fmla="*/ 2456120 w 3531775"/>
                <a:gd name="connsiteY1526" fmla="*/ 587391 h 2810796"/>
                <a:gd name="connsiteX1527" fmla="*/ 2533939 w 3531775"/>
                <a:gd name="connsiteY1527" fmla="*/ 514239 h 2810796"/>
                <a:gd name="connsiteX1528" fmla="*/ 2502887 w 3531775"/>
                <a:gd name="connsiteY1528" fmla="*/ 512619 h 2810796"/>
                <a:gd name="connsiteX1529" fmla="*/ 2503173 w 3531775"/>
                <a:gd name="connsiteY1529" fmla="*/ 586819 h 2810796"/>
                <a:gd name="connsiteX1530" fmla="*/ 2590327 w 3531775"/>
                <a:gd name="connsiteY1530" fmla="*/ 528907 h 2810796"/>
                <a:gd name="connsiteX1531" fmla="*/ 2559561 w 3531775"/>
                <a:gd name="connsiteY1531" fmla="*/ 521763 h 2810796"/>
                <a:gd name="connsiteX1532" fmla="*/ 2503173 w 3531775"/>
                <a:gd name="connsiteY1532" fmla="*/ 586819 h 2810796"/>
                <a:gd name="connsiteX1533" fmla="*/ 2713104 w 3531775"/>
                <a:gd name="connsiteY1533" fmla="*/ 501951 h 2810796"/>
                <a:gd name="connsiteX1534" fmla="*/ 2548322 w 3531775"/>
                <a:gd name="connsiteY1534" fmla="*/ 475948 h 2810796"/>
                <a:gd name="connsiteX1535" fmla="*/ 2547560 w 3531775"/>
                <a:gd name="connsiteY1535" fmla="*/ 476424 h 2810796"/>
                <a:gd name="connsiteX1536" fmla="*/ 2792352 w 3531775"/>
                <a:gd name="connsiteY1536" fmla="*/ 547386 h 2810796"/>
                <a:gd name="connsiteX1537" fmla="*/ 2793209 w 3531775"/>
                <a:gd name="connsiteY1537" fmla="*/ 547386 h 2810796"/>
                <a:gd name="connsiteX1538" fmla="*/ 2713104 w 3531775"/>
                <a:gd name="connsiteY1538" fmla="*/ 501951 h 2810796"/>
                <a:gd name="connsiteX1539" fmla="*/ 2617664 w 3531775"/>
                <a:gd name="connsiteY1539" fmla="*/ 828087 h 2810796"/>
                <a:gd name="connsiteX1540" fmla="*/ 2617568 w 3531775"/>
                <a:gd name="connsiteY1540" fmla="*/ 828183 h 2810796"/>
                <a:gd name="connsiteX1541" fmla="*/ 2619474 w 3531775"/>
                <a:gd name="connsiteY1541" fmla="*/ 826944 h 2810796"/>
                <a:gd name="connsiteX1542" fmla="*/ 2619093 w 3531775"/>
                <a:gd name="connsiteY1542" fmla="*/ 827230 h 2810796"/>
                <a:gd name="connsiteX1543" fmla="*/ 2613759 w 3531775"/>
                <a:gd name="connsiteY1543" fmla="*/ 785225 h 2810796"/>
                <a:gd name="connsiteX1544" fmla="*/ 2613854 w 3531775"/>
                <a:gd name="connsiteY1544" fmla="*/ 785225 h 2810796"/>
                <a:gd name="connsiteX1545" fmla="*/ 2613568 w 3531775"/>
                <a:gd name="connsiteY1545" fmla="*/ 785320 h 2810796"/>
                <a:gd name="connsiteX1546" fmla="*/ 2613759 w 3531775"/>
                <a:gd name="connsiteY1546" fmla="*/ 785320 h 2810796"/>
                <a:gd name="connsiteX1547" fmla="*/ 2616616 w 3531775"/>
                <a:gd name="connsiteY1547" fmla="*/ 797512 h 2810796"/>
                <a:gd name="connsiteX1548" fmla="*/ 2603471 w 3531775"/>
                <a:gd name="connsiteY1548" fmla="*/ 800274 h 2810796"/>
                <a:gd name="connsiteX1549" fmla="*/ 2612139 w 3531775"/>
                <a:gd name="connsiteY1549" fmla="*/ 813990 h 2810796"/>
                <a:gd name="connsiteX1550" fmla="*/ 2594709 w 3531775"/>
                <a:gd name="connsiteY1550" fmla="*/ 807894 h 2810796"/>
                <a:gd name="connsiteX1551" fmla="*/ 2597280 w 3531775"/>
                <a:gd name="connsiteY1551" fmla="*/ 818277 h 2810796"/>
                <a:gd name="connsiteX1552" fmla="*/ 2586422 w 3531775"/>
                <a:gd name="connsiteY1552" fmla="*/ 813419 h 2810796"/>
                <a:gd name="connsiteX1553" fmla="*/ 2616807 w 3531775"/>
                <a:gd name="connsiteY1553" fmla="*/ 828754 h 2810796"/>
                <a:gd name="connsiteX1554" fmla="*/ 2616616 w 3531775"/>
                <a:gd name="connsiteY1554" fmla="*/ 828849 h 2810796"/>
                <a:gd name="connsiteX1555" fmla="*/ 2617664 w 3531775"/>
                <a:gd name="connsiteY1555" fmla="*/ 828087 h 2810796"/>
                <a:gd name="connsiteX1556" fmla="*/ 2579183 w 3531775"/>
                <a:gd name="connsiteY1556" fmla="*/ 757126 h 2810796"/>
                <a:gd name="connsiteX1557" fmla="*/ 2574039 w 3531775"/>
                <a:gd name="connsiteY1557" fmla="*/ 760746 h 2810796"/>
                <a:gd name="connsiteX1558" fmla="*/ 2585088 w 3531775"/>
                <a:gd name="connsiteY1558" fmla="*/ 764841 h 2810796"/>
                <a:gd name="connsiteX1559" fmla="*/ 2573182 w 3531775"/>
                <a:gd name="connsiteY1559" fmla="*/ 767699 h 2810796"/>
                <a:gd name="connsiteX1560" fmla="*/ 2578040 w 3531775"/>
                <a:gd name="connsiteY1560" fmla="*/ 775795 h 2810796"/>
                <a:gd name="connsiteX1561" fmla="*/ 2566419 w 3531775"/>
                <a:gd name="connsiteY1561" fmla="*/ 777700 h 2810796"/>
                <a:gd name="connsiteX1562" fmla="*/ 2589565 w 3531775"/>
                <a:gd name="connsiteY1562" fmla="*/ 778653 h 2810796"/>
                <a:gd name="connsiteX1563" fmla="*/ 2588327 w 3531775"/>
                <a:gd name="connsiteY1563" fmla="*/ 779700 h 2810796"/>
                <a:gd name="connsiteX1564" fmla="*/ 2570896 w 3531775"/>
                <a:gd name="connsiteY1564" fmla="*/ 748077 h 2810796"/>
                <a:gd name="connsiteX1565" fmla="*/ 2579183 w 3531775"/>
                <a:gd name="connsiteY1565" fmla="*/ 757126 h 2810796"/>
                <a:gd name="connsiteX1566" fmla="*/ 2571277 w 3531775"/>
                <a:gd name="connsiteY1566" fmla="*/ 825706 h 2810796"/>
                <a:gd name="connsiteX1567" fmla="*/ 2559657 w 3531775"/>
                <a:gd name="connsiteY1567" fmla="*/ 839613 h 2810796"/>
                <a:gd name="connsiteX1568" fmla="*/ 2552418 w 3531775"/>
                <a:gd name="connsiteY1568" fmla="*/ 832469 h 2810796"/>
                <a:gd name="connsiteX1569" fmla="*/ 2547941 w 3531775"/>
                <a:gd name="connsiteY1569" fmla="*/ 847995 h 2810796"/>
                <a:gd name="connsiteX1570" fmla="*/ 2541654 w 3531775"/>
                <a:gd name="connsiteY1570" fmla="*/ 834850 h 2810796"/>
                <a:gd name="connsiteX1571" fmla="*/ 2532606 w 3531775"/>
                <a:gd name="connsiteY1571" fmla="*/ 844185 h 2810796"/>
                <a:gd name="connsiteX1572" fmla="*/ 2530415 w 3531775"/>
                <a:gd name="connsiteY1572" fmla="*/ 831135 h 2810796"/>
                <a:gd name="connsiteX1573" fmla="*/ 2521176 w 3531775"/>
                <a:gd name="connsiteY1573" fmla="*/ 833326 h 2810796"/>
                <a:gd name="connsiteX1574" fmla="*/ 2571277 w 3531775"/>
                <a:gd name="connsiteY1574" fmla="*/ 825706 h 2810796"/>
                <a:gd name="connsiteX1575" fmla="*/ 2554513 w 3531775"/>
                <a:gd name="connsiteY1575" fmla="*/ 798369 h 2810796"/>
                <a:gd name="connsiteX1576" fmla="*/ 2545369 w 3531775"/>
                <a:gd name="connsiteY1576" fmla="*/ 793226 h 2810796"/>
                <a:gd name="connsiteX1577" fmla="*/ 2545369 w 3531775"/>
                <a:gd name="connsiteY1577" fmla="*/ 793226 h 2810796"/>
                <a:gd name="connsiteX1578" fmla="*/ 2545274 w 3531775"/>
                <a:gd name="connsiteY1578" fmla="*/ 793226 h 2810796"/>
                <a:gd name="connsiteX1579" fmla="*/ 2545369 w 3531775"/>
                <a:gd name="connsiteY1579" fmla="*/ 793226 h 2810796"/>
                <a:gd name="connsiteX1580" fmla="*/ 2545083 w 3531775"/>
                <a:gd name="connsiteY1580" fmla="*/ 793607 h 2810796"/>
                <a:gd name="connsiteX1581" fmla="*/ 2545083 w 3531775"/>
                <a:gd name="connsiteY1581" fmla="*/ 793607 h 2810796"/>
                <a:gd name="connsiteX1582" fmla="*/ 2545083 w 3531775"/>
                <a:gd name="connsiteY1582" fmla="*/ 793607 h 2810796"/>
                <a:gd name="connsiteX1583" fmla="*/ 2545083 w 3531775"/>
                <a:gd name="connsiteY1583" fmla="*/ 793607 h 2810796"/>
                <a:gd name="connsiteX1584" fmla="*/ 2543464 w 3531775"/>
                <a:gd name="connsiteY1584" fmla="*/ 806275 h 2810796"/>
                <a:gd name="connsiteX1585" fmla="*/ 2535082 w 3531775"/>
                <a:gd name="connsiteY1585" fmla="*/ 797036 h 2810796"/>
                <a:gd name="connsiteX1586" fmla="*/ 2529272 w 3531775"/>
                <a:gd name="connsiteY1586" fmla="*/ 796083 h 2810796"/>
                <a:gd name="connsiteX1587" fmla="*/ 2524414 w 3531775"/>
                <a:gd name="connsiteY1587" fmla="*/ 789035 h 2810796"/>
                <a:gd name="connsiteX1588" fmla="*/ 2559942 w 3531775"/>
                <a:gd name="connsiteY1588" fmla="*/ 809895 h 2810796"/>
                <a:gd name="connsiteX1589" fmla="*/ 2558228 w 3531775"/>
                <a:gd name="connsiteY1589" fmla="*/ 789130 h 2810796"/>
                <a:gd name="connsiteX1590" fmla="*/ 2554513 w 3531775"/>
                <a:gd name="connsiteY1590" fmla="*/ 798369 h 2810796"/>
                <a:gd name="connsiteX1591" fmla="*/ 2541273 w 3531775"/>
                <a:gd name="connsiteY1591" fmla="*/ 751697 h 2810796"/>
                <a:gd name="connsiteX1592" fmla="*/ 2550322 w 3531775"/>
                <a:gd name="connsiteY1592" fmla="*/ 776081 h 2810796"/>
                <a:gd name="connsiteX1593" fmla="*/ 2541273 w 3531775"/>
                <a:gd name="connsiteY1593" fmla="*/ 751697 h 2810796"/>
                <a:gd name="connsiteX1594" fmla="*/ 2517461 w 3531775"/>
                <a:gd name="connsiteY1594" fmla="*/ 779796 h 2810796"/>
                <a:gd name="connsiteX1595" fmla="*/ 2517937 w 3531775"/>
                <a:gd name="connsiteY1595" fmla="*/ 779319 h 2810796"/>
                <a:gd name="connsiteX1596" fmla="*/ 2517461 w 3531775"/>
                <a:gd name="connsiteY1596" fmla="*/ 779796 h 2810796"/>
                <a:gd name="connsiteX1597" fmla="*/ 2518032 w 3531775"/>
                <a:gd name="connsiteY1597" fmla="*/ 779224 h 2810796"/>
                <a:gd name="connsiteX1598" fmla="*/ 2518032 w 3531775"/>
                <a:gd name="connsiteY1598" fmla="*/ 779224 h 2810796"/>
                <a:gd name="connsiteX1599" fmla="*/ 2518032 w 3531775"/>
                <a:gd name="connsiteY1599" fmla="*/ 779129 h 2810796"/>
                <a:gd name="connsiteX1600" fmla="*/ 2518032 w 3531775"/>
                <a:gd name="connsiteY1600" fmla="*/ 779129 h 2810796"/>
                <a:gd name="connsiteX1601" fmla="*/ 2518127 w 3531775"/>
                <a:gd name="connsiteY1601" fmla="*/ 778843 h 2810796"/>
                <a:gd name="connsiteX1602" fmla="*/ 2518127 w 3531775"/>
                <a:gd name="connsiteY1602" fmla="*/ 778938 h 2810796"/>
                <a:gd name="connsiteX1603" fmla="*/ 2518223 w 3531775"/>
                <a:gd name="connsiteY1603" fmla="*/ 778748 h 2810796"/>
                <a:gd name="connsiteX1604" fmla="*/ 2518127 w 3531775"/>
                <a:gd name="connsiteY1604" fmla="*/ 778843 h 2810796"/>
                <a:gd name="connsiteX1605" fmla="*/ 2518223 w 3531775"/>
                <a:gd name="connsiteY1605" fmla="*/ 778367 h 2810796"/>
                <a:gd name="connsiteX1606" fmla="*/ 2518223 w 3531775"/>
                <a:gd name="connsiteY1606" fmla="*/ 778748 h 2810796"/>
                <a:gd name="connsiteX1607" fmla="*/ 2518223 w 3531775"/>
                <a:gd name="connsiteY1607" fmla="*/ 778272 h 2810796"/>
                <a:gd name="connsiteX1608" fmla="*/ 2518223 w 3531775"/>
                <a:gd name="connsiteY1608" fmla="*/ 778367 h 2810796"/>
                <a:gd name="connsiteX1609" fmla="*/ 2510984 w 3531775"/>
                <a:gd name="connsiteY1609" fmla="*/ 768461 h 2810796"/>
                <a:gd name="connsiteX1610" fmla="*/ 2517080 w 3531775"/>
                <a:gd name="connsiteY1610" fmla="*/ 765127 h 2810796"/>
                <a:gd name="connsiteX1611" fmla="*/ 2506317 w 3531775"/>
                <a:gd name="connsiteY1611" fmla="*/ 759888 h 2810796"/>
                <a:gd name="connsiteX1612" fmla="*/ 2518413 w 3531775"/>
                <a:gd name="connsiteY1612" fmla="*/ 758745 h 2810796"/>
                <a:gd name="connsiteX1613" fmla="*/ 2518318 w 3531775"/>
                <a:gd name="connsiteY1613" fmla="*/ 758841 h 2810796"/>
                <a:gd name="connsiteX1614" fmla="*/ 2518509 w 3531775"/>
                <a:gd name="connsiteY1614" fmla="*/ 758745 h 2810796"/>
                <a:gd name="connsiteX1615" fmla="*/ 2518413 w 3531775"/>
                <a:gd name="connsiteY1615" fmla="*/ 758745 h 2810796"/>
                <a:gd name="connsiteX1616" fmla="*/ 2512508 w 3531775"/>
                <a:gd name="connsiteY1616" fmla="*/ 752840 h 2810796"/>
                <a:gd name="connsiteX1617" fmla="*/ 2521366 w 3531775"/>
                <a:gd name="connsiteY1617" fmla="*/ 751221 h 2810796"/>
                <a:gd name="connsiteX1618" fmla="*/ 2503745 w 3531775"/>
                <a:gd name="connsiteY1618" fmla="*/ 745601 h 2810796"/>
                <a:gd name="connsiteX1619" fmla="*/ 2517461 w 3531775"/>
                <a:gd name="connsiteY1619" fmla="*/ 779796 h 2810796"/>
                <a:gd name="connsiteX1620" fmla="*/ 2517461 w 3531775"/>
                <a:gd name="connsiteY1620" fmla="*/ 779796 h 2810796"/>
                <a:gd name="connsiteX1621" fmla="*/ 2551560 w 3531775"/>
                <a:gd name="connsiteY1621" fmla="*/ 848852 h 2810796"/>
                <a:gd name="connsiteX1622" fmla="*/ 2552132 w 3531775"/>
                <a:gd name="connsiteY1622" fmla="*/ 848471 h 2810796"/>
                <a:gd name="connsiteX1623" fmla="*/ 2551560 w 3531775"/>
                <a:gd name="connsiteY1623" fmla="*/ 848852 h 2810796"/>
                <a:gd name="connsiteX1624" fmla="*/ 2520794 w 3531775"/>
                <a:gd name="connsiteY1624" fmla="*/ 817419 h 2810796"/>
                <a:gd name="connsiteX1625" fmla="*/ 2505840 w 3531775"/>
                <a:gd name="connsiteY1625" fmla="*/ 821325 h 2810796"/>
                <a:gd name="connsiteX1626" fmla="*/ 2504031 w 3531775"/>
                <a:gd name="connsiteY1626" fmla="*/ 809990 h 2810796"/>
                <a:gd name="connsiteX1627" fmla="*/ 2491458 w 3531775"/>
                <a:gd name="connsiteY1627" fmla="*/ 820848 h 2810796"/>
                <a:gd name="connsiteX1628" fmla="*/ 2495839 w 3531775"/>
                <a:gd name="connsiteY1628" fmla="*/ 805227 h 2810796"/>
                <a:gd name="connsiteX1629" fmla="*/ 2483266 w 3531775"/>
                <a:gd name="connsiteY1629" fmla="*/ 807894 h 2810796"/>
                <a:gd name="connsiteX1630" fmla="*/ 2484600 w 3531775"/>
                <a:gd name="connsiteY1630" fmla="*/ 802941 h 2810796"/>
                <a:gd name="connsiteX1631" fmla="*/ 2471645 w 3531775"/>
                <a:gd name="connsiteY1631" fmla="*/ 805323 h 2810796"/>
                <a:gd name="connsiteX1632" fmla="*/ 2520794 w 3531775"/>
                <a:gd name="connsiteY1632" fmla="*/ 817419 h 2810796"/>
                <a:gd name="connsiteX1633" fmla="*/ 2481742 w 3531775"/>
                <a:gd name="connsiteY1633" fmla="*/ 779510 h 2810796"/>
                <a:gd name="connsiteX1634" fmla="*/ 2474312 w 3531775"/>
                <a:gd name="connsiteY1634" fmla="*/ 761508 h 2810796"/>
                <a:gd name="connsiteX1635" fmla="*/ 2482790 w 3531775"/>
                <a:gd name="connsiteY1635" fmla="*/ 757793 h 2810796"/>
                <a:gd name="connsiteX1636" fmla="*/ 2464883 w 3531775"/>
                <a:gd name="connsiteY1636" fmla="*/ 752268 h 2810796"/>
                <a:gd name="connsiteX1637" fmla="*/ 2483647 w 3531775"/>
                <a:gd name="connsiteY1637" fmla="*/ 748173 h 2810796"/>
                <a:gd name="connsiteX1638" fmla="*/ 2476979 w 3531775"/>
                <a:gd name="connsiteY1638" fmla="*/ 735219 h 2810796"/>
                <a:gd name="connsiteX1639" fmla="*/ 2476979 w 3531775"/>
                <a:gd name="connsiteY1639" fmla="*/ 735314 h 2810796"/>
                <a:gd name="connsiteX1640" fmla="*/ 2477075 w 3531775"/>
                <a:gd name="connsiteY1640" fmla="*/ 735219 h 2810796"/>
                <a:gd name="connsiteX1641" fmla="*/ 2476979 w 3531775"/>
                <a:gd name="connsiteY1641" fmla="*/ 735314 h 2810796"/>
                <a:gd name="connsiteX1642" fmla="*/ 2485171 w 3531775"/>
                <a:gd name="connsiteY1642" fmla="*/ 735695 h 2810796"/>
                <a:gd name="connsiteX1643" fmla="*/ 2480409 w 3531775"/>
                <a:gd name="connsiteY1643" fmla="*/ 722455 h 2810796"/>
                <a:gd name="connsiteX1644" fmla="*/ 2481742 w 3531775"/>
                <a:gd name="connsiteY1644" fmla="*/ 779510 h 2810796"/>
                <a:gd name="connsiteX1645" fmla="*/ 2495553 w 3531775"/>
                <a:gd name="connsiteY1645" fmla="*/ 713216 h 2810796"/>
                <a:gd name="connsiteX1646" fmla="*/ 2510698 w 3531775"/>
                <a:gd name="connsiteY1646" fmla="*/ 721122 h 2810796"/>
                <a:gd name="connsiteX1647" fmla="*/ 2510508 w 3531775"/>
                <a:gd name="connsiteY1647" fmla="*/ 721312 h 2810796"/>
                <a:gd name="connsiteX1648" fmla="*/ 2510793 w 3531775"/>
                <a:gd name="connsiteY1648" fmla="*/ 721122 h 2810796"/>
                <a:gd name="connsiteX1649" fmla="*/ 2510698 w 3531775"/>
                <a:gd name="connsiteY1649" fmla="*/ 721217 h 2810796"/>
                <a:gd name="connsiteX1650" fmla="*/ 2511651 w 3531775"/>
                <a:gd name="connsiteY1650" fmla="*/ 720169 h 2810796"/>
                <a:gd name="connsiteX1651" fmla="*/ 2511555 w 3531775"/>
                <a:gd name="connsiteY1651" fmla="*/ 720264 h 2810796"/>
                <a:gd name="connsiteX1652" fmla="*/ 2511746 w 3531775"/>
                <a:gd name="connsiteY1652" fmla="*/ 719883 h 2810796"/>
                <a:gd name="connsiteX1653" fmla="*/ 2511555 w 3531775"/>
                <a:gd name="connsiteY1653" fmla="*/ 720074 h 2810796"/>
                <a:gd name="connsiteX1654" fmla="*/ 2511936 w 3531775"/>
                <a:gd name="connsiteY1654" fmla="*/ 719502 h 2810796"/>
                <a:gd name="connsiteX1655" fmla="*/ 2511746 w 3531775"/>
                <a:gd name="connsiteY1655" fmla="*/ 719883 h 2810796"/>
                <a:gd name="connsiteX1656" fmla="*/ 2512032 w 3531775"/>
                <a:gd name="connsiteY1656" fmla="*/ 719407 h 2810796"/>
                <a:gd name="connsiteX1657" fmla="*/ 2511936 w 3531775"/>
                <a:gd name="connsiteY1657" fmla="*/ 719598 h 2810796"/>
                <a:gd name="connsiteX1658" fmla="*/ 2504411 w 3531775"/>
                <a:gd name="connsiteY1658" fmla="*/ 705120 h 2810796"/>
                <a:gd name="connsiteX1659" fmla="*/ 2512889 w 3531775"/>
                <a:gd name="connsiteY1659" fmla="*/ 704929 h 2810796"/>
                <a:gd name="connsiteX1660" fmla="*/ 2511746 w 3531775"/>
                <a:gd name="connsiteY1660" fmla="*/ 689689 h 2810796"/>
                <a:gd name="connsiteX1661" fmla="*/ 2525843 w 3531775"/>
                <a:gd name="connsiteY1661" fmla="*/ 697976 h 2810796"/>
                <a:gd name="connsiteX1662" fmla="*/ 2530891 w 3531775"/>
                <a:gd name="connsiteY1662" fmla="*/ 686832 h 2810796"/>
                <a:gd name="connsiteX1663" fmla="*/ 2541464 w 3531775"/>
                <a:gd name="connsiteY1663" fmla="*/ 691404 h 2810796"/>
                <a:gd name="connsiteX1664" fmla="*/ 2533844 w 3531775"/>
                <a:gd name="connsiteY1664" fmla="*/ 674354 h 2810796"/>
                <a:gd name="connsiteX1665" fmla="*/ 2495553 w 3531775"/>
                <a:gd name="connsiteY1665" fmla="*/ 713216 h 2810796"/>
                <a:gd name="connsiteX1666" fmla="*/ 2527748 w 3531775"/>
                <a:gd name="connsiteY1666" fmla="*/ 726075 h 2810796"/>
                <a:gd name="connsiteX1667" fmla="*/ 2536796 w 3531775"/>
                <a:gd name="connsiteY1667" fmla="*/ 730551 h 2810796"/>
                <a:gd name="connsiteX1668" fmla="*/ 2545274 w 3531775"/>
                <a:gd name="connsiteY1668" fmla="*/ 737695 h 2810796"/>
                <a:gd name="connsiteX1669" fmla="*/ 2548608 w 3531775"/>
                <a:gd name="connsiteY1669" fmla="*/ 723312 h 2810796"/>
                <a:gd name="connsiteX1670" fmla="*/ 2553275 w 3531775"/>
                <a:gd name="connsiteY1670" fmla="*/ 737886 h 2810796"/>
                <a:gd name="connsiteX1671" fmla="*/ 2558990 w 3531775"/>
                <a:gd name="connsiteY1671" fmla="*/ 729885 h 2810796"/>
                <a:gd name="connsiteX1672" fmla="*/ 2566419 w 3531775"/>
                <a:gd name="connsiteY1672" fmla="*/ 746268 h 2810796"/>
                <a:gd name="connsiteX1673" fmla="*/ 2566324 w 3531775"/>
                <a:gd name="connsiteY1673" fmla="*/ 746268 h 2810796"/>
                <a:gd name="connsiteX1674" fmla="*/ 2566705 w 3531775"/>
                <a:gd name="connsiteY1674" fmla="*/ 746268 h 2810796"/>
                <a:gd name="connsiteX1675" fmla="*/ 2566419 w 3531775"/>
                <a:gd name="connsiteY1675" fmla="*/ 746268 h 2810796"/>
                <a:gd name="connsiteX1676" fmla="*/ 2567276 w 3531775"/>
                <a:gd name="connsiteY1676" fmla="*/ 746077 h 2810796"/>
                <a:gd name="connsiteX1677" fmla="*/ 2567181 w 3531775"/>
                <a:gd name="connsiteY1677" fmla="*/ 746077 h 2810796"/>
                <a:gd name="connsiteX1678" fmla="*/ 2567276 w 3531775"/>
                <a:gd name="connsiteY1678" fmla="*/ 746077 h 2810796"/>
                <a:gd name="connsiteX1679" fmla="*/ 2567276 w 3531775"/>
                <a:gd name="connsiteY1679" fmla="*/ 746077 h 2810796"/>
                <a:gd name="connsiteX1680" fmla="*/ 2527748 w 3531775"/>
                <a:gd name="connsiteY1680" fmla="*/ 726075 h 2810796"/>
                <a:gd name="connsiteX1681" fmla="*/ 2570039 w 3531775"/>
                <a:gd name="connsiteY1681" fmla="*/ 679497 h 2810796"/>
                <a:gd name="connsiteX1682" fmla="*/ 2575849 w 3531775"/>
                <a:gd name="connsiteY1682" fmla="*/ 676735 h 2810796"/>
                <a:gd name="connsiteX1683" fmla="*/ 2575087 w 3531775"/>
                <a:gd name="connsiteY1683" fmla="*/ 687594 h 2810796"/>
                <a:gd name="connsiteX1684" fmla="*/ 2594232 w 3531775"/>
                <a:gd name="connsiteY1684" fmla="*/ 682450 h 2810796"/>
                <a:gd name="connsiteX1685" fmla="*/ 2584898 w 3531775"/>
                <a:gd name="connsiteY1685" fmla="*/ 695214 h 2810796"/>
                <a:gd name="connsiteX1686" fmla="*/ 2586993 w 3531775"/>
                <a:gd name="connsiteY1686" fmla="*/ 697595 h 2810796"/>
                <a:gd name="connsiteX1687" fmla="*/ 2598423 w 3531775"/>
                <a:gd name="connsiteY1687" fmla="*/ 701405 h 2810796"/>
                <a:gd name="connsiteX1688" fmla="*/ 2599852 w 3531775"/>
                <a:gd name="connsiteY1688" fmla="*/ 713883 h 2810796"/>
                <a:gd name="connsiteX1689" fmla="*/ 2554799 w 3531775"/>
                <a:gd name="connsiteY1689" fmla="*/ 682736 h 2810796"/>
                <a:gd name="connsiteX1690" fmla="*/ 2570039 w 3531775"/>
                <a:gd name="connsiteY1690" fmla="*/ 679497 h 2810796"/>
                <a:gd name="connsiteX1691" fmla="*/ 2608425 w 3531775"/>
                <a:gd name="connsiteY1691" fmla="*/ 724836 h 2810796"/>
                <a:gd name="connsiteX1692" fmla="*/ 2622331 w 3531775"/>
                <a:gd name="connsiteY1692" fmla="*/ 738933 h 2810796"/>
                <a:gd name="connsiteX1693" fmla="*/ 2635761 w 3531775"/>
                <a:gd name="connsiteY1693" fmla="*/ 743410 h 2810796"/>
                <a:gd name="connsiteX1694" fmla="*/ 2618997 w 3531775"/>
                <a:gd name="connsiteY1694" fmla="*/ 754364 h 2810796"/>
                <a:gd name="connsiteX1695" fmla="*/ 2631380 w 3531775"/>
                <a:gd name="connsiteY1695" fmla="*/ 758936 h 2810796"/>
                <a:gd name="connsiteX1696" fmla="*/ 2615283 w 3531775"/>
                <a:gd name="connsiteY1696" fmla="*/ 767794 h 2810796"/>
                <a:gd name="connsiteX1697" fmla="*/ 2650906 w 3531775"/>
                <a:gd name="connsiteY1697" fmla="*/ 734838 h 2810796"/>
                <a:gd name="connsiteX1698" fmla="*/ 2608425 w 3531775"/>
                <a:gd name="connsiteY1698" fmla="*/ 724836 h 2810796"/>
                <a:gd name="connsiteX1699" fmla="*/ 2705199 w 3531775"/>
                <a:gd name="connsiteY1699" fmla="*/ 544623 h 2810796"/>
                <a:gd name="connsiteX1700" fmla="*/ 2703865 w 3531775"/>
                <a:gd name="connsiteY1700" fmla="*/ 544623 h 2810796"/>
                <a:gd name="connsiteX1701" fmla="*/ 2747013 w 3531775"/>
                <a:gd name="connsiteY1701" fmla="*/ 559101 h 2810796"/>
                <a:gd name="connsiteX1702" fmla="*/ 2746537 w 3531775"/>
                <a:gd name="connsiteY1702" fmla="*/ 558720 h 2810796"/>
                <a:gd name="connsiteX1703" fmla="*/ 2775207 w 3531775"/>
                <a:gd name="connsiteY1703" fmla="*/ 620538 h 2810796"/>
                <a:gd name="connsiteX1704" fmla="*/ 2652144 w 3531775"/>
                <a:gd name="connsiteY1704" fmla="*/ 543576 h 2810796"/>
                <a:gd name="connsiteX1705" fmla="*/ 2606043 w 3531775"/>
                <a:gd name="connsiteY1705" fmla="*/ 538051 h 2810796"/>
                <a:gd name="connsiteX1706" fmla="*/ 2604424 w 3531775"/>
                <a:gd name="connsiteY1706" fmla="*/ 539385 h 2810796"/>
                <a:gd name="connsiteX1707" fmla="*/ 2705199 w 3531775"/>
                <a:gd name="connsiteY1707" fmla="*/ 544623 h 2810796"/>
                <a:gd name="connsiteX1708" fmla="*/ 2795115 w 3531775"/>
                <a:gd name="connsiteY1708" fmla="*/ 556149 h 2810796"/>
                <a:gd name="connsiteX1709" fmla="*/ 2800068 w 3531775"/>
                <a:gd name="connsiteY1709" fmla="*/ 632063 h 2810796"/>
                <a:gd name="connsiteX1710" fmla="*/ 2806735 w 3531775"/>
                <a:gd name="connsiteY1710" fmla="*/ 627586 h 2810796"/>
                <a:gd name="connsiteX1711" fmla="*/ 2805592 w 3531775"/>
                <a:gd name="connsiteY1711" fmla="*/ 628539 h 2810796"/>
                <a:gd name="connsiteX1712" fmla="*/ 2807402 w 3531775"/>
                <a:gd name="connsiteY1712" fmla="*/ 627110 h 2810796"/>
                <a:gd name="connsiteX1713" fmla="*/ 2806735 w 3531775"/>
                <a:gd name="connsiteY1713" fmla="*/ 627586 h 2810796"/>
                <a:gd name="connsiteX1714" fmla="*/ 2807973 w 3531775"/>
                <a:gd name="connsiteY1714" fmla="*/ 626634 h 2810796"/>
                <a:gd name="connsiteX1715" fmla="*/ 2807878 w 3531775"/>
                <a:gd name="connsiteY1715" fmla="*/ 626729 h 2810796"/>
                <a:gd name="connsiteX1716" fmla="*/ 2808450 w 3531775"/>
                <a:gd name="connsiteY1716" fmla="*/ 626253 h 2810796"/>
                <a:gd name="connsiteX1717" fmla="*/ 2807973 w 3531775"/>
                <a:gd name="connsiteY1717" fmla="*/ 626634 h 2810796"/>
                <a:gd name="connsiteX1718" fmla="*/ 2809783 w 3531775"/>
                <a:gd name="connsiteY1718" fmla="*/ 625014 h 2810796"/>
                <a:gd name="connsiteX1719" fmla="*/ 2809688 w 3531775"/>
                <a:gd name="connsiteY1719" fmla="*/ 625110 h 2810796"/>
                <a:gd name="connsiteX1720" fmla="*/ 2810069 w 3531775"/>
                <a:gd name="connsiteY1720" fmla="*/ 624729 h 2810796"/>
                <a:gd name="connsiteX1721" fmla="*/ 2809878 w 3531775"/>
                <a:gd name="connsiteY1721" fmla="*/ 624919 h 2810796"/>
                <a:gd name="connsiteX1722" fmla="*/ 2810926 w 3531775"/>
                <a:gd name="connsiteY1722" fmla="*/ 623871 h 2810796"/>
                <a:gd name="connsiteX1723" fmla="*/ 2810354 w 3531775"/>
                <a:gd name="connsiteY1723" fmla="*/ 624443 h 2810796"/>
                <a:gd name="connsiteX1724" fmla="*/ 2811402 w 3531775"/>
                <a:gd name="connsiteY1724" fmla="*/ 623395 h 2810796"/>
                <a:gd name="connsiteX1725" fmla="*/ 2810926 w 3531775"/>
                <a:gd name="connsiteY1725" fmla="*/ 623871 h 2810796"/>
                <a:gd name="connsiteX1726" fmla="*/ 2814736 w 3531775"/>
                <a:gd name="connsiteY1726" fmla="*/ 619585 h 2810796"/>
                <a:gd name="connsiteX1727" fmla="*/ 2814641 w 3531775"/>
                <a:gd name="connsiteY1727" fmla="*/ 619680 h 2810796"/>
                <a:gd name="connsiteX1728" fmla="*/ 2816927 w 3531775"/>
                <a:gd name="connsiteY1728" fmla="*/ 616347 h 2810796"/>
                <a:gd name="connsiteX1729" fmla="*/ 2816927 w 3531775"/>
                <a:gd name="connsiteY1729" fmla="*/ 616347 h 2810796"/>
                <a:gd name="connsiteX1730" fmla="*/ 2817022 w 3531775"/>
                <a:gd name="connsiteY1730" fmla="*/ 616251 h 2810796"/>
                <a:gd name="connsiteX1731" fmla="*/ 2816927 w 3531775"/>
                <a:gd name="connsiteY1731" fmla="*/ 616347 h 2810796"/>
                <a:gd name="connsiteX1732" fmla="*/ 2817784 w 3531775"/>
                <a:gd name="connsiteY1732" fmla="*/ 614918 h 2810796"/>
                <a:gd name="connsiteX1733" fmla="*/ 2817689 w 3531775"/>
                <a:gd name="connsiteY1733" fmla="*/ 615013 h 2810796"/>
                <a:gd name="connsiteX1734" fmla="*/ 2818070 w 3531775"/>
                <a:gd name="connsiteY1734" fmla="*/ 614442 h 2810796"/>
                <a:gd name="connsiteX1735" fmla="*/ 2817784 w 3531775"/>
                <a:gd name="connsiteY1735" fmla="*/ 614918 h 2810796"/>
                <a:gd name="connsiteX1736" fmla="*/ 2818641 w 3531775"/>
                <a:gd name="connsiteY1736" fmla="*/ 613203 h 2810796"/>
                <a:gd name="connsiteX1737" fmla="*/ 2818356 w 3531775"/>
                <a:gd name="connsiteY1737" fmla="*/ 613680 h 2810796"/>
                <a:gd name="connsiteX1738" fmla="*/ 2818736 w 3531775"/>
                <a:gd name="connsiteY1738" fmla="*/ 613013 h 2810796"/>
                <a:gd name="connsiteX1739" fmla="*/ 2818641 w 3531775"/>
                <a:gd name="connsiteY1739" fmla="*/ 613203 h 2810796"/>
                <a:gd name="connsiteX1740" fmla="*/ 2819308 w 3531775"/>
                <a:gd name="connsiteY1740" fmla="*/ 611870 h 2810796"/>
                <a:gd name="connsiteX1741" fmla="*/ 2819213 w 3531775"/>
                <a:gd name="connsiteY1741" fmla="*/ 612060 h 2810796"/>
                <a:gd name="connsiteX1742" fmla="*/ 2819308 w 3531775"/>
                <a:gd name="connsiteY1742" fmla="*/ 611870 h 2810796"/>
                <a:gd name="connsiteX1743" fmla="*/ 2819308 w 3531775"/>
                <a:gd name="connsiteY1743" fmla="*/ 611965 h 2810796"/>
                <a:gd name="connsiteX1744" fmla="*/ 2795115 w 3531775"/>
                <a:gd name="connsiteY1744" fmla="*/ 556149 h 2810796"/>
                <a:gd name="connsiteX1745" fmla="*/ 2961326 w 3531775"/>
                <a:gd name="connsiteY1745" fmla="*/ 485664 h 2810796"/>
                <a:gd name="connsiteX1746" fmla="*/ 2956277 w 3531775"/>
                <a:gd name="connsiteY1746" fmla="*/ 462518 h 2810796"/>
                <a:gd name="connsiteX1747" fmla="*/ 2980757 w 3531775"/>
                <a:gd name="connsiteY1747" fmla="*/ 509000 h 2810796"/>
                <a:gd name="connsiteX1748" fmla="*/ 2961326 w 3531775"/>
                <a:gd name="connsiteY1748" fmla="*/ 485664 h 2810796"/>
                <a:gd name="connsiteX1749" fmla="*/ 2717676 w 3531775"/>
                <a:gd name="connsiteY1749" fmla="*/ 691880 h 2810796"/>
                <a:gd name="connsiteX1750" fmla="*/ 2798067 w 3531775"/>
                <a:gd name="connsiteY1750" fmla="*/ 667591 h 2810796"/>
                <a:gd name="connsiteX1751" fmla="*/ 2939704 w 3531775"/>
                <a:gd name="connsiteY1751" fmla="*/ 613680 h 2810796"/>
                <a:gd name="connsiteX1752" fmla="*/ 3139443 w 3531775"/>
                <a:gd name="connsiteY1752" fmla="*/ 557958 h 2810796"/>
                <a:gd name="connsiteX1753" fmla="*/ 2952086 w 3531775"/>
                <a:gd name="connsiteY1753" fmla="*/ 592058 h 2810796"/>
                <a:gd name="connsiteX1754" fmla="*/ 2843120 w 3531775"/>
                <a:gd name="connsiteY1754" fmla="*/ 645874 h 2810796"/>
                <a:gd name="connsiteX1755" fmla="*/ 2843120 w 3531775"/>
                <a:gd name="connsiteY1755" fmla="*/ 645874 h 2810796"/>
                <a:gd name="connsiteX1756" fmla="*/ 3008284 w 3531775"/>
                <a:gd name="connsiteY1756" fmla="*/ 527574 h 2810796"/>
                <a:gd name="connsiteX1757" fmla="*/ 3008093 w 3531775"/>
                <a:gd name="connsiteY1757" fmla="*/ 527669 h 2810796"/>
                <a:gd name="connsiteX1758" fmla="*/ 3008379 w 3531775"/>
                <a:gd name="connsiteY1758" fmla="*/ 527574 h 2810796"/>
                <a:gd name="connsiteX1759" fmla="*/ 3008284 w 3531775"/>
                <a:gd name="connsiteY1759" fmla="*/ 527574 h 2810796"/>
                <a:gd name="connsiteX1760" fmla="*/ 3106487 w 3531775"/>
                <a:gd name="connsiteY1760" fmla="*/ 500904 h 2810796"/>
                <a:gd name="connsiteX1761" fmla="*/ 3072197 w 3531775"/>
                <a:gd name="connsiteY1761" fmla="*/ 438229 h 2810796"/>
                <a:gd name="connsiteX1762" fmla="*/ 3071340 w 3531775"/>
                <a:gd name="connsiteY1762" fmla="*/ 438801 h 2810796"/>
                <a:gd name="connsiteX1763" fmla="*/ 3092771 w 3531775"/>
                <a:gd name="connsiteY1763" fmla="*/ 431943 h 2810796"/>
                <a:gd name="connsiteX1764" fmla="*/ 3091913 w 3531775"/>
                <a:gd name="connsiteY1764" fmla="*/ 431943 h 2810796"/>
                <a:gd name="connsiteX1765" fmla="*/ 3093628 w 3531775"/>
                <a:gd name="connsiteY1765" fmla="*/ 431847 h 2810796"/>
                <a:gd name="connsiteX1766" fmla="*/ 3124965 w 3531775"/>
                <a:gd name="connsiteY1766" fmla="*/ 463661 h 2810796"/>
                <a:gd name="connsiteX1767" fmla="*/ 3068101 w 3531775"/>
                <a:gd name="connsiteY1767" fmla="*/ 426609 h 2810796"/>
                <a:gd name="connsiteX1768" fmla="*/ 3068196 w 3531775"/>
                <a:gd name="connsiteY1768" fmla="*/ 426513 h 2810796"/>
                <a:gd name="connsiteX1769" fmla="*/ 3058004 w 3531775"/>
                <a:gd name="connsiteY1769" fmla="*/ 434895 h 2810796"/>
                <a:gd name="connsiteX1770" fmla="*/ 3058195 w 3531775"/>
                <a:gd name="connsiteY1770" fmla="*/ 434610 h 2810796"/>
                <a:gd name="connsiteX1771" fmla="*/ 3056861 w 3531775"/>
                <a:gd name="connsiteY1771" fmla="*/ 436134 h 2810796"/>
                <a:gd name="connsiteX1772" fmla="*/ 3056957 w 3531775"/>
                <a:gd name="connsiteY1772" fmla="*/ 436038 h 2810796"/>
                <a:gd name="connsiteX1773" fmla="*/ 3055909 w 3531775"/>
                <a:gd name="connsiteY1773" fmla="*/ 437467 h 2810796"/>
                <a:gd name="connsiteX1774" fmla="*/ 3056004 w 3531775"/>
                <a:gd name="connsiteY1774" fmla="*/ 437277 h 2810796"/>
                <a:gd name="connsiteX1775" fmla="*/ 3081817 w 3531775"/>
                <a:gd name="connsiteY1775" fmla="*/ 500523 h 2810796"/>
                <a:gd name="connsiteX1776" fmla="*/ 3012761 w 3531775"/>
                <a:gd name="connsiteY1776" fmla="*/ 492522 h 2810796"/>
                <a:gd name="connsiteX1777" fmla="*/ 3018285 w 3531775"/>
                <a:gd name="connsiteY1777" fmla="*/ 458136 h 2810796"/>
                <a:gd name="connsiteX1778" fmla="*/ 3033525 w 3531775"/>
                <a:gd name="connsiteY1778" fmla="*/ 471281 h 2810796"/>
                <a:gd name="connsiteX1779" fmla="*/ 3001521 w 3531775"/>
                <a:gd name="connsiteY1779" fmla="*/ 460708 h 2810796"/>
                <a:gd name="connsiteX1780" fmla="*/ 3001521 w 3531775"/>
                <a:gd name="connsiteY1780" fmla="*/ 460708 h 2810796"/>
                <a:gd name="connsiteX1781" fmla="*/ 2999331 w 3531775"/>
                <a:gd name="connsiteY1781" fmla="*/ 464613 h 2810796"/>
                <a:gd name="connsiteX1782" fmla="*/ 2999426 w 3531775"/>
                <a:gd name="connsiteY1782" fmla="*/ 464328 h 2810796"/>
                <a:gd name="connsiteX1783" fmla="*/ 2999235 w 3531775"/>
                <a:gd name="connsiteY1783" fmla="*/ 464709 h 2810796"/>
                <a:gd name="connsiteX1784" fmla="*/ 2999235 w 3531775"/>
                <a:gd name="connsiteY1784" fmla="*/ 464613 h 2810796"/>
                <a:gd name="connsiteX1785" fmla="*/ 3034192 w 3531775"/>
                <a:gd name="connsiteY1785" fmla="*/ 509476 h 2810796"/>
                <a:gd name="connsiteX1786" fmla="*/ 2842740 w 3531775"/>
                <a:gd name="connsiteY1786" fmla="*/ 637778 h 2810796"/>
                <a:gd name="connsiteX1787" fmla="*/ 2714724 w 3531775"/>
                <a:gd name="connsiteY1787" fmla="*/ 694928 h 2810796"/>
                <a:gd name="connsiteX1788" fmla="*/ 2717676 w 3531775"/>
                <a:gd name="connsiteY1788" fmla="*/ 691880 h 2810796"/>
                <a:gd name="connsiteX1789" fmla="*/ 2734059 w 3531775"/>
                <a:gd name="connsiteY1789" fmla="*/ 631872 h 2810796"/>
                <a:gd name="connsiteX1790" fmla="*/ 2752061 w 3531775"/>
                <a:gd name="connsiteY1790" fmla="*/ 586248 h 2810796"/>
                <a:gd name="connsiteX1791" fmla="*/ 2703865 w 3531775"/>
                <a:gd name="connsiteY1791" fmla="*/ 572055 h 2810796"/>
                <a:gd name="connsiteX1792" fmla="*/ 2742536 w 3531775"/>
                <a:gd name="connsiteY1792" fmla="*/ 585200 h 2810796"/>
                <a:gd name="connsiteX1793" fmla="*/ 2679862 w 3531775"/>
                <a:gd name="connsiteY1793" fmla="*/ 575294 h 2810796"/>
                <a:gd name="connsiteX1794" fmla="*/ 2660621 w 3531775"/>
                <a:gd name="connsiteY1794" fmla="*/ 579771 h 2810796"/>
                <a:gd name="connsiteX1795" fmla="*/ 2734059 w 3531775"/>
                <a:gd name="connsiteY1795" fmla="*/ 631872 h 2810796"/>
                <a:gd name="connsiteX1796" fmla="*/ 2958183 w 3531775"/>
                <a:gd name="connsiteY1796" fmla="*/ 745029 h 2810796"/>
                <a:gd name="connsiteX1797" fmla="*/ 2756634 w 3531775"/>
                <a:gd name="connsiteY1797" fmla="*/ 736457 h 2810796"/>
                <a:gd name="connsiteX1798" fmla="*/ 2756729 w 3531775"/>
                <a:gd name="connsiteY1798" fmla="*/ 736362 h 2810796"/>
                <a:gd name="connsiteX1799" fmla="*/ 2731678 w 3531775"/>
                <a:gd name="connsiteY1799" fmla="*/ 760365 h 2810796"/>
                <a:gd name="connsiteX1800" fmla="*/ 2958183 w 3531775"/>
                <a:gd name="connsiteY1800" fmla="*/ 745029 h 2810796"/>
                <a:gd name="connsiteX1801" fmla="*/ 2962183 w 3531775"/>
                <a:gd name="connsiteY1801" fmla="*/ 1018302 h 2810796"/>
                <a:gd name="connsiteX1802" fmla="*/ 2987234 w 3531775"/>
                <a:gd name="connsiteY1802" fmla="*/ 1037066 h 2810796"/>
                <a:gd name="connsiteX1803" fmla="*/ 2974375 w 3531775"/>
                <a:gd name="connsiteY1803" fmla="*/ 916670 h 2810796"/>
                <a:gd name="connsiteX1804" fmla="*/ 2962183 w 3531775"/>
                <a:gd name="connsiteY1804" fmla="*/ 1018302 h 2810796"/>
                <a:gd name="connsiteX1805" fmla="*/ 2878839 w 3531775"/>
                <a:gd name="connsiteY1805" fmla="*/ 935815 h 2810796"/>
                <a:gd name="connsiteX1806" fmla="*/ 2898556 w 3531775"/>
                <a:gd name="connsiteY1806" fmla="*/ 918194 h 2810796"/>
                <a:gd name="connsiteX1807" fmla="*/ 2898461 w 3531775"/>
                <a:gd name="connsiteY1807" fmla="*/ 918289 h 2810796"/>
                <a:gd name="connsiteX1808" fmla="*/ 2898651 w 3531775"/>
                <a:gd name="connsiteY1808" fmla="*/ 918003 h 2810796"/>
                <a:gd name="connsiteX1809" fmla="*/ 2898556 w 3531775"/>
                <a:gd name="connsiteY1809" fmla="*/ 918194 h 2810796"/>
                <a:gd name="connsiteX1810" fmla="*/ 2902937 w 3531775"/>
                <a:gd name="connsiteY1810" fmla="*/ 884571 h 2810796"/>
                <a:gd name="connsiteX1811" fmla="*/ 2894936 w 3531775"/>
                <a:gd name="connsiteY1811" fmla="*/ 912288 h 2810796"/>
                <a:gd name="connsiteX1812" fmla="*/ 2894936 w 3531775"/>
                <a:gd name="connsiteY1812" fmla="*/ 912288 h 2810796"/>
                <a:gd name="connsiteX1813" fmla="*/ 2878839 w 3531775"/>
                <a:gd name="connsiteY1813" fmla="*/ 935815 h 2810796"/>
                <a:gd name="connsiteX1814" fmla="*/ 2802353 w 3531775"/>
                <a:gd name="connsiteY1814" fmla="*/ 926100 h 2810796"/>
                <a:gd name="connsiteX1815" fmla="*/ 2852169 w 3531775"/>
                <a:gd name="connsiteY1815" fmla="*/ 909717 h 2810796"/>
                <a:gd name="connsiteX1816" fmla="*/ 2852074 w 3531775"/>
                <a:gd name="connsiteY1816" fmla="*/ 909812 h 2810796"/>
                <a:gd name="connsiteX1817" fmla="*/ 2852265 w 3531775"/>
                <a:gd name="connsiteY1817" fmla="*/ 909717 h 2810796"/>
                <a:gd name="connsiteX1818" fmla="*/ 2852265 w 3531775"/>
                <a:gd name="connsiteY1818" fmla="*/ 909717 h 2810796"/>
                <a:gd name="connsiteX1819" fmla="*/ 2862361 w 3531775"/>
                <a:gd name="connsiteY1819" fmla="*/ 892857 h 2810796"/>
                <a:gd name="connsiteX1820" fmla="*/ 2862361 w 3531775"/>
                <a:gd name="connsiteY1820" fmla="*/ 893048 h 2810796"/>
                <a:gd name="connsiteX1821" fmla="*/ 2862361 w 3531775"/>
                <a:gd name="connsiteY1821" fmla="*/ 892857 h 2810796"/>
                <a:gd name="connsiteX1822" fmla="*/ 2862361 w 3531775"/>
                <a:gd name="connsiteY1822" fmla="*/ 892857 h 2810796"/>
                <a:gd name="connsiteX1823" fmla="*/ 2862933 w 3531775"/>
                <a:gd name="connsiteY1823" fmla="*/ 890000 h 2810796"/>
                <a:gd name="connsiteX1824" fmla="*/ 2862933 w 3531775"/>
                <a:gd name="connsiteY1824" fmla="*/ 890286 h 2810796"/>
                <a:gd name="connsiteX1825" fmla="*/ 2863028 w 3531775"/>
                <a:gd name="connsiteY1825" fmla="*/ 889238 h 2810796"/>
                <a:gd name="connsiteX1826" fmla="*/ 2862933 w 3531775"/>
                <a:gd name="connsiteY1826" fmla="*/ 889714 h 2810796"/>
                <a:gd name="connsiteX1827" fmla="*/ 2863218 w 3531775"/>
                <a:gd name="connsiteY1827" fmla="*/ 887142 h 2810796"/>
                <a:gd name="connsiteX1828" fmla="*/ 2863218 w 3531775"/>
                <a:gd name="connsiteY1828" fmla="*/ 887428 h 2810796"/>
                <a:gd name="connsiteX1829" fmla="*/ 2863313 w 3531775"/>
                <a:gd name="connsiteY1829" fmla="*/ 886380 h 2810796"/>
                <a:gd name="connsiteX1830" fmla="*/ 2863313 w 3531775"/>
                <a:gd name="connsiteY1830" fmla="*/ 886952 h 2810796"/>
                <a:gd name="connsiteX1831" fmla="*/ 2862837 w 3531775"/>
                <a:gd name="connsiteY1831" fmla="*/ 875331 h 2810796"/>
                <a:gd name="connsiteX1832" fmla="*/ 2855408 w 3531775"/>
                <a:gd name="connsiteY1832" fmla="*/ 898287 h 2810796"/>
                <a:gd name="connsiteX1833" fmla="*/ 2855503 w 3531775"/>
                <a:gd name="connsiteY1833" fmla="*/ 898096 h 2810796"/>
                <a:gd name="connsiteX1834" fmla="*/ 2855217 w 3531775"/>
                <a:gd name="connsiteY1834" fmla="*/ 898477 h 2810796"/>
                <a:gd name="connsiteX1835" fmla="*/ 2855312 w 3531775"/>
                <a:gd name="connsiteY1835" fmla="*/ 898287 h 2810796"/>
                <a:gd name="connsiteX1836" fmla="*/ 2853598 w 3531775"/>
                <a:gd name="connsiteY1836" fmla="*/ 900668 h 2810796"/>
                <a:gd name="connsiteX1837" fmla="*/ 2853693 w 3531775"/>
                <a:gd name="connsiteY1837" fmla="*/ 900573 h 2810796"/>
                <a:gd name="connsiteX1838" fmla="*/ 2842740 w 3531775"/>
                <a:gd name="connsiteY1838" fmla="*/ 908097 h 2810796"/>
                <a:gd name="connsiteX1839" fmla="*/ 2843883 w 3531775"/>
                <a:gd name="connsiteY1839" fmla="*/ 907716 h 2810796"/>
                <a:gd name="connsiteX1840" fmla="*/ 2802353 w 3531775"/>
                <a:gd name="connsiteY1840" fmla="*/ 926100 h 2810796"/>
                <a:gd name="connsiteX1841" fmla="*/ 2692530 w 3531775"/>
                <a:gd name="connsiteY1841" fmla="*/ 957723 h 2810796"/>
                <a:gd name="connsiteX1842" fmla="*/ 2692721 w 3531775"/>
                <a:gd name="connsiteY1842" fmla="*/ 957532 h 2810796"/>
                <a:gd name="connsiteX1843" fmla="*/ 2690340 w 3531775"/>
                <a:gd name="connsiteY1843" fmla="*/ 960009 h 2810796"/>
                <a:gd name="connsiteX1844" fmla="*/ 2690816 w 3531775"/>
                <a:gd name="connsiteY1844" fmla="*/ 959532 h 2810796"/>
                <a:gd name="connsiteX1845" fmla="*/ 2687387 w 3531775"/>
                <a:gd name="connsiteY1845" fmla="*/ 962866 h 2810796"/>
                <a:gd name="connsiteX1846" fmla="*/ 2687863 w 3531775"/>
                <a:gd name="connsiteY1846" fmla="*/ 962390 h 2810796"/>
                <a:gd name="connsiteX1847" fmla="*/ 2678433 w 3531775"/>
                <a:gd name="connsiteY1847" fmla="*/ 970010 h 2810796"/>
                <a:gd name="connsiteX1848" fmla="*/ 2678814 w 3531775"/>
                <a:gd name="connsiteY1848" fmla="*/ 969724 h 2810796"/>
                <a:gd name="connsiteX1849" fmla="*/ 2676433 w 3531775"/>
                <a:gd name="connsiteY1849" fmla="*/ 971343 h 2810796"/>
                <a:gd name="connsiteX1850" fmla="*/ 2677385 w 3531775"/>
                <a:gd name="connsiteY1850" fmla="*/ 970677 h 2810796"/>
                <a:gd name="connsiteX1851" fmla="*/ 2626998 w 3531775"/>
                <a:gd name="connsiteY1851" fmla="*/ 987441 h 2810796"/>
                <a:gd name="connsiteX1852" fmla="*/ 2707008 w 3531775"/>
                <a:gd name="connsiteY1852" fmla="*/ 946293 h 2810796"/>
                <a:gd name="connsiteX1853" fmla="*/ 2742441 w 3531775"/>
                <a:gd name="connsiteY1853" fmla="*/ 873331 h 2810796"/>
                <a:gd name="connsiteX1854" fmla="*/ 2901509 w 3531775"/>
                <a:gd name="connsiteY1854" fmla="*/ 862187 h 2810796"/>
                <a:gd name="connsiteX1855" fmla="*/ 2947610 w 3531775"/>
                <a:gd name="connsiteY1855" fmla="*/ 888952 h 2810796"/>
                <a:gd name="connsiteX1856" fmla="*/ 3117726 w 3531775"/>
                <a:gd name="connsiteY1856" fmla="*/ 849614 h 2810796"/>
                <a:gd name="connsiteX1857" fmla="*/ 2926083 w 3531775"/>
                <a:gd name="connsiteY1857" fmla="*/ 865711 h 2810796"/>
                <a:gd name="connsiteX1858" fmla="*/ 2708723 w 3531775"/>
                <a:gd name="connsiteY1858" fmla="*/ 927243 h 2810796"/>
                <a:gd name="connsiteX1859" fmla="*/ 2692530 w 3531775"/>
                <a:gd name="connsiteY1859" fmla="*/ 957723 h 2810796"/>
                <a:gd name="connsiteX1860" fmla="*/ 2590232 w 3531775"/>
                <a:gd name="connsiteY1860" fmla="*/ 896667 h 2810796"/>
                <a:gd name="connsiteX1861" fmla="*/ 2758729 w 3531775"/>
                <a:gd name="connsiteY1861" fmla="*/ 812181 h 2810796"/>
                <a:gd name="connsiteX1862" fmla="*/ 3120203 w 3531775"/>
                <a:gd name="connsiteY1862" fmla="*/ 844756 h 2810796"/>
                <a:gd name="connsiteX1863" fmla="*/ 2761682 w 3531775"/>
                <a:gd name="connsiteY1863" fmla="*/ 800846 h 2810796"/>
                <a:gd name="connsiteX1864" fmla="*/ 2491172 w 3531775"/>
                <a:gd name="connsiteY1864" fmla="*/ 874950 h 2810796"/>
                <a:gd name="connsiteX1865" fmla="*/ 2641191 w 3531775"/>
                <a:gd name="connsiteY1865" fmla="*/ 661686 h 2810796"/>
                <a:gd name="connsiteX1866" fmla="*/ 2503935 w 3531775"/>
                <a:gd name="connsiteY1866" fmla="*/ 615489 h 2810796"/>
                <a:gd name="connsiteX1867" fmla="*/ 2590232 w 3531775"/>
                <a:gd name="connsiteY1867" fmla="*/ 896667 h 2810796"/>
                <a:gd name="connsiteX1868" fmla="*/ 2394779 w 3531775"/>
                <a:gd name="connsiteY1868" fmla="*/ 924576 h 2810796"/>
                <a:gd name="connsiteX1869" fmla="*/ 2532891 w 3531775"/>
                <a:gd name="connsiteY1869" fmla="*/ 928671 h 2810796"/>
                <a:gd name="connsiteX1870" fmla="*/ 2523938 w 3531775"/>
                <a:gd name="connsiteY1870" fmla="*/ 920670 h 2810796"/>
                <a:gd name="connsiteX1871" fmla="*/ 2524128 w 3531775"/>
                <a:gd name="connsiteY1871" fmla="*/ 920575 h 2810796"/>
                <a:gd name="connsiteX1872" fmla="*/ 2523747 w 3531775"/>
                <a:gd name="connsiteY1872" fmla="*/ 920670 h 2810796"/>
                <a:gd name="connsiteX1873" fmla="*/ 2523938 w 3531775"/>
                <a:gd name="connsiteY1873" fmla="*/ 920670 h 2810796"/>
                <a:gd name="connsiteX1874" fmla="*/ 2523747 w 3531775"/>
                <a:gd name="connsiteY1874" fmla="*/ 920766 h 2810796"/>
                <a:gd name="connsiteX1875" fmla="*/ 2523747 w 3531775"/>
                <a:gd name="connsiteY1875" fmla="*/ 920766 h 2810796"/>
                <a:gd name="connsiteX1876" fmla="*/ 2523652 w 3531775"/>
                <a:gd name="connsiteY1876" fmla="*/ 920766 h 2810796"/>
                <a:gd name="connsiteX1877" fmla="*/ 2523747 w 3531775"/>
                <a:gd name="connsiteY1877" fmla="*/ 920766 h 2810796"/>
                <a:gd name="connsiteX1878" fmla="*/ 2523366 w 3531775"/>
                <a:gd name="connsiteY1878" fmla="*/ 920956 h 2810796"/>
                <a:gd name="connsiteX1879" fmla="*/ 2523461 w 3531775"/>
                <a:gd name="connsiteY1879" fmla="*/ 920861 h 2810796"/>
                <a:gd name="connsiteX1880" fmla="*/ 2523081 w 3531775"/>
                <a:gd name="connsiteY1880" fmla="*/ 921147 h 2810796"/>
                <a:gd name="connsiteX1881" fmla="*/ 2523271 w 3531775"/>
                <a:gd name="connsiteY1881" fmla="*/ 921051 h 2810796"/>
                <a:gd name="connsiteX1882" fmla="*/ 2522604 w 3531775"/>
                <a:gd name="connsiteY1882" fmla="*/ 921813 h 2810796"/>
                <a:gd name="connsiteX1883" fmla="*/ 2522604 w 3531775"/>
                <a:gd name="connsiteY1883" fmla="*/ 921813 h 2810796"/>
                <a:gd name="connsiteX1884" fmla="*/ 2522509 w 3531775"/>
                <a:gd name="connsiteY1884" fmla="*/ 921909 h 2810796"/>
                <a:gd name="connsiteX1885" fmla="*/ 2522604 w 3531775"/>
                <a:gd name="connsiteY1885" fmla="*/ 921813 h 2810796"/>
                <a:gd name="connsiteX1886" fmla="*/ 2522223 w 3531775"/>
                <a:gd name="connsiteY1886" fmla="*/ 922671 h 2810796"/>
                <a:gd name="connsiteX1887" fmla="*/ 2522318 w 3531775"/>
                <a:gd name="connsiteY1887" fmla="*/ 922480 h 2810796"/>
                <a:gd name="connsiteX1888" fmla="*/ 2522128 w 3531775"/>
                <a:gd name="connsiteY1888" fmla="*/ 922861 h 2810796"/>
                <a:gd name="connsiteX1889" fmla="*/ 2522223 w 3531775"/>
                <a:gd name="connsiteY1889" fmla="*/ 922766 h 2810796"/>
                <a:gd name="connsiteX1890" fmla="*/ 2510793 w 3531775"/>
                <a:gd name="connsiteY1890" fmla="*/ 917718 h 2810796"/>
                <a:gd name="connsiteX1891" fmla="*/ 2501935 w 3531775"/>
                <a:gd name="connsiteY1891" fmla="*/ 927909 h 2810796"/>
                <a:gd name="connsiteX1892" fmla="*/ 2489743 w 3531775"/>
                <a:gd name="connsiteY1892" fmla="*/ 911907 h 2810796"/>
                <a:gd name="connsiteX1893" fmla="*/ 2489838 w 3531775"/>
                <a:gd name="connsiteY1893" fmla="*/ 911907 h 2810796"/>
                <a:gd name="connsiteX1894" fmla="*/ 2489076 w 3531775"/>
                <a:gd name="connsiteY1894" fmla="*/ 912288 h 2810796"/>
                <a:gd name="connsiteX1895" fmla="*/ 2489171 w 3531775"/>
                <a:gd name="connsiteY1895" fmla="*/ 912193 h 2810796"/>
                <a:gd name="connsiteX1896" fmla="*/ 2471265 w 3531775"/>
                <a:gd name="connsiteY1896" fmla="*/ 936577 h 2810796"/>
                <a:gd name="connsiteX1897" fmla="*/ 2464407 w 3531775"/>
                <a:gd name="connsiteY1897" fmla="*/ 911145 h 2810796"/>
                <a:gd name="connsiteX1898" fmla="*/ 2442213 w 3531775"/>
                <a:gd name="connsiteY1898" fmla="*/ 932100 h 2810796"/>
                <a:gd name="connsiteX1899" fmla="*/ 2439165 w 3531775"/>
                <a:gd name="connsiteY1899" fmla="*/ 890571 h 2810796"/>
                <a:gd name="connsiteX1900" fmla="*/ 2418115 w 3531775"/>
                <a:gd name="connsiteY1900" fmla="*/ 920670 h 2810796"/>
                <a:gd name="connsiteX1901" fmla="*/ 2407638 w 3531775"/>
                <a:gd name="connsiteY1901" fmla="*/ 914098 h 2810796"/>
                <a:gd name="connsiteX1902" fmla="*/ 2407066 w 3531775"/>
                <a:gd name="connsiteY1902" fmla="*/ 877522 h 2810796"/>
                <a:gd name="connsiteX1903" fmla="*/ 2407256 w 3531775"/>
                <a:gd name="connsiteY1903" fmla="*/ 877427 h 2810796"/>
                <a:gd name="connsiteX1904" fmla="*/ 2407066 w 3531775"/>
                <a:gd name="connsiteY1904" fmla="*/ 877522 h 2810796"/>
                <a:gd name="connsiteX1905" fmla="*/ 2407066 w 3531775"/>
                <a:gd name="connsiteY1905" fmla="*/ 877522 h 2810796"/>
                <a:gd name="connsiteX1906" fmla="*/ 2387826 w 3531775"/>
                <a:gd name="connsiteY1906" fmla="*/ 900001 h 2810796"/>
                <a:gd name="connsiteX1907" fmla="*/ 2379348 w 3531775"/>
                <a:gd name="connsiteY1907" fmla="*/ 889333 h 2810796"/>
                <a:gd name="connsiteX1908" fmla="*/ 2378205 w 3531775"/>
                <a:gd name="connsiteY1908" fmla="*/ 890571 h 2810796"/>
                <a:gd name="connsiteX1909" fmla="*/ 2394779 w 3531775"/>
                <a:gd name="connsiteY1909" fmla="*/ 924576 h 2810796"/>
                <a:gd name="connsiteX1910" fmla="*/ 2362680 w 3531775"/>
                <a:gd name="connsiteY1910" fmla="*/ 600630 h 2810796"/>
                <a:gd name="connsiteX1911" fmla="*/ 2348011 w 3531775"/>
                <a:gd name="connsiteY1911" fmla="*/ 588915 h 2810796"/>
                <a:gd name="connsiteX1912" fmla="*/ 2379443 w 3531775"/>
                <a:gd name="connsiteY1912" fmla="*/ 575008 h 2810796"/>
                <a:gd name="connsiteX1913" fmla="*/ 2391445 w 3531775"/>
                <a:gd name="connsiteY1913" fmla="*/ 555387 h 2810796"/>
                <a:gd name="connsiteX1914" fmla="*/ 2396208 w 3531775"/>
                <a:gd name="connsiteY1914" fmla="*/ 528050 h 2810796"/>
                <a:gd name="connsiteX1915" fmla="*/ 2359251 w 3531775"/>
                <a:gd name="connsiteY1915" fmla="*/ 557768 h 2810796"/>
                <a:gd name="connsiteX1916" fmla="*/ 2306006 w 3531775"/>
                <a:gd name="connsiteY1916" fmla="*/ 542337 h 2810796"/>
                <a:gd name="connsiteX1917" fmla="*/ 2306672 w 3531775"/>
                <a:gd name="connsiteY1917" fmla="*/ 542718 h 2810796"/>
                <a:gd name="connsiteX1918" fmla="*/ 2273906 w 3531775"/>
                <a:gd name="connsiteY1918" fmla="*/ 511857 h 2810796"/>
                <a:gd name="connsiteX1919" fmla="*/ 2274192 w 3531775"/>
                <a:gd name="connsiteY1919" fmla="*/ 512334 h 2810796"/>
                <a:gd name="connsiteX1920" fmla="*/ 2265143 w 3531775"/>
                <a:gd name="connsiteY1920" fmla="*/ 415845 h 2810796"/>
                <a:gd name="connsiteX1921" fmla="*/ 2253428 w 3531775"/>
                <a:gd name="connsiteY1921" fmla="*/ 440896 h 2810796"/>
                <a:gd name="connsiteX1922" fmla="*/ 2253523 w 3531775"/>
                <a:gd name="connsiteY1922" fmla="*/ 440515 h 2810796"/>
                <a:gd name="connsiteX1923" fmla="*/ 2253333 w 3531775"/>
                <a:gd name="connsiteY1923" fmla="*/ 441372 h 2810796"/>
                <a:gd name="connsiteX1924" fmla="*/ 2253428 w 3531775"/>
                <a:gd name="connsiteY1924" fmla="*/ 440801 h 2810796"/>
                <a:gd name="connsiteX1925" fmla="*/ 2252094 w 3531775"/>
                <a:gd name="connsiteY1925" fmla="*/ 447468 h 2810796"/>
                <a:gd name="connsiteX1926" fmla="*/ 2252189 w 3531775"/>
                <a:gd name="connsiteY1926" fmla="*/ 447087 h 2810796"/>
                <a:gd name="connsiteX1927" fmla="*/ 2252094 w 3531775"/>
                <a:gd name="connsiteY1927" fmla="*/ 447945 h 2810796"/>
                <a:gd name="connsiteX1928" fmla="*/ 2252189 w 3531775"/>
                <a:gd name="connsiteY1928" fmla="*/ 447373 h 2810796"/>
                <a:gd name="connsiteX1929" fmla="*/ 2251332 w 3531775"/>
                <a:gd name="connsiteY1929" fmla="*/ 454326 h 2810796"/>
                <a:gd name="connsiteX1930" fmla="*/ 2251332 w 3531775"/>
                <a:gd name="connsiteY1930" fmla="*/ 453850 h 2810796"/>
                <a:gd name="connsiteX1931" fmla="*/ 2251237 w 3531775"/>
                <a:gd name="connsiteY1931" fmla="*/ 455279 h 2810796"/>
                <a:gd name="connsiteX1932" fmla="*/ 2251332 w 3531775"/>
                <a:gd name="connsiteY1932" fmla="*/ 454231 h 2810796"/>
                <a:gd name="connsiteX1933" fmla="*/ 2251047 w 3531775"/>
                <a:gd name="connsiteY1933" fmla="*/ 459184 h 2810796"/>
                <a:gd name="connsiteX1934" fmla="*/ 2251142 w 3531775"/>
                <a:gd name="connsiteY1934" fmla="*/ 456327 h 2810796"/>
                <a:gd name="connsiteX1935" fmla="*/ 2251047 w 3531775"/>
                <a:gd name="connsiteY1935" fmla="*/ 459279 h 2810796"/>
                <a:gd name="connsiteX1936" fmla="*/ 2251047 w 3531775"/>
                <a:gd name="connsiteY1936" fmla="*/ 459184 h 2810796"/>
                <a:gd name="connsiteX1937" fmla="*/ 2251047 w 3531775"/>
                <a:gd name="connsiteY1937" fmla="*/ 466518 h 2810796"/>
                <a:gd name="connsiteX1938" fmla="*/ 2251047 w 3531775"/>
                <a:gd name="connsiteY1938" fmla="*/ 465852 h 2810796"/>
                <a:gd name="connsiteX1939" fmla="*/ 2342296 w 3531775"/>
                <a:gd name="connsiteY1939" fmla="*/ 575389 h 2810796"/>
                <a:gd name="connsiteX1940" fmla="*/ 2320103 w 3531775"/>
                <a:gd name="connsiteY1940" fmla="*/ 607584 h 2810796"/>
                <a:gd name="connsiteX1941" fmla="*/ 1927958 w 3531775"/>
                <a:gd name="connsiteY1941" fmla="*/ 560625 h 2810796"/>
                <a:gd name="connsiteX1942" fmla="*/ 2283908 w 3531775"/>
                <a:gd name="connsiteY1942" fmla="*/ 621681 h 2810796"/>
                <a:gd name="connsiteX1943" fmla="*/ 2324675 w 3531775"/>
                <a:gd name="connsiteY1943" fmla="*/ 709311 h 2810796"/>
                <a:gd name="connsiteX1944" fmla="*/ 2324580 w 3531775"/>
                <a:gd name="connsiteY1944" fmla="*/ 709311 h 2810796"/>
                <a:gd name="connsiteX1945" fmla="*/ 2302005 w 3531775"/>
                <a:gd name="connsiteY1945" fmla="*/ 747792 h 2810796"/>
                <a:gd name="connsiteX1946" fmla="*/ 2031495 w 3531775"/>
                <a:gd name="connsiteY1946" fmla="*/ 773319 h 2810796"/>
                <a:gd name="connsiteX1947" fmla="*/ 2035400 w 3531775"/>
                <a:gd name="connsiteY1947" fmla="*/ 773890 h 2810796"/>
                <a:gd name="connsiteX1948" fmla="*/ 1957200 w 3531775"/>
                <a:gd name="connsiteY1948" fmla="*/ 734266 h 2810796"/>
                <a:gd name="connsiteX1949" fmla="*/ 2295243 w 3531775"/>
                <a:gd name="connsiteY1949" fmla="*/ 801608 h 2810796"/>
                <a:gd name="connsiteX1950" fmla="*/ 2031971 w 3531775"/>
                <a:gd name="connsiteY1950" fmla="*/ 905049 h 2810796"/>
                <a:gd name="connsiteX1951" fmla="*/ 2315435 w 3531775"/>
                <a:gd name="connsiteY1951" fmla="*/ 821896 h 2810796"/>
                <a:gd name="connsiteX1952" fmla="*/ 2361441 w 3531775"/>
                <a:gd name="connsiteY1952" fmla="*/ 872474 h 2810796"/>
                <a:gd name="connsiteX1953" fmla="*/ 2361727 w 3531775"/>
                <a:gd name="connsiteY1953" fmla="*/ 847233 h 2810796"/>
                <a:gd name="connsiteX1954" fmla="*/ 2350964 w 3531775"/>
                <a:gd name="connsiteY1954" fmla="*/ 833707 h 2810796"/>
                <a:gd name="connsiteX1955" fmla="*/ 2326675 w 3531775"/>
                <a:gd name="connsiteY1955" fmla="*/ 819610 h 2810796"/>
                <a:gd name="connsiteX1956" fmla="*/ 2342105 w 3531775"/>
                <a:gd name="connsiteY1956" fmla="*/ 807418 h 2810796"/>
                <a:gd name="connsiteX1957" fmla="*/ 2318484 w 3531775"/>
                <a:gd name="connsiteY1957" fmla="*/ 796655 h 2810796"/>
                <a:gd name="connsiteX1958" fmla="*/ 2334295 w 3531775"/>
                <a:gd name="connsiteY1958" fmla="*/ 779224 h 2810796"/>
                <a:gd name="connsiteX1959" fmla="*/ 2348297 w 3531775"/>
                <a:gd name="connsiteY1959" fmla="*/ 765127 h 2810796"/>
                <a:gd name="connsiteX1960" fmla="*/ 2317912 w 3531775"/>
                <a:gd name="connsiteY1960" fmla="*/ 750268 h 2810796"/>
                <a:gd name="connsiteX1961" fmla="*/ 2348201 w 3531775"/>
                <a:gd name="connsiteY1961" fmla="*/ 733790 h 2810796"/>
                <a:gd name="connsiteX1962" fmla="*/ 2329914 w 3531775"/>
                <a:gd name="connsiteY1962" fmla="*/ 710835 h 2810796"/>
                <a:gd name="connsiteX1963" fmla="*/ 2347154 w 3531775"/>
                <a:gd name="connsiteY1963" fmla="*/ 689213 h 2810796"/>
                <a:gd name="connsiteX1964" fmla="*/ 2337819 w 3531775"/>
                <a:gd name="connsiteY1964" fmla="*/ 672735 h 2810796"/>
                <a:gd name="connsiteX1965" fmla="*/ 2327437 w 3531775"/>
                <a:gd name="connsiteY1965" fmla="*/ 652446 h 2810796"/>
                <a:gd name="connsiteX1966" fmla="*/ 2327056 w 3531775"/>
                <a:gd name="connsiteY1966" fmla="*/ 653304 h 2810796"/>
                <a:gd name="connsiteX1967" fmla="*/ 2328294 w 3531775"/>
                <a:gd name="connsiteY1967" fmla="*/ 651113 h 2810796"/>
                <a:gd name="connsiteX1968" fmla="*/ 2328199 w 3531775"/>
                <a:gd name="connsiteY1968" fmla="*/ 651208 h 2810796"/>
                <a:gd name="connsiteX1969" fmla="*/ 2328771 w 3531775"/>
                <a:gd name="connsiteY1969" fmla="*/ 650446 h 2810796"/>
                <a:gd name="connsiteX1970" fmla="*/ 2328675 w 3531775"/>
                <a:gd name="connsiteY1970" fmla="*/ 650541 h 2810796"/>
                <a:gd name="connsiteX1971" fmla="*/ 2330009 w 3531775"/>
                <a:gd name="connsiteY1971" fmla="*/ 649208 h 2810796"/>
                <a:gd name="connsiteX1972" fmla="*/ 2329628 w 3531775"/>
                <a:gd name="connsiteY1972" fmla="*/ 649589 h 2810796"/>
                <a:gd name="connsiteX1973" fmla="*/ 2368109 w 3531775"/>
                <a:gd name="connsiteY1973" fmla="*/ 647493 h 2810796"/>
                <a:gd name="connsiteX1974" fmla="*/ 2333819 w 3531775"/>
                <a:gd name="connsiteY1974" fmla="*/ 621204 h 2810796"/>
                <a:gd name="connsiteX1975" fmla="*/ 2362680 w 3531775"/>
                <a:gd name="connsiteY1975" fmla="*/ 600630 h 2810796"/>
                <a:gd name="connsiteX1976" fmla="*/ 2290766 w 3531775"/>
                <a:gd name="connsiteY1976" fmla="*/ 807418 h 2810796"/>
                <a:gd name="connsiteX1977" fmla="*/ 2294004 w 3531775"/>
                <a:gd name="connsiteY1977" fmla="*/ 803418 h 2810796"/>
                <a:gd name="connsiteX1978" fmla="*/ 2290766 w 3531775"/>
                <a:gd name="connsiteY1978" fmla="*/ 807418 h 2810796"/>
                <a:gd name="connsiteX1979" fmla="*/ 2031686 w 3531775"/>
                <a:gd name="connsiteY1979" fmla="*/ 1002395 h 2810796"/>
                <a:gd name="connsiteX1980" fmla="*/ 2031781 w 3531775"/>
                <a:gd name="connsiteY1980" fmla="*/ 1002300 h 2810796"/>
                <a:gd name="connsiteX1981" fmla="*/ 2030829 w 3531775"/>
                <a:gd name="connsiteY1981" fmla="*/ 1003633 h 2810796"/>
                <a:gd name="connsiteX1982" fmla="*/ 2031686 w 3531775"/>
                <a:gd name="connsiteY1982" fmla="*/ 1002395 h 2810796"/>
                <a:gd name="connsiteX1983" fmla="*/ 2029209 w 3531775"/>
                <a:gd name="connsiteY1983" fmla="*/ 1006110 h 2810796"/>
                <a:gd name="connsiteX1984" fmla="*/ 2030162 w 3531775"/>
                <a:gd name="connsiteY1984" fmla="*/ 1004586 h 2810796"/>
                <a:gd name="connsiteX1985" fmla="*/ 2029114 w 3531775"/>
                <a:gd name="connsiteY1985" fmla="*/ 1006300 h 2810796"/>
                <a:gd name="connsiteX1986" fmla="*/ 2029304 w 3531775"/>
                <a:gd name="connsiteY1986" fmla="*/ 1006110 h 2810796"/>
                <a:gd name="connsiteX1987" fmla="*/ 2026447 w 3531775"/>
                <a:gd name="connsiteY1987" fmla="*/ 1011253 h 2810796"/>
                <a:gd name="connsiteX1988" fmla="*/ 2026828 w 3531775"/>
                <a:gd name="connsiteY1988" fmla="*/ 1010491 h 2810796"/>
                <a:gd name="connsiteX1989" fmla="*/ 2026161 w 3531775"/>
                <a:gd name="connsiteY1989" fmla="*/ 1011825 h 2810796"/>
                <a:gd name="connsiteX1990" fmla="*/ 2026447 w 3531775"/>
                <a:gd name="connsiteY1990" fmla="*/ 1011253 h 2810796"/>
                <a:gd name="connsiteX1991" fmla="*/ 2023685 w 3531775"/>
                <a:gd name="connsiteY1991" fmla="*/ 1016968 h 2810796"/>
                <a:gd name="connsiteX1992" fmla="*/ 2023780 w 3531775"/>
                <a:gd name="connsiteY1992" fmla="*/ 1016682 h 2810796"/>
                <a:gd name="connsiteX1993" fmla="*/ 2023399 w 3531775"/>
                <a:gd name="connsiteY1993" fmla="*/ 1017444 h 2810796"/>
                <a:gd name="connsiteX1994" fmla="*/ 2023589 w 3531775"/>
                <a:gd name="connsiteY1994" fmla="*/ 1016968 h 2810796"/>
                <a:gd name="connsiteX1995" fmla="*/ 2022827 w 3531775"/>
                <a:gd name="connsiteY1995" fmla="*/ 1018873 h 2810796"/>
                <a:gd name="connsiteX1996" fmla="*/ 2023018 w 3531775"/>
                <a:gd name="connsiteY1996" fmla="*/ 1018492 h 2810796"/>
                <a:gd name="connsiteX1997" fmla="*/ 2023494 w 3531775"/>
                <a:gd name="connsiteY1997" fmla="*/ 1090787 h 2810796"/>
                <a:gd name="connsiteX1998" fmla="*/ 1943579 w 3531775"/>
                <a:gd name="connsiteY1998" fmla="*/ 1133268 h 2810796"/>
                <a:gd name="connsiteX1999" fmla="*/ 2030066 w 3531775"/>
                <a:gd name="connsiteY1999" fmla="*/ 1085548 h 2810796"/>
                <a:gd name="connsiteX2000" fmla="*/ 2027304 w 3531775"/>
                <a:gd name="connsiteY2000" fmla="*/ 1039638 h 2810796"/>
                <a:gd name="connsiteX2001" fmla="*/ 2117792 w 3531775"/>
                <a:gd name="connsiteY2001" fmla="*/ 965914 h 2810796"/>
                <a:gd name="connsiteX2002" fmla="*/ 2124459 w 3531775"/>
                <a:gd name="connsiteY2002" fmla="*/ 959723 h 2810796"/>
                <a:gd name="connsiteX2003" fmla="*/ 2090169 w 3531775"/>
                <a:gd name="connsiteY2003" fmla="*/ 959628 h 2810796"/>
                <a:gd name="connsiteX2004" fmla="*/ 2090645 w 3531775"/>
                <a:gd name="connsiteY2004" fmla="*/ 959437 h 2810796"/>
                <a:gd name="connsiteX2005" fmla="*/ 2089883 w 3531775"/>
                <a:gd name="connsiteY2005" fmla="*/ 959723 h 2810796"/>
                <a:gd name="connsiteX2006" fmla="*/ 2090074 w 3531775"/>
                <a:gd name="connsiteY2006" fmla="*/ 959628 h 2810796"/>
                <a:gd name="connsiteX2007" fmla="*/ 2087407 w 3531775"/>
                <a:gd name="connsiteY2007" fmla="*/ 960771 h 2810796"/>
                <a:gd name="connsiteX2008" fmla="*/ 2087979 w 3531775"/>
                <a:gd name="connsiteY2008" fmla="*/ 960485 h 2810796"/>
                <a:gd name="connsiteX2009" fmla="*/ 2086359 w 3531775"/>
                <a:gd name="connsiteY2009" fmla="*/ 961152 h 2810796"/>
                <a:gd name="connsiteX2010" fmla="*/ 2087407 w 3531775"/>
                <a:gd name="connsiteY2010" fmla="*/ 960675 h 2810796"/>
                <a:gd name="connsiteX2011" fmla="*/ 2031686 w 3531775"/>
                <a:gd name="connsiteY2011" fmla="*/ 1002395 h 2810796"/>
                <a:gd name="connsiteX2012" fmla="*/ 2268287 w 3531775"/>
                <a:gd name="connsiteY2012" fmla="*/ 919432 h 2810796"/>
                <a:gd name="connsiteX2013" fmla="*/ 2267525 w 3531775"/>
                <a:gd name="connsiteY2013" fmla="*/ 919813 h 2810796"/>
                <a:gd name="connsiteX2014" fmla="*/ 2369347 w 3531775"/>
                <a:gd name="connsiteY2014" fmla="*/ 894381 h 2810796"/>
                <a:gd name="connsiteX2015" fmla="*/ 2173418 w 3531775"/>
                <a:gd name="connsiteY2015" fmla="*/ 1059354 h 2810796"/>
                <a:gd name="connsiteX2016" fmla="*/ 2268287 w 3531775"/>
                <a:gd name="connsiteY2016" fmla="*/ 919432 h 2810796"/>
                <a:gd name="connsiteX2017" fmla="*/ 2088169 w 3531775"/>
                <a:gd name="connsiteY2017" fmla="*/ 1210707 h 2810796"/>
                <a:gd name="connsiteX2018" fmla="*/ 2091122 w 3531775"/>
                <a:gd name="connsiteY2018" fmla="*/ 1209278 h 2810796"/>
                <a:gd name="connsiteX2019" fmla="*/ 2089883 w 3531775"/>
                <a:gd name="connsiteY2019" fmla="*/ 1209850 h 2810796"/>
                <a:gd name="connsiteX2020" fmla="*/ 2182847 w 3531775"/>
                <a:gd name="connsiteY2020" fmla="*/ 953436 h 2810796"/>
                <a:gd name="connsiteX2021" fmla="*/ 2185324 w 3531775"/>
                <a:gd name="connsiteY2021" fmla="*/ 948388 h 2810796"/>
                <a:gd name="connsiteX2022" fmla="*/ 2149034 w 3531775"/>
                <a:gd name="connsiteY2022" fmla="*/ 957342 h 2810796"/>
                <a:gd name="connsiteX2023" fmla="*/ 2125221 w 3531775"/>
                <a:gd name="connsiteY2023" fmla="*/ 1125553 h 2810796"/>
                <a:gd name="connsiteX2024" fmla="*/ 2036924 w 3531775"/>
                <a:gd name="connsiteY2024" fmla="*/ 1218041 h 2810796"/>
                <a:gd name="connsiteX2025" fmla="*/ 2088645 w 3531775"/>
                <a:gd name="connsiteY2025" fmla="*/ 1210516 h 2810796"/>
                <a:gd name="connsiteX2026" fmla="*/ 2088169 w 3531775"/>
                <a:gd name="connsiteY2026" fmla="*/ 1210707 h 2810796"/>
                <a:gd name="connsiteX2027" fmla="*/ 2130936 w 3531775"/>
                <a:gd name="connsiteY2027" fmla="*/ 1296717 h 2810796"/>
                <a:gd name="connsiteX2028" fmla="*/ 2160845 w 3531775"/>
                <a:gd name="connsiteY2028" fmla="*/ 1266618 h 2810796"/>
                <a:gd name="connsiteX2029" fmla="*/ 2159702 w 3531775"/>
                <a:gd name="connsiteY2029" fmla="*/ 1263856 h 2810796"/>
                <a:gd name="connsiteX2030" fmla="*/ 2128650 w 3531775"/>
                <a:gd name="connsiteY2030" fmla="*/ 1301194 h 2810796"/>
                <a:gd name="connsiteX2031" fmla="*/ 2130936 w 3531775"/>
                <a:gd name="connsiteY2031" fmla="*/ 1296717 h 2810796"/>
                <a:gd name="connsiteX2032" fmla="*/ 2089693 w 3531775"/>
                <a:gd name="connsiteY2032" fmla="*/ 1286621 h 2810796"/>
                <a:gd name="connsiteX2033" fmla="*/ 2123602 w 3531775"/>
                <a:gd name="connsiteY2033" fmla="*/ 1260713 h 2810796"/>
                <a:gd name="connsiteX2034" fmla="*/ 2111315 w 3531775"/>
                <a:gd name="connsiteY2034" fmla="*/ 1257284 h 2810796"/>
                <a:gd name="connsiteX2035" fmla="*/ 2086550 w 3531775"/>
                <a:gd name="connsiteY2035" fmla="*/ 1290812 h 2810796"/>
                <a:gd name="connsiteX2036" fmla="*/ 2089693 w 3531775"/>
                <a:gd name="connsiteY2036" fmla="*/ 1286621 h 2810796"/>
                <a:gd name="connsiteX2037" fmla="*/ 2053117 w 3531775"/>
                <a:gd name="connsiteY2037" fmla="*/ 1279096 h 2810796"/>
                <a:gd name="connsiteX2038" fmla="*/ 2085311 w 3531775"/>
                <a:gd name="connsiteY2038" fmla="*/ 1252807 h 2810796"/>
                <a:gd name="connsiteX2039" fmla="*/ 2084645 w 3531775"/>
                <a:gd name="connsiteY2039" fmla="*/ 1249854 h 2810796"/>
                <a:gd name="connsiteX2040" fmla="*/ 2050164 w 3531775"/>
                <a:gd name="connsiteY2040" fmla="*/ 1283287 h 2810796"/>
                <a:gd name="connsiteX2041" fmla="*/ 2053117 w 3531775"/>
                <a:gd name="connsiteY2041" fmla="*/ 1279096 h 2810796"/>
                <a:gd name="connsiteX2042" fmla="*/ 2018255 w 3531775"/>
                <a:gd name="connsiteY2042" fmla="*/ 1266809 h 2810796"/>
                <a:gd name="connsiteX2043" fmla="*/ 2050831 w 3531775"/>
                <a:gd name="connsiteY2043" fmla="*/ 1241949 h 2810796"/>
                <a:gd name="connsiteX2044" fmla="*/ 2050450 w 3531775"/>
                <a:gd name="connsiteY2044" fmla="*/ 1239091 h 2810796"/>
                <a:gd name="connsiteX2045" fmla="*/ 2015208 w 3531775"/>
                <a:gd name="connsiteY2045" fmla="*/ 1270809 h 2810796"/>
                <a:gd name="connsiteX2046" fmla="*/ 2018255 w 3531775"/>
                <a:gd name="connsiteY2046" fmla="*/ 1266809 h 2810796"/>
                <a:gd name="connsiteX2047" fmla="*/ 1990538 w 3531775"/>
                <a:gd name="connsiteY2047" fmla="*/ 1254903 h 2810796"/>
                <a:gd name="connsiteX2048" fmla="*/ 2024542 w 3531775"/>
                <a:gd name="connsiteY2048" fmla="*/ 1232614 h 2810796"/>
                <a:gd name="connsiteX2049" fmla="*/ 2025018 w 3531775"/>
                <a:gd name="connsiteY2049" fmla="*/ 1230995 h 2810796"/>
                <a:gd name="connsiteX2050" fmla="*/ 1987013 w 3531775"/>
                <a:gd name="connsiteY2050" fmla="*/ 1258617 h 2810796"/>
                <a:gd name="connsiteX2051" fmla="*/ 1990538 w 3531775"/>
                <a:gd name="connsiteY2051" fmla="*/ 1254903 h 2810796"/>
                <a:gd name="connsiteX2052" fmla="*/ 1950437 w 3531775"/>
                <a:gd name="connsiteY2052" fmla="*/ 1234805 h 2810796"/>
                <a:gd name="connsiteX2053" fmla="*/ 1987013 w 3531775"/>
                <a:gd name="connsiteY2053" fmla="*/ 1214612 h 2810796"/>
                <a:gd name="connsiteX2054" fmla="*/ 1980822 w 3531775"/>
                <a:gd name="connsiteY2054" fmla="*/ 1209183 h 2810796"/>
                <a:gd name="connsiteX2055" fmla="*/ 1946913 w 3531775"/>
                <a:gd name="connsiteY2055" fmla="*/ 1238520 h 2810796"/>
                <a:gd name="connsiteX2056" fmla="*/ 1950437 w 3531775"/>
                <a:gd name="connsiteY2056" fmla="*/ 1234805 h 2810796"/>
                <a:gd name="connsiteX2057" fmla="*/ 1924434 w 3531775"/>
                <a:gd name="connsiteY2057" fmla="*/ 1218327 h 2810796"/>
                <a:gd name="connsiteX2058" fmla="*/ 1958438 w 3531775"/>
                <a:gd name="connsiteY2058" fmla="*/ 1199181 h 2810796"/>
                <a:gd name="connsiteX2059" fmla="*/ 1958915 w 3531775"/>
                <a:gd name="connsiteY2059" fmla="*/ 1196324 h 2810796"/>
                <a:gd name="connsiteX2060" fmla="*/ 1920529 w 3531775"/>
                <a:gd name="connsiteY2060" fmla="*/ 1221661 h 2810796"/>
                <a:gd name="connsiteX2061" fmla="*/ 1924434 w 3531775"/>
                <a:gd name="connsiteY2061" fmla="*/ 1218327 h 2810796"/>
                <a:gd name="connsiteX2062" fmla="*/ 1899955 w 3531775"/>
                <a:gd name="connsiteY2062" fmla="*/ 1195943 h 2810796"/>
                <a:gd name="connsiteX2063" fmla="*/ 1937102 w 3531775"/>
                <a:gd name="connsiteY2063" fmla="*/ 1184132 h 2810796"/>
                <a:gd name="connsiteX2064" fmla="*/ 1938055 w 3531775"/>
                <a:gd name="connsiteY2064" fmla="*/ 1181370 h 2810796"/>
                <a:gd name="connsiteX2065" fmla="*/ 1899288 w 3531775"/>
                <a:gd name="connsiteY2065" fmla="*/ 1194419 h 2810796"/>
                <a:gd name="connsiteX2066" fmla="*/ 1895478 w 3531775"/>
                <a:gd name="connsiteY2066" fmla="*/ 1198515 h 2810796"/>
                <a:gd name="connsiteX2067" fmla="*/ 1899955 w 3531775"/>
                <a:gd name="connsiteY2067" fmla="*/ 1195943 h 2810796"/>
                <a:gd name="connsiteX2068" fmla="*/ 1877762 w 3531775"/>
                <a:gd name="connsiteY2068" fmla="*/ 1176321 h 2810796"/>
                <a:gd name="connsiteX2069" fmla="*/ 1915385 w 3531775"/>
                <a:gd name="connsiteY2069" fmla="*/ 1165844 h 2810796"/>
                <a:gd name="connsiteX2070" fmla="*/ 1916529 w 3531775"/>
                <a:gd name="connsiteY2070" fmla="*/ 1163177 h 2810796"/>
                <a:gd name="connsiteX2071" fmla="*/ 1873094 w 3531775"/>
                <a:gd name="connsiteY2071" fmla="*/ 1178608 h 2810796"/>
                <a:gd name="connsiteX2072" fmla="*/ 1877762 w 3531775"/>
                <a:gd name="connsiteY2072" fmla="*/ 1176321 h 2810796"/>
                <a:gd name="connsiteX2073" fmla="*/ 1860140 w 3531775"/>
                <a:gd name="connsiteY2073" fmla="*/ 1152985 h 2810796"/>
                <a:gd name="connsiteX2074" fmla="*/ 1898145 w 3531775"/>
                <a:gd name="connsiteY2074" fmla="*/ 1145651 h 2810796"/>
                <a:gd name="connsiteX2075" fmla="*/ 1899669 w 3531775"/>
                <a:gd name="connsiteY2075" fmla="*/ 1143270 h 2810796"/>
                <a:gd name="connsiteX2076" fmla="*/ 1855378 w 3531775"/>
                <a:gd name="connsiteY2076" fmla="*/ 1154890 h 2810796"/>
                <a:gd name="connsiteX2077" fmla="*/ 1860140 w 3531775"/>
                <a:gd name="connsiteY2077" fmla="*/ 1152985 h 2810796"/>
                <a:gd name="connsiteX2078" fmla="*/ 1847948 w 3531775"/>
                <a:gd name="connsiteY2078" fmla="*/ 1127077 h 2810796"/>
                <a:gd name="connsiteX2079" fmla="*/ 1885286 w 3531775"/>
                <a:gd name="connsiteY2079" fmla="*/ 1126410 h 2810796"/>
                <a:gd name="connsiteX2080" fmla="*/ 1887287 w 3531775"/>
                <a:gd name="connsiteY2080" fmla="*/ 1124315 h 2810796"/>
                <a:gd name="connsiteX2081" fmla="*/ 1842995 w 3531775"/>
                <a:gd name="connsiteY2081" fmla="*/ 1128030 h 2810796"/>
                <a:gd name="connsiteX2082" fmla="*/ 1847948 w 3531775"/>
                <a:gd name="connsiteY2082" fmla="*/ 1127077 h 2810796"/>
                <a:gd name="connsiteX2083" fmla="*/ 1837757 w 3531775"/>
                <a:gd name="connsiteY2083" fmla="*/ 1106122 h 2810796"/>
                <a:gd name="connsiteX2084" fmla="*/ 1875095 w 3531775"/>
                <a:gd name="connsiteY2084" fmla="*/ 1106979 h 2810796"/>
                <a:gd name="connsiteX2085" fmla="*/ 1877381 w 3531775"/>
                <a:gd name="connsiteY2085" fmla="*/ 1105265 h 2810796"/>
                <a:gd name="connsiteX2086" fmla="*/ 1832804 w 3531775"/>
                <a:gd name="connsiteY2086" fmla="*/ 1106598 h 2810796"/>
                <a:gd name="connsiteX2087" fmla="*/ 1837757 w 3531775"/>
                <a:gd name="connsiteY2087" fmla="*/ 1106122 h 2810796"/>
                <a:gd name="connsiteX2088" fmla="*/ 1833851 w 3531775"/>
                <a:gd name="connsiteY2088" fmla="*/ 1085167 h 2810796"/>
                <a:gd name="connsiteX2089" fmla="*/ 1870427 w 3531775"/>
                <a:gd name="connsiteY2089" fmla="*/ 1089835 h 2810796"/>
                <a:gd name="connsiteX2090" fmla="*/ 1872904 w 3531775"/>
                <a:gd name="connsiteY2090" fmla="*/ 1088596 h 2810796"/>
                <a:gd name="connsiteX2091" fmla="*/ 1828708 w 3531775"/>
                <a:gd name="connsiteY2091" fmla="*/ 1084881 h 2810796"/>
                <a:gd name="connsiteX2092" fmla="*/ 1833851 w 3531775"/>
                <a:gd name="connsiteY2092" fmla="*/ 1085167 h 2810796"/>
                <a:gd name="connsiteX2093" fmla="*/ 1833375 w 3531775"/>
                <a:gd name="connsiteY2093" fmla="*/ 1068784 h 2810796"/>
                <a:gd name="connsiteX2094" fmla="*/ 1868522 w 3531775"/>
                <a:gd name="connsiteY2094" fmla="*/ 1078214 h 2810796"/>
                <a:gd name="connsiteX2095" fmla="*/ 1871285 w 3531775"/>
                <a:gd name="connsiteY2095" fmla="*/ 1077452 h 2810796"/>
                <a:gd name="connsiteX2096" fmla="*/ 1828422 w 3531775"/>
                <a:gd name="connsiteY2096" fmla="*/ 1067737 h 2810796"/>
                <a:gd name="connsiteX2097" fmla="*/ 1833375 w 3531775"/>
                <a:gd name="connsiteY2097" fmla="*/ 1068784 h 2810796"/>
                <a:gd name="connsiteX2098" fmla="*/ 1830518 w 3531775"/>
                <a:gd name="connsiteY2098" fmla="*/ 1052687 h 2810796"/>
                <a:gd name="connsiteX2099" fmla="*/ 1868904 w 3531775"/>
                <a:gd name="connsiteY2099" fmla="*/ 1068594 h 2810796"/>
                <a:gd name="connsiteX2100" fmla="*/ 1871666 w 3531775"/>
                <a:gd name="connsiteY2100" fmla="*/ 1068308 h 2810796"/>
                <a:gd name="connsiteX2101" fmla="*/ 1835947 w 3531775"/>
                <a:gd name="connsiteY2101" fmla="*/ 1053544 h 2810796"/>
                <a:gd name="connsiteX2102" fmla="*/ 1830518 w 3531775"/>
                <a:gd name="connsiteY2102" fmla="*/ 1052687 h 2810796"/>
                <a:gd name="connsiteX2103" fmla="*/ 1842043 w 3531775"/>
                <a:gd name="connsiteY2103" fmla="*/ 1034399 h 2810796"/>
                <a:gd name="connsiteX2104" fmla="*/ 1836804 w 3531775"/>
                <a:gd name="connsiteY2104" fmla="*/ 1032684 h 2810796"/>
                <a:gd name="connsiteX2105" fmla="*/ 1871856 w 3531775"/>
                <a:gd name="connsiteY2105" fmla="*/ 1056306 h 2810796"/>
                <a:gd name="connsiteX2106" fmla="*/ 1874618 w 3531775"/>
                <a:gd name="connsiteY2106" fmla="*/ 1056497 h 2810796"/>
                <a:gd name="connsiteX2107" fmla="*/ 1842043 w 3531775"/>
                <a:gd name="connsiteY2107" fmla="*/ 1034399 h 2810796"/>
                <a:gd name="connsiteX2108" fmla="*/ 1850520 w 3531775"/>
                <a:gd name="connsiteY2108" fmla="*/ 1010872 h 2810796"/>
                <a:gd name="connsiteX2109" fmla="*/ 1877095 w 3531775"/>
                <a:gd name="connsiteY2109" fmla="*/ 1043352 h 2810796"/>
                <a:gd name="connsiteX2110" fmla="*/ 1879952 w 3531775"/>
                <a:gd name="connsiteY2110" fmla="*/ 1044019 h 2810796"/>
                <a:gd name="connsiteX2111" fmla="*/ 1850520 w 3531775"/>
                <a:gd name="connsiteY2111" fmla="*/ 1010872 h 2810796"/>
                <a:gd name="connsiteX2112" fmla="*/ 1868618 w 3531775"/>
                <a:gd name="connsiteY2112" fmla="*/ 991346 h 2810796"/>
                <a:gd name="connsiteX2113" fmla="*/ 1864141 w 3531775"/>
                <a:gd name="connsiteY2113" fmla="*/ 988107 h 2810796"/>
                <a:gd name="connsiteX2114" fmla="*/ 1886429 w 3531775"/>
                <a:gd name="connsiteY2114" fmla="*/ 1026207 h 2810796"/>
                <a:gd name="connsiteX2115" fmla="*/ 1889192 w 3531775"/>
                <a:gd name="connsiteY2115" fmla="*/ 1027160 h 2810796"/>
                <a:gd name="connsiteX2116" fmla="*/ 1868618 w 3531775"/>
                <a:gd name="connsiteY2116" fmla="*/ 991346 h 2810796"/>
                <a:gd name="connsiteX2117" fmla="*/ 1907956 w 3531775"/>
                <a:gd name="connsiteY2117" fmla="*/ 998394 h 2810796"/>
                <a:gd name="connsiteX2118" fmla="*/ 1885286 w 3531775"/>
                <a:gd name="connsiteY2118" fmla="*/ 965247 h 2810796"/>
                <a:gd name="connsiteX2119" fmla="*/ 1901765 w 3531775"/>
                <a:gd name="connsiteY2119" fmla="*/ 1007729 h 2810796"/>
                <a:gd name="connsiteX2120" fmla="*/ 1907956 w 3531775"/>
                <a:gd name="connsiteY2120" fmla="*/ 998394 h 2810796"/>
                <a:gd name="connsiteX2121" fmla="*/ 1929578 w 3531775"/>
                <a:gd name="connsiteY2121" fmla="*/ 973820 h 2810796"/>
                <a:gd name="connsiteX2122" fmla="*/ 1914623 w 3531775"/>
                <a:gd name="connsiteY2122" fmla="*/ 942578 h 2810796"/>
                <a:gd name="connsiteX2123" fmla="*/ 1920815 w 3531775"/>
                <a:gd name="connsiteY2123" fmla="*/ 988965 h 2810796"/>
                <a:gd name="connsiteX2124" fmla="*/ 1929101 w 3531775"/>
                <a:gd name="connsiteY2124" fmla="*/ 983059 h 2810796"/>
                <a:gd name="connsiteX2125" fmla="*/ 1929578 w 3531775"/>
                <a:gd name="connsiteY2125" fmla="*/ 973820 h 2810796"/>
                <a:gd name="connsiteX2126" fmla="*/ 1954724 w 3531775"/>
                <a:gd name="connsiteY2126" fmla="*/ 944007 h 2810796"/>
                <a:gd name="connsiteX2127" fmla="*/ 1941674 w 3531775"/>
                <a:gd name="connsiteY2127" fmla="*/ 919813 h 2810796"/>
                <a:gd name="connsiteX2128" fmla="*/ 1945770 w 3531775"/>
                <a:gd name="connsiteY2128" fmla="*/ 967533 h 2810796"/>
                <a:gd name="connsiteX2129" fmla="*/ 1954914 w 3531775"/>
                <a:gd name="connsiteY2129" fmla="*/ 961056 h 2810796"/>
                <a:gd name="connsiteX2130" fmla="*/ 1954724 w 3531775"/>
                <a:gd name="connsiteY2130" fmla="*/ 944007 h 2810796"/>
                <a:gd name="connsiteX2131" fmla="*/ 1982632 w 3531775"/>
                <a:gd name="connsiteY2131" fmla="*/ 912384 h 2810796"/>
                <a:gd name="connsiteX2132" fmla="*/ 1974536 w 3531775"/>
                <a:gd name="connsiteY2132" fmla="*/ 899144 h 2810796"/>
                <a:gd name="connsiteX2133" fmla="*/ 1974917 w 3531775"/>
                <a:gd name="connsiteY2133" fmla="*/ 947817 h 2810796"/>
                <a:gd name="connsiteX2134" fmla="*/ 1977584 w 3531775"/>
                <a:gd name="connsiteY2134" fmla="*/ 949436 h 2810796"/>
                <a:gd name="connsiteX2135" fmla="*/ 1982632 w 3531775"/>
                <a:gd name="connsiteY2135" fmla="*/ 912384 h 2810796"/>
                <a:gd name="connsiteX2136" fmla="*/ 1968725 w 3531775"/>
                <a:gd name="connsiteY2136" fmla="*/ 965152 h 2810796"/>
                <a:gd name="connsiteX2137" fmla="*/ 1889287 w 3531775"/>
                <a:gd name="connsiteY2137" fmla="*/ 1111647 h 2810796"/>
                <a:gd name="connsiteX2138" fmla="*/ 1997110 w 3531775"/>
                <a:gd name="connsiteY2138" fmla="*/ 1207183 h 2810796"/>
                <a:gd name="connsiteX2139" fmla="*/ 1997015 w 3531775"/>
                <a:gd name="connsiteY2139" fmla="*/ 1207373 h 2810796"/>
                <a:gd name="connsiteX2140" fmla="*/ 2007016 w 3531775"/>
                <a:gd name="connsiteY2140" fmla="*/ 1212421 h 2810796"/>
                <a:gd name="connsiteX2141" fmla="*/ 2068262 w 3531775"/>
                <a:gd name="connsiteY2141" fmla="*/ 1060974 h 2810796"/>
                <a:gd name="connsiteX2142" fmla="*/ 2068262 w 3531775"/>
                <a:gd name="connsiteY2142" fmla="*/ 1061260 h 2810796"/>
                <a:gd name="connsiteX2143" fmla="*/ 2069786 w 3531775"/>
                <a:gd name="connsiteY2143" fmla="*/ 1045829 h 2810796"/>
                <a:gd name="connsiteX2144" fmla="*/ 2069690 w 3531775"/>
                <a:gd name="connsiteY2144" fmla="*/ 1046305 h 2810796"/>
                <a:gd name="connsiteX2145" fmla="*/ 2108172 w 3531775"/>
                <a:gd name="connsiteY2145" fmla="*/ 975344 h 2810796"/>
                <a:gd name="connsiteX2146" fmla="*/ 2044544 w 3531775"/>
                <a:gd name="connsiteY2146" fmla="*/ 1035256 h 2810796"/>
                <a:gd name="connsiteX2147" fmla="*/ 2049212 w 3531775"/>
                <a:gd name="connsiteY2147" fmla="*/ 1074499 h 2810796"/>
                <a:gd name="connsiteX2148" fmla="*/ 1910147 w 3531775"/>
                <a:gd name="connsiteY2148" fmla="*/ 1122696 h 2810796"/>
                <a:gd name="connsiteX2149" fmla="*/ 1988537 w 3531775"/>
                <a:gd name="connsiteY2149" fmla="*/ 1060593 h 2810796"/>
                <a:gd name="connsiteX2150" fmla="*/ 2079025 w 3531775"/>
                <a:gd name="connsiteY2150" fmla="*/ 954008 h 2810796"/>
                <a:gd name="connsiteX2151" fmla="*/ 2034448 w 3531775"/>
                <a:gd name="connsiteY2151" fmla="*/ 926481 h 2810796"/>
                <a:gd name="connsiteX2152" fmla="*/ 1968725 w 3531775"/>
                <a:gd name="connsiteY2152" fmla="*/ 965152 h 2810796"/>
                <a:gd name="connsiteX2153" fmla="*/ 2001110 w 3531775"/>
                <a:gd name="connsiteY2153" fmla="*/ 930957 h 2810796"/>
                <a:gd name="connsiteX2154" fmla="*/ 2000539 w 3531775"/>
                <a:gd name="connsiteY2154" fmla="*/ 931719 h 2810796"/>
                <a:gd name="connsiteX2155" fmla="*/ 2003111 w 3531775"/>
                <a:gd name="connsiteY2155" fmla="*/ 933434 h 2810796"/>
                <a:gd name="connsiteX2156" fmla="*/ 2014350 w 3531775"/>
                <a:gd name="connsiteY2156" fmla="*/ 907716 h 2810796"/>
                <a:gd name="connsiteX2157" fmla="*/ 2006730 w 3531775"/>
                <a:gd name="connsiteY2157" fmla="*/ 899239 h 2810796"/>
                <a:gd name="connsiteX2158" fmla="*/ 2001110 w 3531775"/>
                <a:gd name="connsiteY2158" fmla="*/ 930957 h 2810796"/>
                <a:gd name="connsiteX2159" fmla="*/ 2211899 w 3531775"/>
                <a:gd name="connsiteY2159" fmla="*/ 822277 h 2810796"/>
                <a:gd name="connsiteX2160" fmla="*/ 1958248 w 3531775"/>
                <a:gd name="connsiteY2160" fmla="*/ 775224 h 2810796"/>
                <a:gd name="connsiteX2161" fmla="*/ 2211899 w 3531775"/>
                <a:gd name="connsiteY2161" fmla="*/ 822277 h 2810796"/>
                <a:gd name="connsiteX2162" fmla="*/ 1953295 w 3531775"/>
                <a:gd name="connsiteY2162" fmla="*/ 862854 h 2810796"/>
                <a:gd name="connsiteX2163" fmla="*/ 1978536 w 3531775"/>
                <a:gd name="connsiteY2163" fmla="*/ 860853 h 2810796"/>
                <a:gd name="connsiteX2164" fmla="*/ 1974155 w 3531775"/>
                <a:gd name="connsiteY2164" fmla="*/ 853710 h 2810796"/>
                <a:gd name="connsiteX2165" fmla="*/ 1967201 w 3531775"/>
                <a:gd name="connsiteY2165" fmla="*/ 849995 h 2810796"/>
                <a:gd name="connsiteX2166" fmla="*/ 1965392 w 3531775"/>
                <a:gd name="connsiteY2166" fmla="*/ 849519 h 2810796"/>
                <a:gd name="connsiteX2167" fmla="*/ 1961582 w 3531775"/>
                <a:gd name="connsiteY2167" fmla="*/ 857234 h 2810796"/>
                <a:gd name="connsiteX2168" fmla="*/ 1960343 w 3531775"/>
                <a:gd name="connsiteY2168" fmla="*/ 851614 h 2810796"/>
                <a:gd name="connsiteX2169" fmla="*/ 1957676 w 3531775"/>
                <a:gd name="connsiteY2169" fmla="*/ 846280 h 2810796"/>
                <a:gd name="connsiteX2170" fmla="*/ 1953104 w 3531775"/>
                <a:gd name="connsiteY2170" fmla="*/ 848280 h 2810796"/>
                <a:gd name="connsiteX2171" fmla="*/ 1954533 w 3531775"/>
                <a:gd name="connsiteY2171" fmla="*/ 841422 h 2810796"/>
                <a:gd name="connsiteX2172" fmla="*/ 1953295 w 3531775"/>
                <a:gd name="connsiteY2172" fmla="*/ 862854 h 2810796"/>
                <a:gd name="connsiteX2173" fmla="*/ 1953295 w 3531775"/>
                <a:gd name="connsiteY2173" fmla="*/ 828849 h 2810796"/>
                <a:gd name="connsiteX2174" fmla="*/ 1959772 w 3531775"/>
                <a:gd name="connsiteY2174" fmla="*/ 827897 h 2810796"/>
                <a:gd name="connsiteX2175" fmla="*/ 1955390 w 3531775"/>
                <a:gd name="connsiteY2175" fmla="*/ 819134 h 2810796"/>
                <a:gd name="connsiteX2176" fmla="*/ 1953104 w 3531775"/>
                <a:gd name="connsiteY2176" fmla="*/ 814467 h 2810796"/>
                <a:gd name="connsiteX2177" fmla="*/ 1950056 w 3531775"/>
                <a:gd name="connsiteY2177" fmla="*/ 808085 h 2810796"/>
                <a:gd name="connsiteX2178" fmla="*/ 1947770 w 3531775"/>
                <a:gd name="connsiteY2178" fmla="*/ 803132 h 2810796"/>
                <a:gd name="connsiteX2179" fmla="*/ 1940055 w 3531775"/>
                <a:gd name="connsiteY2179" fmla="*/ 785130 h 2810796"/>
                <a:gd name="connsiteX2180" fmla="*/ 1953295 w 3531775"/>
                <a:gd name="connsiteY2180" fmla="*/ 828849 h 2810796"/>
                <a:gd name="connsiteX2181" fmla="*/ 1910337 w 3531775"/>
                <a:gd name="connsiteY2181" fmla="*/ 873998 h 2810796"/>
                <a:gd name="connsiteX2182" fmla="*/ 1938912 w 3531775"/>
                <a:gd name="connsiteY2182" fmla="*/ 886666 h 2810796"/>
                <a:gd name="connsiteX2183" fmla="*/ 1934245 w 3531775"/>
                <a:gd name="connsiteY2183" fmla="*/ 883809 h 2810796"/>
                <a:gd name="connsiteX2184" fmla="*/ 1930149 w 3531775"/>
                <a:gd name="connsiteY2184" fmla="*/ 876474 h 2810796"/>
                <a:gd name="connsiteX2185" fmla="*/ 1928816 w 3531775"/>
                <a:gd name="connsiteY2185" fmla="*/ 874855 h 2810796"/>
                <a:gd name="connsiteX2186" fmla="*/ 1920910 w 3531775"/>
                <a:gd name="connsiteY2186" fmla="*/ 876760 h 2810796"/>
                <a:gd name="connsiteX2187" fmla="*/ 1923196 w 3531775"/>
                <a:gd name="connsiteY2187" fmla="*/ 872474 h 2810796"/>
                <a:gd name="connsiteX2188" fmla="*/ 1924244 w 3531775"/>
                <a:gd name="connsiteY2188" fmla="*/ 867235 h 2810796"/>
                <a:gd name="connsiteX2189" fmla="*/ 1919100 w 3531775"/>
                <a:gd name="connsiteY2189" fmla="*/ 865140 h 2810796"/>
                <a:gd name="connsiteX2190" fmla="*/ 1924625 w 3531775"/>
                <a:gd name="connsiteY2190" fmla="*/ 861996 h 2810796"/>
                <a:gd name="connsiteX2191" fmla="*/ 1910337 w 3531775"/>
                <a:gd name="connsiteY2191" fmla="*/ 873998 h 2810796"/>
                <a:gd name="connsiteX2192" fmla="*/ 1917195 w 3531775"/>
                <a:gd name="connsiteY2192" fmla="*/ 843804 h 2810796"/>
                <a:gd name="connsiteX2193" fmla="*/ 1930530 w 3531775"/>
                <a:gd name="connsiteY2193" fmla="*/ 831993 h 2810796"/>
                <a:gd name="connsiteX2194" fmla="*/ 1924053 w 3531775"/>
                <a:gd name="connsiteY2194" fmla="*/ 823896 h 2810796"/>
                <a:gd name="connsiteX2195" fmla="*/ 1915385 w 3531775"/>
                <a:gd name="connsiteY2195" fmla="*/ 827230 h 2810796"/>
                <a:gd name="connsiteX2196" fmla="*/ 1912623 w 3531775"/>
                <a:gd name="connsiteY2196" fmla="*/ 827325 h 2810796"/>
                <a:gd name="connsiteX2197" fmla="*/ 1914623 w 3531775"/>
                <a:gd name="connsiteY2197" fmla="*/ 820944 h 2810796"/>
                <a:gd name="connsiteX2198" fmla="*/ 1914814 w 3531775"/>
                <a:gd name="connsiteY2198" fmla="*/ 813895 h 2810796"/>
                <a:gd name="connsiteX2199" fmla="*/ 1907956 w 3531775"/>
                <a:gd name="connsiteY2199" fmla="*/ 812847 h 2810796"/>
                <a:gd name="connsiteX2200" fmla="*/ 1914147 w 3531775"/>
                <a:gd name="connsiteY2200" fmla="*/ 806942 h 2810796"/>
                <a:gd name="connsiteX2201" fmla="*/ 1912718 w 3531775"/>
                <a:gd name="connsiteY2201" fmla="*/ 797893 h 2810796"/>
                <a:gd name="connsiteX2202" fmla="*/ 1917195 w 3531775"/>
                <a:gd name="connsiteY2202" fmla="*/ 843804 h 2810796"/>
                <a:gd name="connsiteX2203" fmla="*/ 1884524 w 3531775"/>
                <a:gd name="connsiteY2203" fmla="*/ 915432 h 2810796"/>
                <a:gd name="connsiteX2204" fmla="*/ 1901479 w 3531775"/>
                <a:gd name="connsiteY2204" fmla="*/ 907716 h 2810796"/>
                <a:gd name="connsiteX2205" fmla="*/ 1888715 w 3531775"/>
                <a:gd name="connsiteY2205" fmla="*/ 899525 h 2810796"/>
                <a:gd name="connsiteX2206" fmla="*/ 1879381 w 3531775"/>
                <a:gd name="connsiteY2206" fmla="*/ 900668 h 2810796"/>
                <a:gd name="connsiteX2207" fmla="*/ 1880524 w 3531775"/>
                <a:gd name="connsiteY2207" fmla="*/ 888762 h 2810796"/>
                <a:gd name="connsiteX2208" fmla="*/ 1874333 w 3531775"/>
                <a:gd name="connsiteY2208" fmla="*/ 887619 h 2810796"/>
                <a:gd name="connsiteX2209" fmla="*/ 1879571 w 3531775"/>
                <a:gd name="connsiteY2209" fmla="*/ 882570 h 2810796"/>
                <a:gd name="connsiteX2210" fmla="*/ 1877762 w 3531775"/>
                <a:gd name="connsiteY2210" fmla="*/ 874379 h 2810796"/>
                <a:gd name="connsiteX2211" fmla="*/ 1867951 w 3531775"/>
                <a:gd name="connsiteY2211" fmla="*/ 878665 h 2810796"/>
                <a:gd name="connsiteX2212" fmla="*/ 1884524 w 3531775"/>
                <a:gd name="connsiteY2212" fmla="*/ 915432 h 2810796"/>
                <a:gd name="connsiteX2213" fmla="*/ 1854044 w 3531775"/>
                <a:gd name="connsiteY2213" fmla="*/ 934863 h 2810796"/>
                <a:gd name="connsiteX2214" fmla="*/ 1869951 w 3531775"/>
                <a:gd name="connsiteY2214" fmla="*/ 931815 h 2810796"/>
                <a:gd name="connsiteX2215" fmla="*/ 1865093 w 3531775"/>
                <a:gd name="connsiteY2215" fmla="*/ 929148 h 2810796"/>
                <a:gd name="connsiteX2216" fmla="*/ 1860426 w 3531775"/>
                <a:gd name="connsiteY2216" fmla="*/ 922290 h 2810796"/>
                <a:gd name="connsiteX2217" fmla="*/ 1851282 w 3531775"/>
                <a:gd name="connsiteY2217" fmla="*/ 922575 h 2810796"/>
                <a:gd name="connsiteX2218" fmla="*/ 1853283 w 3531775"/>
                <a:gd name="connsiteY2218" fmla="*/ 918480 h 2810796"/>
                <a:gd name="connsiteX2219" fmla="*/ 1853854 w 3531775"/>
                <a:gd name="connsiteY2219" fmla="*/ 913527 h 2810796"/>
                <a:gd name="connsiteX2220" fmla="*/ 1848615 w 3531775"/>
                <a:gd name="connsiteY2220" fmla="*/ 911622 h 2810796"/>
                <a:gd name="connsiteX2221" fmla="*/ 1853759 w 3531775"/>
                <a:gd name="connsiteY2221" fmla="*/ 908478 h 2810796"/>
                <a:gd name="connsiteX2222" fmla="*/ 1853378 w 3531775"/>
                <a:gd name="connsiteY2222" fmla="*/ 901811 h 2810796"/>
                <a:gd name="connsiteX2223" fmla="*/ 1844329 w 3531775"/>
                <a:gd name="connsiteY2223" fmla="*/ 903525 h 2810796"/>
                <a:gd name="connsiteX2224" fmla="*/ 1854044 w 3531775"/>
                <a:gd name="connsiteY2224" fmla="*/ 934863 h 2810796"/>
                <a:gd name="connsiteX2225" fmla="*/ 1829660 w 3531775"/>
                <a:gd name="connsiteY2225" fmla="*/ 967248 h 2810796"/>
                <a:gd name="connsiteX2226" fmla="*/ 1840614 w 3531775"/>
                <a:gd name="connsiteY2226" fmla="*/ 956865 h 2810796"/>
                <a:gd name="connsiteX2227" fmla="*/ 1827851 w 3531775"/>
                <a:gd name="connsiteY2227" fmla="*/ 951341 h 2810796"/>
                <a:gd name="connsiteX2228" fmla="*/ 1822707 w 3531775"/>
                <a:gd name="connsiteY2228" fmla="*/ 955437 h 2810796"/>
                <a:gd name="connsiteX2229" fmla="*/ 1820707 w 3531775"/>
                <a:gd name="connsiteY2229" fmla="*/ 956008 h 2810796"/>
                <a:gd name="connsiteX2230" fmla="*/ 1817754 w 3531775"/>
                <a:gd name="connsiteY2230" fmla="*/ 945531 h 2810796"/>
                <a:gd name="connsiteX2231" fmla="*/ 1812515 w 3531775"/>
                <a:gd name="connsiteY2231" fmla="*/ 946102 h 2810796"/>
                <a:gd name="connsiteX2232" fmla="*/ 1815087 w 3531775"/>
                <a:gd name="connsiteY2232" fmla="*/ 940387 h 2810796"/>
                <a:gd name="connsiteX2233" fmla="*/ 1806896 w 3531775"/>
                <a:gd name="connsiteY2233" fmla="*/ 936006 h 2810796"/>
                <a:gd name="connsiteX2234" fmla="*/ 1829660 w 3531775"/>
                <a:gd name="connsiteY2234" fmla="*/ 967248 h 2810796"/>
                <a:gd name="connsiteX2235" fmla="*/ 1812515 w 3531775"/>
                <a:gd name="connsiteY2235" fmla="*/ 1001347 h 2810796"/>
                <a:gd name="connsiteX2236" fmla="*/ 1820135 w 3531775"/>
                <a:gd name="connsiteY2236" fmla="*/ 991536 h 2810796"/>
                <a:gd name="connsiteX2237" fmla="*/ 1807848 w 3531775"/>
                <a:gd name="connsiteY2237" fmla="*/ 988012 h 2810796"/>
                <a:gd name="connsiteX2238" fmla="*/ 1802419 w 3531775"/>
                <a:gd name="connsiteY2238" fmla="*/ 992679 h 2810796"/>
                <a:gd name="connsiteX2239" fmla="*/ 1797847 w 3531775"/>
                <a:gd name="connsiteY2239" fmla="*/ 984107 h 2810796"/>
                <a:gd name="connsiteX2240" fmla="*/ 1793275 w 3531775"/>
                <a:gd name="connsiteY2240" fmla="*/ 985155 h 2810796"/>
                <a:gd name="connsiteX2241" fmla="*/ 1794513 w 3531775"/>
                <a:gd name="connsiteY2241" fmla="*/ 980011 h 2810796"/>
                <a:gd name="connsiteX2242" fmla="*/ 1786512 w 3531775"/>
                <a:gd name="connsiteY2242" fmla="*/ 977154 h 2810796"/>
                <a:gd name="connsiteX2243" fmla="*/ 1812515 w 3531775"/>
                <a:gd name="connsiteY2243" fmla="*/ 1001347 h 2810796"/>
                <a:gd name="connsiteX2244" fmla="*/ 1811754 w 3531775"/>
                <a:gd name="connsiteY2244" fmla="*/ 1133935 h 2810796"/>
                <a:gd name="connsiteX2245" fmla="*/ 1802895 w 3531775"/>
                <a:gd name="connsiteY2245" fmla="*/ 1132506 h 2810796"/>
                <a:gd name="connsiteX2246" fmla="*/ 1794132 w 3531775"/>
                <a:gd name="connsiteY2246" fmla="*/ 1136316 h 2810796"/>
                <a:gd name="connsiteX2247" fmla="*/ 1794227 w 3531775"/>
                <a:gd name="connsiteY2247" fmla="*/ 1142889 h 2810796"/>
                <a:gd name="connsiteX2248" fmla="*/ 1789084 w 3531775"/>
                <a:gd name="connsiteY2248" fmla="*/ 1143365 h 2810796"/>
                <a:gd name="connsiteX2249" fmla="*/ 1782988 w 3531775"/>
                <a:gd name="connsiteY2249" fmla="*/ 1141841 h 2810796"/>
                <a:gd name="connsiteX2250" fmla="*/ 1780130 w 3531775"/>
                <a:gd name="connsiteY2250" fmla="*/ 1146794 h 2810796"/>
                <a:gd name="connsiteX2251" fmla="*/ 1777083 w 3531775"/>
                <a:gd name="connsiteY2251" fmla="*/ 1141460 h 2810796"/>
                <a:gd name="connsiteX2252" fmla="*/ 1769177 w 3531775"/>
                <a:gd name="connsiteY2252" fmla="*/ 1141269 h 2810796"/>
                <a:gd name="connsiteX2253" fmla="*/ 1811754 w 3531775"/>
                <a:gd name="connsiteY2253" fmla="*/ 1133935 h 2810796"/>
                <a:gd name="connsiteX2254" fmla="*/ 1831946 w 3531775"/>
                <a:gd name="connsiteY2254" fmla="*/ 1176893 h 2810796"/>
                <a:gd name="connsiteX2255" fmla="*/ 1828136 w 3531775"/>
                <a:gd name="connsiteY2255" fmla="*/ 1170511 h 2810796"/>
                <a:gd name="connsiteX2256" fmla="*/ 1824517 w 3531775"/>
                <a:gd name="connsiteY2256" fmla="*/ 1174988 h 2810796"/>
                <a:gd name="connsiteX2257" fmla="*/ 1816611 w 3531775"/>
                <a:gd name="connsiteY2257" fmla="*/ 1178703 h 2810796"/>
                <a:gd name="connsiteX2258" fmla="*/ 1816135 w 3531775"/>
                <a:gd name="connsiteY2258" fmla="*/ 1185751 h 2810796"/>
                <a:gd name="connsiteX2259" fmla="*/ 1811468 w 3531775"/>
                <a:gd name="connsiteY2259" fmla="*/ 1185370 h 2810796"/>
                <a:gd name="connsiteX2260" fmla="*/ 1806515 w 3531775"/>
                <a:gd name="connsiteY2260" fmla="*/ 1184132 h 2810796"/>
                <a:gd name="connsiteX2261" fmla="*/ 1803562 w 3531775"/>
                <a:gd name="connsiteY2261" fmla="*/ 1189180 h 2810796"/>
                <a:gd name="connsiteX2262" fmla="*/ 1801466 w 3531775"/>
                <a:gd name="connsiteY2262" fmla="*/ 1183465 h 2810796"/>
                <a:gd name="connsiteX2263" fmla="*/ 1794513 w 3531775"/>
                <a:gd name="connsiteY2263" fmla="*/ 1182989 h 2810796"/>
                <a:gd name="connsiteX2264" fmla="*/ 1831946 w 3531775"/>
                <a:gd name="connsiteY2264" fmla="*/ 1176893 h 2810796"/>
                <a:gd name="connsiteX2265" fmla="*/ 1854521 w 3531775"/>
                <a:gd name="connsiteY2265" fmla="*/ 1202039 h 2810796"/>
                <a:gd name="connsiteX2266" fmla="*/ 1847663 w 3531775"/>
                <a:gd name="connsiteY2266" fmla="*/ 1199086 h 2810796"/>
                <a:gd name="connsiteX2267" fmla="*/ 1846520 w 3531775"/>
                <a:gd name="connsiteY2267" fmla="*/ 1203754 h 2810796"/>
                <a:gd name="connsiteX2268" fmla="*/ 1841090 w 3531775"/>
                <a:gd name="connsiteY2268" fmla="*/ 1209754 h 2810796"/>
                <a:gd name="connsiteX2269" fmla="*/ 1844424 w 3531775"/>
                <a:gd name="connsiteY2269" fmla="*/ 1216898 h 2810796"/>
                <a:gd name="connsiteX2270" fmla="*/ 1839662 w 3531775"/>
                <a:gd name="connsiteY2270" fmla="*/ 1216803 h 2810796"/>
                <a:gd name="connsiteX2271" fmla="*/ 1834518 w 3531775"/>
                <a:gd name="connsiteY2271" fmla="*/ 1218041 h 2810796"/>
                <a:gd name="connsiteX2272" fmla="*/ 1834328 w 3531775"/>
                <a:gd name="connsiteY2272" fmla="*/ 1222899 h 2810796"/>
                <a:gd name="connsiteX2273" fmla="*/ 1829565 w 3531775"/>
                <a:gd name="connsiteY2273" fmla="*/ 1219755 h 2810796"/>
                <a:gd name="connsiteX2274" fmla="*/ 1823183 w 3531775"/>
                <a:gd name="connsiteY2274" fmla="*/ 1222422 h 2810796"/>
                <a:gd name="connsiteX2275" fmla="*/ 1854521 w 3531775"/>
                <a:gd name="connsiteY2275" fmla="*/ 1202039 h 2810796"/>
                <a:gd name="connsiteX2276" fmla="*/ 1879476 w 3531775"/>
                <a:gd name="connsiteY2276" fmla="*/ 1231376 h 2810796"/>
                <a:gd name="connsiteX2277" fmla="*/ 1874237 w 3531775"/>
                <a:gd name="connsiteY2277" fmla="*/ 1226233 h 2810796"/>
                <a:gd name="connsiteX2278" fmla="*/ 1872142 w 3531775"/>
                <a:gd name="connsiteY2278" fmla="*/ 1231090 h 2810796"/>
                <a:gd name="connsiteX2279" fmla="*/ 1866046 w 3531775"/>
                <a:gd name="connsiteY2279" fmla="*/ 1236138 h 2810796"/>
                <a:gd name="connsiteX2280" fmla="*/ 1867284 w 3531775"/>
                <a:gd name="connsiteY2280" fmla="*/ 1244806 h 2810796"/>
                <a:gd name="connsiteX2281" fmla="*/ 1858426 w 3531775"/>
                <a:gd name="connsiteY2281" fmla="*/ 1243187 h 2810796"/>
                <a:gd name="connsiteX2282" fmla="*/ 1856997 w 3531775"/>
                <a:gd name="connsiteY2282" fmla="*/ 1248426 h 2810796"/>
                <a:gd name="connsiteX2283" fmla="*/ 1853568 w 3531775"/>
                <a:gd name="connsiteY2283" fmla="*/ 1243663 h 2810796"/>
                <a:gd name="connsiteX2284" fmla="*/ 1847186 w 3531775"/>
                <a:gd name="connsiteY2284" fmla="*/ 1244711 h 2810796"/>
                <a:gd name="connsiteX2285" fmla="*/ 1879476 w 3531775"/>
                <a:gd name="connsiteY2285" fmla="*/ 1231376 h 2810796"/>
                <a:gd name="connsiteX2286" fmla="*/ 1914242 w 3531775"/>
                <a:gd name="connsiteY2286" fmla="*/ 1263380 h 2810796"/>
                <a:gd name="connsiteX2287" fmla="*/ 1898240 w 3531775"/>
                <a:gd name="connsiteY2287" fmla="*/ 1256998 h 2810796"/>
                <a:gd name="connsiteX2288" fmla="*/ 1898621 w 3531775"/>
                <a:gd name="connsiteY2288" fmla="*/ 1270429 h 2810796"/>
                <a:gd name="connsiteX2289" fmla="*/ 1904908 w 3531775"/>
                <a:gd name="connsiteY2289" fmla="*/ 1275953 h 2810796"/>
                <a:gd name="connsiteX2290" fmla="*/ 1894526 w 3531775"/>
                <a:gd name="connsiteY2290" fmla="*/ 1282430 h 2810796"/>
                <a:gd name="connsiteX2291" fmla="*/ 1897193 w 3531775"/>
                <a:gd name="connsiteY2291" fmla="*/ 1287288 h 2810796"/>
                <a:gd name="connsiteX2292" fmla="*/ 1889954 w 3531775"/>
                <a:gd name="connsiteY2292" fmla="*/ 1286907 h 2810796"/>
                <a:gd name="connsiteX2293" fmla="*/ 1884429 w 3531775"/>
                <a:gd name="connsiteY2293" fmla="*/ 1293098 h 2810796"/>
                <a:gd name="connsiteX2294" fmla="*/ 1893764 w 3531775"/>
                <a:gd name="connsiteY2294" fmla="*/ 1297099 h 2810796"/>
                <a:gd name="connsiteX2295" fmla="*/ 1914242 w 3531775"/>
                <a:gd name="connsiteY2295" fmla="*/ 1263380 h 2810796"/>
                <a:gd name="connsiteX2296" fmla="*/ 1920719 w 3531775"/>
                <a:gd name="connsiteY2296" fmla="*/ 1305195 h 2810796"/>
                <a:gd name="connsiteX2297" fmla="*/ 1912052 w 3531775"/>
                <a:gd name="connsiteY2297" fmla="*/ 1300051 h 2810796"/>
                <a:gd name="connsiteX2298" fmla="*/ 1911099 w 3531775"/>
                <a:gd name="connsiteY2298" fmla="*/ 1306528 h 2810796"/>
                <a:gd name="connsiteX2299" fmla="*/ 1905003 w 3531775"/>
                <a:gd name="connsiteY2299" fmla="*/ 1314243 h 2810796"/>
                <a:gd name="connsiteX2300" fmla="*/ 1909766 w 3531775"/>
                <a:gd name="connsiteY2300" fmla="*/ 1324721 h 2810796"/>
                <a:gd name="connsiteX2301" fmla="*/ 1897574 w 3531775"/>
                <a:gd name="connsiteY2301" fmla="*/ 1324721 h 2810796"/>
                <a:gd name="connsiteX2302" fmla="*/ 1897764 w 3531775"/>
                <a:gd name="connsiteY2302" fmla="*/ 1331484 h 2810796"/>
                <a:gd name="connsiteX2303" fmla="*/ 1891478 w 3531775"/>
                <a:gd name="connsiteY2303" fmla="*/ 1326340 h 2810796"/>
                <a:gd name="connsiteX2304" fmla="*/ 1883572 w 3531775"/>
                <a:gd name="connsiteY2304" fmla="*/ 1329293 h 2810796"/>
                <a:gd name="connsiteX2305" fmla="*/ 1920719 w 3531775"/>
                <a:gd name="connsiteY2305" fmla="*/ 1305195 h 2810796"/>
                <a:gd name="connsiteX2306" fmla="*/ 1961963 w 3531775"/>
                <a:gd name="connsiteY2306" fmla="*/ 1285192 h 2810796"/>
                <a:gd name="connsiteX2307" fmla="*/ 1960915 w 3531775"/>
                <a:gd name="connsiteY2307" fmla="*/ 1282620 h 2810796"/>
                <a:gd name="connsiteX2308" fmla="*/ 1961010 w 3531775"/>
                <a:gd name="connsiteY2308" fmla="*/ 1282525 h 2810796"/>
                <a:gd name="connsiteX2309" fmla="*/ 1947008 w 3531775"/>
                <a:gd name="connsiteY2309" fmla="*/ 1270905 h 2810796"/>
                <a:gd name="connsiteX2310" fmla="*/ 1941960 w 3531775"/>
                <a:gd name="connsiteY2310" fmla="*/ 1282716 h 2810796"/>
                <a:gd name="connsiteX2311" fmla="*/ 1945675 w 3531775"/>
                <a:gd name="connsiteY2311" fmla="*/ 1290812 h 2810796"/>
                <a:gd name="connsiteX2312" fmla="*/ 1941198 w 3531775"/>
                <a:gd name="connsiteY2312" fmla="*/ 1290431 h 2810796"/>
                <a:gd name="connsiteX2313" fmla="*/ 1936626 w 3531775"/>
                <a:gd name="connsiteY2313" fmla="*/ 1291669 h 2810796"/>
                <a:gd name="connsiteX2314" fmla="*/ 1932245 w 3531775"/>
                <a:gd name="connsiteY2314" fmla="*/ 1293479 h 2810796"/>
                <a:gd name="connsiteX2315" fmla="*/ 1926530 w 3531775"/>
                <a:gd name="connsiteY2315" fmla="*/ 1296337 h 2810796"/>
                <a:gd name="connsiteX2316" fmla="*/ 1931102 w 3531775"/>
                <a:gd name="connsiteY2316" fmla="*/ 1303671 h 2810796"/>
                <a:gd name="connsiteX2317" fmla="*/ 1955867 w 3531775"/>
                <a:gd name="connsiteY2317" fmla="*/ 1301861 h 2810796"/>
                <a:gd name="connsiteX2318" fmla="*/ 1961963 w 3531775"/>
                <a:gd name="connsiteY2318" fmla="*/ 1285192 h 2810796"/>
                <a:gd name="connsiteX2319" fmla="*/ 1914909 w 3531775"/>
                <a:gd name="connsiteY2319" fmla="*/ 1386729 h 2810796"/>
                <a:gd name="connsiteX2320" fmla="*/ 1914909 w 3531775"/>
                <a:gd name="connsiteY2320" fmla="*/ 1386729 h 2810796"/>
                <a:gd name="connsiteX2321" fmla="*/ 1914909 w 3531775"/>
                <a:gd name="connsiteY2321" fmla="*/ 1386729 h 2810796"/>
                <a:gd name="connsiteX2322" fmla="*/ 1914909 w 3531775"/>
                <a:gd name="connsiteY2322" fmla="*/ 1386729 h 2810796"/>
                <a:gd name="connsiteX2323" fmla="*/ 1914909 w 3531775"/>
                <a:gd name="connsiteY2323" fmla="*/ 1386729 h 2810796"/>
                <a:gd name="connsiteX2324" fmla="*/ 1975012 w 3531775"/>
                <a:gd name="connsiteY2324" fmla="*/ 1327293 h 2810796"/>
                <a:gd name="connsiteX2325" fmla="*/ 1965106 w 3531775"/>
                <a:gd name="connsiteY2325" fmla="*/ 1327388 h 2810796"/>
                <a:gd name="connsiteX2326" fmla="*/ 1958534 w 3531775"/>
                <a:gd name="connsiteY2326" fmla="*/ 1334532 h 2810796"/>
                <a:gd name="connsiteX2327" fmla="*/ 1962725 w 3531775"/>
                <a:gd name="connsiteY2327" fmla="*/ 1345771 h 2810796"/>
                <a:gd name="connsiteX2328" fmla="*/ 1950437 w 3531775"/>
                <a:gd name="connsiteY2328" fmla="*/ 1344342 h 2810796"/>
                <a:gd name="connsiteX2329" fmla="*/ 1950152 w 3531775"/>
                <a:gd name="connsiteY2329" fmla="*/ 1351200 h 2810796"/>
                <a:gd name="connsiteX2330" fmla="*/ 1944246 w 3531775"/>
                <a:gd name="connsiteY2330" fmla="*/ 1345295 h 2810796"/>
                <a:gd name="connsiteX2331" fmla="*/ 1936150 w 3531775"/>
                <a:gd name="connsiteY2331" fmla="*/ 1347391 h 2810796"/>
                <a:gd name="connsiteX2332" fmla="*/ 1975012 w 3531775"/>
                <a:gd name="connsiteY2332" fmla="*/ 1327293 h 2810796"/>
                <a:gd name="connsiteX2333" fmla="*/ 1994443 w 3531775"/>
                <a:gd name="connsiteY2333" fmla="*/ 1291860 h 2810796"/>
                <a:gd name="connsiteX2334" fmla="*/ 1978250 w 3531775"/>
                <a:gd name="connsiteY2334" fmla="*/ 1294527 h 2810796"/>
                <a:gd name="connsiteX2335" fmla="*/ 1981584 w 3531775"/>
                <a:gd name="connsiteY2335" fmla="*/ 1297479 h 2810796"/>
                <a:gd name="connsiteX2336" fmla="*/ 1982918 w 3531775"/>
                <a:gd name="connsiteY2336" fmla="*/ 1304814 h 2810796"/>
                <a:gd name="connsiteX2337" fmla="*/ 1991490 w 3531775"/>
                <a:gd name="connsiteY2337" fmla="*/ 1304814 h 2810796"/>
                <a:gd name="connsiteX2338" fmla="*/ 1988061 w 3531775"/>
                <a:gd name="connsiteY2338" fmla="*/ 1309005 h 2810796"/>
                <a:gd name="connsiteX2339" fmla="*/ 1985585 w 3531775"/>
                <a:gd name="connsiteY2339" fmla="*/ 1314053 h 2810796"/>
                <a:gd name="connsiteX2340" fmla="*/ 1989776 w 3531775"/>
                <a:gd name="connsiteY2340" fmla="*/ 1316244 h 2810796"/>
                <a:gd name="connsiteX2341" fmla="*/ 1983775 w 3531775"/>
                <a:gd name="connsiteY2341" fmla="*/ 1319196 h 2810796"/>
                <a:gd name="connsiteX2342" fmla="*/ 1981870 w 3531775"/>
                <a:gd name="connsiteY2342" fmla="*/ 1326054 h 2810796"/>
                <a:gd name="connsiteX2343" fmla="*/ 1990919 w 3531775"/>
                <a:gd name="connsiteY2343" fmla="*/ 1324721 h 2810796"/>
                <a:gd name="connsiteX2344" fmla="*/ 1994443 w 3531775"/>
                <a:gd name="connsiteY2344" fmla="*/ 1291860 h 2810796"/>
                <a:gd name="connsiteX2345" fmla="*/ 2007778 w 3531775"/>
                <a:gd name="connsiteY2345" fmla="*/ 1345771 h 2810796"/>
                <a:gd name="connsiteX2346" fmla="*/ 1988537 w 3531775"/>
                <a:gd name="connsiteY2346" fmla="*/ 1336627 h 2810796"/>
                <a:gd name="connsiteX2347" fmla="*/ 1990633 w 3531775"/>
                <a:gd name="connsiteY2347" fmla="*/ 1342628 h 2810796"/>
                <a:gd name="connsiteX2348" fmla="*/ 1988442 w 3531775"/>
                <a:gd name="connsiteY2348" fmla="*/ 1352153 h 2810796"/>
                <a:gd name="connsiteX2349" fmla="*/ 1998062 w 3531775"/>
                <a:gd name="connsiteY2349" fmla="*/ 1358630 h 2810796"/>
                <a:gd name="connsiteX2350" fmla="*/ 1986537 w 3531775"/>
                <a:gd name="connsiteY2350" fmla="*/ 1364726 h 2810796"/>
                <a:gd name="connsiteX2351" fmla="*/ 1989966 w 3531775"/>
                <a:gd name="connsiteY2351" fmla="*/ 1370346 h 2810796"/>
                <a:gd name="connsiteX2352" fmla="*/ 1981584 w 3531775"/>
                <a:gd name="connsiteY2352" fmla="*/ 1369203 h 2810796"/>
                <a:gd name="connsiteX2353" fmla="*/ 1975583 w 3531775"/>
                <a:gd name="connsiteY2353" fmla="*/ 1375489 h 2810796"/>
                <a:gd name="connsiteX2354" fmla="*/ 1986442 w 3531775"/>
                <a:gd name="connsiteY2354" fmla="*/ 1380823 h 2810796"/>
                <a:gd name="connsiteX2355" fmla="*/ 2007778 w 3531775"/>
                <a:gd name="connsiteY2355" fmla="*/ 1345771 h 2810796"/>
                <a:gd name="connsiteX2356" fmla="*/ 2010826 w 3531775"/>
                <a:gd name="connsiteY2356" fmla="*/ 1406065 h 2810796"/>
                <a:gd name="connsiteX2357" fmla="*/ 1996919 w 3531775"/>
                <a:gd name="connsiteY2357" fmla="*/ 1392920 h 2810796"/>
                <a:gd name="connsiteX2358" fmla="*/ 1997396 w 3531775"/>
                <a:gd name="connsiteY2358" fmla="*/ 1398254 h 2810796"/>
                <a:gd name="connsiteX2359" fmla="*/ 1993395 w 3531775"/>
                <a:gd name="connsiteY2359" fmla="*/ 1405112 h 2810796"/>
                <a:gd name="connsiteX2360" fmla="*/ 1999777 w 3531775"/>
                <a:gd name="connsiteY2360" fmla="*/ 1413113 h 2810796"/>
                <a:gd name="connsiteX2361" fmla="*/ 1988823 w 3531775"/>
                <a:gd name="connsiteY2361" fmla="*/ 1414446 h 2810796"/>
                <a:gd name="connsiteX2362" fmla="*/ 1990252 w 3531775"/>
                <a:gd name="connsiteY2362" fmla="*/ 1419876 h 2810796"/>
                <a:gd name="connsiteX2363" fmla="*/ 1983775 w 3531775"/>
                <a:gd name="connsiteY2363" fmla="*/ 1416447 h 2810796"/>
                <a:gd name="connsiteX2364" fmla="*/ 1977393 w 3531775"/>
                <a:gd name="connsiteY2364" fmla="*/ 1419495 h 2810796"/>
                <a:gd name="connsiteX2365" fmla="*/ 2010826 w 3531775"/>
                <a:gd name="connsiteY2365" fmla="*/ 1406065 h 2810796"/>
                <a:gd name="connsiteX2366" fmla="*/ 2039496 w 3531775"/>
                <a:gd name="connsiteY2366" fmla="*/ 1315101 h 2810796"/>
                <a:gd name="connsiteX2367" fmla="*/ 2026828 w 3531775"/>
                <a:gd name="connsiteY2367" fmla="*/ 1304528 h 2810796"/>
                <a:gd name="connsiteX2368" fmla="*/ 2027590 w 3531775"/>
                <a:gd name="connsiteY2368" fmla="*/ 1309671 h 2810796"/>
                <a:gd name="connsiteX2369" fmla="*/ 2024542 w 3531775"/>
                <a:gd name="connsiteY2369" fmla="*/ 1317006 h 2810796"/>
                <a:gd name="connsiteX2370" fmla="*/ 2030543 w 3531775"/>
                <a:gd name="connsiteY2370" fmla="*/ 1323768 h 2810796"/>
                <a:gd name="connsiteX2371" fmla="*/ 2025780 w 3531775"/>
                <a:gd name="connsiteY2371" fmla="*/ 1324530 h 2810796"/>
                <a:gd name="connsiteX2372" fmla="*/ 2021208 w 3531775"/>
                <a:gd name="connsiteY2372" fmla="*/ 1326816 h 2810796"/>
                <a:gd name="connsiteX2373" fmla="*/ 2022827 w 3531775"/>
                <a:gd name="connsiteY2373" fmla="*/ 1331865 h 2810796"/>
                <a:gd name="connsiteX2374" fmla="*/ 2016922 w 3531775"/>
                <a:gd name="connsiteY2374" fmla="*/ 1329674 h 2810796"/>
                <a:gd name="connsiteX2375" fmla="*/ 2011588 w 3531775"/>
                <a:gd name="connsiteY2375" fmla="*/ 1333770 h 2810796"/>
                <a:gd name="connsiteX2376" fmla="*/ 2018541 w 3531775"/>
                <a:gd name="connsiteY2376" fmla="*/ 1339675 h 2810796"/>
                <a:gd name="connsiteX2377" fmla="*/ 2039496 w 3531775"/>
                <a:gd name="connsiteY2377" fmla="*/ 1315101 h 2810796"/>
                <a:gd name="connsiteX2378" fmla="*/ 2048450 w 3531775"/>
                <a:gd name="connsiteY2378" fmla="*/ 1358154 h 2810796"/>
                <a:gd name="connsiteX2379" fmla="*/ 2028257 w 3531775"/>
                <a:gd name="connsiteY2379" fmla="*/ 1350438 h 2810796"/>
                <a:gd name="connsiteX2380" fmla="*/ 2030924 w 3531775"/>
                <a:gd name="connsiteY2380" fmla="*/ 1356154 h 2810796"/>
                <a:gd name="connsiteX2381" fmla="*/ 2029495 w 3531775"/>
                <a:gd name="connsiteY2381" fmla="*/ 1365774 h 2810796"/>
                <a:gd name="connsiteX2382" fmla="*/ 2039687 w 3531775"/>
                <a:gd name="connsiteY2382" fmla="*/ 1371584 h 2810796"/>
                <a:gd name="connsiteX2383" fmla="*/ 2028638 w 3531775"/>
                <a:gd name="connsiteY2383" fmla="*/ 1378442 h 2810796"/>
                <a:gd name="connsiteX2384" fmla="*/ 2032543 w 3531775"/>
                <a:gd name="connsiteY2384" fmla="*/ 1383871 h 2810796"/>
                <a:gd name="connsiteX2385" fmla="*/ 2024066 w 3531775"/>
                <a:gd name="connsiteY2385" fmla="*/ 1383300 h 2810796"/>
                <a:gd name="connsiteX2386" fmla="*/ 2018541 w 3531775"/>
                <a:gd name="connsiteY2386" fmla="*/ 1390062 h 2810796"/>
                <a:gd name="connsiteX2387" fmla="*/ 2048450 w 3531775"/>
                <a:gd name="connsiteY2387" fmla="*/ 1358154 h 2810796"/>
                <a:gd name="connsiteX2388" fmla="*/ 2084930 w 3531775"/>
                <a:gd name="connsiteY2388" fmla="*/ 1329007 h 2810796"/>
                <a:gd name="connsiteX2389" fmla="*/ 2067119 w 3531775"/>
                <a:gd name="connsiteY2389" fmla="*/ 1320530 h 2810796"/>
                <a:gd name="connsiteX2390" fmla="*/ 2069024 w 3531775"/>
                <a:gd name="connsiteY2390" fmla="*/ 1334913 h 2810796"/>
                <a:gd name="connsiteX2391" fmla="*/ 2076263 w 3531775"/>
                <a:gd name="connsiteY2391" fmla="*/ 1341295 h 2810796"/>
                <a:gd name="connsiteX2392" fmla="*/ 2065880 w 3531775"/>
                <a:gd name="connsiteY2392" fmla="*/ 1347200 h 2810796"/>
                <a:gd name="connsiteX2393" fmla="*/ 2069024 w 3531775"/>
                <a:gd name="connsiteY2393" fmla="*/ 1352534 h 2810796"/>
                <a:gd name="connsiteX2394" fmla="*/ 2061499 w 3531775"/>
                <a:gd name="connsiteY2394" fmla="*/ 1351486 h 2810796"/>
                <a:gd name="connsiteX2395" fmla="*/ 2056165 w 3531775"/>
                <a:gd name="connsiteY2395" fmla="*/ 1357487 h 2810796"/>
                <a:gd name="connsiteX2396" fmla="*/ 2084930 w 3531775"/>
                <a:gd name="connsiteY2396" fmla="*/ 1329007 h 2810796"/>
                <a:gd name="connsiteX2397" fmla="*/ 2079977 w 3531775"/>
                <a:gd name="connsiteY2397" fmla="*/ 1374061 h 2810796"/>
                <a:gd name="connsiteX2398" fmla="*/ 2066928 w 3531775"/>
                <a:gd name="connsiteY2398" fmla="*/ 1378156 h 2810796"/>
                <a:gd name="connsiteX2399" fmla="*/ 2071786 w 3531775"/>
                <a:gd name="connsiteY2399" fmla="*/ 1383871 h 2810796"/>
                <a:gd name="connsiteX2400" fmla="*/ 2072834 w 3531775"/>
                <a:gd name="connsiteY2400" fmla="*/ 1395206 h 2810796"/>
                <a:gd name="connsiteX2401" fmla="*/ 2086550 w 3531775"/>
                <a:gd name="connsiteY2401" fmla="*/ 1398825 h 2810796"/>
                <a:gd name="connsiteX2402" fmla="*/ 2075405 w 3531775"/>
                <a:gd name="connsiteY2402" fmla="*/ 1409875 h 2810796"/>
                <a:gd name="connsiteX2403" fmla="*/ 2081597 w 3531775"/>
                <a:gd name="connsiteY2403" fmla="*/ 1414828 h 2810796"/>
                <a:gd name="connsiteX2404" fmla="*/ 2071405 w 3531775"/>
                <a:gd name="connsiteY2404" fmla="*/ 1416637 h 2810796"/>
                <a:gd name="connsiteX2405" fmla="*/ 2066928 w 3531775"/>
                <a:gd name="connsiteY2405" fmla="*/ 1425781 h 2810796"/>
                <a:gd name="connsiteX2406" fmla="*/ 2079977 w 3531775"/>
                <a:gd name="connsiteY2406" fmla="*/ 1374061 h 2810796"/>
                <a:gd name="connsiteX2407" fmla="*/ 2123030 w 3531775"/>
                <a:gd name="connsiteY2407" fmla="*/ 1341961 h 2810796"/>
                <a:gd name="connsiteX2408" fmla="*/ 2108934 w 3531775"/>
                <a:gd name="connsiteY2408" fmla="*/ 1331198 h 2810796"/>
                <a:gd name="connsiteX2409" fmla="*/ 2109981 w 3531775"/>
                <a:gd name="connsiteY2409" fmla="*/ 1336437 h 2810796"/>
                <a:gd name="connsiteX2410" fmla="*/ 2107219 w 3531775"/>
                <a:gd name="connsiteY2410" fmla="*/ 1343771 h 2810796"/>
                <a:gd name="connsiteX2411" fmla="*/ 2113886 w 3531775"/>
                <a:gd name="connsiteY2411" fmla="*/ 1350629 h 2810796"/>
                <a:gd name="connsiteX2412" fmla="*/ 2104266 w 3531775"/>
                <a:gd name="connsiteY2412" fmla="*/ 1353582 h 2810796"/>
                <a:gd name="connsiteX2413" fmla="*/ 2106171 w 3531775"/>
                <a:gd name="connsiteY2413" fmla="*/ 1358725 h 2810796"/>
                <a:gd name="connsiteX2414" fmla="*/ 2099980 w 3531775"/>
                <a:gd name="connsiteY2414" fmla="*/ 1356344 h 2810796"/>
                <a:gd name="connsiteX2415" fmla="*/ 2094646 w 3531775"/>
                <a:gd name="connsiteY2415" fmla="*/ 1360440 h 2810796"/>
                <a:gd name="connsiteX2416" fmla="*/ 2123030 w 3531775"/>
                <a:gd name="connsiteY2416" fmla="*/ 1341961 h 2810796"/>
                <a:gd name="connsiteX2417" fmla="*/ 2141414 w 3531775"/>
                <a:gd name="connsiteY2417" fmla="*/ 1374727 h 2810796"/>
                <a:gd name="connsiteX2418" fmla="*/ 2123983 w 3531775"/>
                <a:gd name="connsiteY2418" fmla="*/ 1380728 h 2810796"/>
                <a:gd name="connsiteX2419" fmla="*/ 2126650 w 3531775"/>
                <a:gd name="connsiteY2419" fmla="*/ 1389967 h 2810796"/>
                <a:gd name="connsiteX2420" fmla="*/ 2127793 w 3531775"/>
                <a:gd name="connsiteY2420" fmla="*/ 1392063 h 2810796"/>
                <a:gd name="connsiteX2421" fmla="*/ 2136080 w 3531775"/>
                <a:gd name="connsiteY2421" fmla="*/ 1389777 h 2810796"/>
                <a:gd name="connsiteX2422" fmla="*/ 2138651 w 3531775"/>
                <a:gd name="connsiteY2422" fmla="*/ 1390634 h 2810796"/>
                <a:gd name="connsiteX2423" fmla="*/ 2134175 w 3531775"/>
                <a:gd name="connsiteY2423" fmla="*/ 1395492 h 2810796"/>
                <a:gd name="connsiteX2424" fmla="*/ 2131127 w 3531775"/>
                <a:gd name="connsiteY2424" fmla="*/ 1401588 h 2810796"/>
                <a:gd name="connsiteX2425" fmla="*/ 2137032 w 3531775"/>
                <a:gd name="connsiteY2425" fmla="*/ 1404731 h 2810796"/>
                <a:gd name="connsiteX2426" fmla="*/ 2128936 w 3531775"/>
                <a:gd name="connsiteY2426" fmla="*/ 1407874 h 2810796"/>
                <a:gd name="connsiteX2427" fmla="*/ 2126745 w 3531775"/>
                <a:gd name="connsiteY2427" fmla="*/ 1416256 h 2810796"/>
                <a:gd name="connsiteX2428" fmla="*/ 2141414 w 3531775"/>
                <a:gd name="connsiteY2428" fmla="*/ 1374727 h 2810796"/>
                <a:gd name="connsiteX2429" fmla="*/ 2172465 w 3531775"/>
                <a:gd name="connsiteY2429" fmla="*/ 1345009 h 2810796"/>
                <a:gd name="connsiteX2430" fmla="*/ 2157035 w 3531775"/>
                <a:gd name="connsiteY2430" fmla="*/ 1345771 h 2810796"/>
                <a:gd name="connsiteX2431" fmla="*/ 2157225 w 3531775"/>
                <a:gd name="connsiteY2431" fmla="*/ 1354249 h 2810796"/>
                <a:gd name="connsiteX2432" fmla="*/ 2157701 w 3531775"/>
                <a:gd name="connsiteY2432" fmla="*/ 1356249 h 2810796"/>
                <a:gd name="connsiteX2433" fmla="*/ 2164845 w 3531775"/>
                <a:gd name="connsiteY2433" fmla="*/ 1356439 h 2810796"/>
                <a:gd name="connsiteX2434" fmla="*/ 2162083 w 3531775"/>
                <a:gd name="connsiteY2434" fmla="*/ 1360821 h 2810796"/>
                <a:gd name="connsiteX2435" fmla="*/ 2158273 w 3531775"/>
                <a:gd name="connsiteY2435" fmla="*/ 1365202 h 2810796"/>
                <a:gd name="connsiteX2436" fmla="*/ 2162369 w 3531775"/>
                <a:gd name="connsiteY2436" fmla="*/ 1369298 h 2810796"/>
                <a:gd name="connsiteX2437" fmla="*/ 2155130 w 3531775"/>
                <a:gd name="connsiteY2437" fmla="*/ 1369965 h 2810796"/>
                <a:gd name="connsiteX2438" fmla="*/ 2151510 w 3531775"/>
                <a:gd name="connsiteY2438" fmla="*/ 1376442 h 2810796"/>
                <a:gd name="connsiteX2439" fmla="*/ 2172465 w 3531775"/>
                <a:gd name="connsiteY2439" fmla="*/ 1345009 h 2810796"/>
                <a:gd name="connsiteX2440" fmla="*/ 2194277 w 3531775"/>
                <a:gd name="connsiteY2440" fmla="*/ 1374822 h 2810796"/>
                <a:gd name="connsiteX2441" fmla="*/ 2182943 w 3531775"/>
                <a:gd name="connsiteY2441" fmla="*/ 1377870 h 2810796"/>
                <a:gd name="connsiteX2442" fmla="*/ 2187039 w 3531775"/>
                <a:gd name="connsiteY2442" fmla="*/ 1382919 h 2810796"/>
                <a:gd name="connsiteX2443" fmla="*/ 2187705 w 3531775"/>
                <a:gd name="connsiteY2443" fmla="*/ 1392539 h 2810796"/>
                <a:gd name="connsiteX2444" fmla="*/ 2199326 w 3531775"/>
                <a:gd name="connsiteY2444" fmla="*/ 1396158 h 2810796"/>
                <a:gd name="connsiteX2445" fmla="*/ 2193897 w 3531775"/>
                <a:gd name="connsiteY2445" fmla="*/ 1399778 h 2810796"/>
                <a:gd name="connsiteX2446" fmla="*/ 2189515 w 3531775"/>
                <a:gd name="connsiteY2446" fmla="*/ 1404921 h 2810796"/>
                <a:gd name="connsiteX2447" fmla="*/ 2194659 w 3531775"/>
                <a:gd name="connsiteY2447" fmla="*/ 1409398 h 2810796"/>
                <a:gd name="connsiteX2448" fmla="*/ 2185991 w 3531775"/>
                <a:gd name="connsiteY2448" fmla="*/ 1410541 h 2810796"/>
                <a:gd name="connsiteX2449" fmla="*/ 2182085 w 3531775"/>
                <a:gd name="connsiteY2449" fmla="*/ 1418257 h 2810796"/>
                <a:gd name="connsiteX2450" fmla="*/ 2194277 w 3531775"/>
                <a:gd name="connsiteY2450" fmla="*/ 1374822 h 2810796"/>
                <a:gd name="connsiteX2451" fmla="*/ 2225139 w 3531775"/>
                <a:gd name="connsiteY2451" fmla="*/ 1344724 h 2810796"/>
                <a:gd name="connsiteX2452" fmla="*/ 2210565 w 3531775"/>
                <a:gd name="connsiteY2452" fmla="*/ 1346152 h 2810796"/>
                <a:gd name="connsiteX2453" fmla="*/ 2211232 w 3531775"/>
                <a:gd name="connsiteY2453" fmla="*/ 1353963 h 2810796"/>
                <a:gd name="connsiteX2454" fmla="*/ 2211804 w 3531775"/>
                <a:gd name="connsiteY2454" fmla="*/ 1355772 h 2810796"/>
                <a:gd name="connsiteX2455" fmla="*/ 2218566 w 3531775"/>
                <a:gd name="connsiteY2455" fmla="*/ 1355487 h 2810796"/>
                <a:gd name="connsiteX2456" fmla="*/ 2216185 w 3531775"/>
                <a:gd name="connsiteY2456" fmla="*/ 1359678 h 2810796"/>
                <a:gd name="connsiteX2457" fmla="*/ 2212851 w 3531775"/>
                <a:gd name="connsiteY2457" fmla="*/ 1363964 h 2810796"/>
                <a:gd name="connsiteX2458" fmla="*/ 2216947 w 3531775"/>
                <a:gd name="connsiteY2458" fmla="*/ 1367488 h 2810796"/>
                <a:gd name="connsiteX2459" fmla="*/ 2210184 w 3531775"/>
                <a:gd name="connsiteY2459" fmla="*/ 1368536 h 2810796"/>
                <a:gd name="connsiteX2460" fmla="*/ 2207136 w 3531775"/>
                <a:gd name="connsiteY2460" fmla="*/ 1374727 h 2810796"/>
                <a:gd name="connsiteX2461" fmla="*/ 2225139 w 3531775"/>
                <a:gd name="connsiteY2461" fmla="*/ 1344724 h 2810796"/>
                <a:gd name="connsiteX2462" fmla="*/ 2247427 w 3531775"/>
                <a:gd name="connsiteY2462" fmla="*/ 1388634 h 2810796"/>
                <a:gd name="connsiteX2463" fmla="*/ 2220947 w 3531775"/>
                <a:gd name="connsiteY2463" fmla="*/ 1389967 h 2810796"/>
                <a:gd name="connsiteX2464" fmla="*/ 2226853 w 3531775"/>
                <a:gd name="connsiteY2464" fmla="*/ 1394825 h 2810796"/>
                <a:gd name="connsiteX2465" fmla="*/ 2231520 w 3531775"/>
                <a:gd name="connsiteY2465" fmla="*/ 1404255 h 2810796"/>
                <a:gd name="connsiteX2466" fmla="*/ 2243903 w 3531775"/>
                <a:gd name="connsiteY2466" fmla="*/ 1406922 h 2810796"/>
                <a:gd name="connsiteX2467" fmla="*/ 2234854 w 3531775"/>
                <a:gd name="connsiteY2467" fmla="*/ 1419400 h 2810796"/>
                <a:gd name="connsiteX2468" fmla="*/ 2241807 w 3531775"/>
                <a:gd name="connsiteY2468" fmla="*/ 1423209 h 2810796"/>
                <a:gd name="connsiteX2469" fmla="*/ 2232092 w 3531775"/>
                <a:gd name="connsiteY2469" fmla="*/ 1426543 h 2810796"/>
                <a:gd name="connsiteX2470" fmla="*/ 2229234 w 3531775"/>
                <a:gd name="connsiteY2470" fmla="*/ 1436163 h 2810796"/>
                <a:gd name="connsiteX2471" fmla="*/ 2247427 w 3531775"/>
                <a:gd name="connsiteY2471" fmla="*/ 1388634 h 2810796"/>
                <a:gd name="connsiteX2472" fmla="*/ 2272478 w 3531775"/>
                <a:gd name="connsiteY2472" fmla="*/ 1348819 h 2810796"/>
                <a:gd name="connsiteX2473" fmla="*/ 2259333 w 3531775"/>
                <a:gd name="connsiteY2473" fmla="*/ 1350724 h 2810796"/>
                <a:gd name="connsiteX2474" fmla="*/ 2263619 w 3531775"/>
                <a:gd name="connsiteY2474" fmla="*/ 1353010 h 2810796"/>
                <a:gd name="connsiteX2475" fmla="*/ 2260286 w 3531775"/>
                <a:gd name="connsiteY2475" fmla="*/ 1357487 h 2810796"/>
                <a:gd name="connsiteX2476" fmla="*/ 2268763 w 3531775"/>
                <a:gd name="connsiteY2476" fmla="*/ 1359487 h 2810796"/>
                <a:gd name="connsiteX2477" fmla="*/ 2262191 w 3531775"/>
                <a:gd name="connsiteY2477" fmla="*/ 1366250 h 2810796"/>
                <a:gd name="connsiteX2478" fmla="*/ 2266096 w 3531775"/>
                <a:gd name="connsiteY2478" fmla="*/ 1369203 h 2810796"/>
                <a:gd name="connsiteX2479" fmla="*/ 2260095 w 3531775"/>
                <a:gd name="connsiteY2479" fmla="*/ 1370441 h 2810796"/>
                <a:gd name="connsiteX2480" fmla="*/ 2257714 w 3531775"/>
                <a:gd name="connsiteY2480" fmla="*/ 1376061 h 2810796"/>
                <a:gd name="connsiteX2481" fmla="*/ 2272478 w 3531775"/>
                <a:gd name="connsiteY2481" fmla="*/ 1348819 h 2810796"/>
                <a:gd name="connsiteX2482" fmla="*/ 2291051 w 3531775"/>
                <a:gd name="connsiteY2482" fmla="*/ 1379299 h 2810796"/>
                <a:gd name="connsiteX2483" fmla="*/ 2281622 w 3531775"/>
                <a:gd name="connsiteY2483" fmla="*/ 1384919 h 2810796"/>
                <a:gd name="connsiteX2484" fmla="*/ 2279717 w 3531775"/>
                <a:gd name="connsiteY2484" fmla="*/ 1394349 h 2810796"/>
                <a:gd name="connsiteX2485" fmla="*/ 2290289 w 3531775"/>
                <a:gd name="connsiteY2485" fmla="*/ 1401112 h 2810796"/>
                <a:gd name="connsiteX2486" fmla="*/ 2278097 w 3531775"/>
                <a:gd name="connsiteY2486" fmla="*/ 1406731 h 2810796"/>
                <a:gd name="connsiteX2487" fmla="*/ 2281908 w 3531775"/>
                <a:gd name="connsiteY2487" fmla="*/ 1412351 h 2810796"/>
                <a:gd name="connsiteX2488" fmla="*/ 2273049 w 3531775"/>
                <a:gd name="connsiteY2488" fmla="*/ 1411017 h 2810796"/>
                <a:gd name="connsiteX2489" fmla="*/ 2267144 w 3531775"/>
                <a:gd name="connsiteY2489" fmla="*/ 1417304 h 2810796"/>
                <a:gd name="connsiteX2490" fmla="*/ 2291051 w 3531775"/>
                <a:gd name="connsiteY2490" fmla="*/ 1379299 h 2810796"/>
                <a:gd name="connsiteX2491" fmla="*/ 2323818 w 3531775"/>
                <a:gd name="connsiteY2491" fmla="*/ 1344152 h 2810796"/>
                <a:gd name="connsiteX2492" fmla="*/ 2305720 w 3531775"/>
                <a:gd name="connsiteY2492" fmla="*/ 1345200 h 2810796"/>
                <a:gd name="connsiteX2493" fmla="*/ 2308006 w 3531775"/>
                <a:gd name="connsiteY2493" fmla="*/ 1353487 h 2810796"/>
                <a:gd name="connsiteX2494" fmla="*/ 2306958 w 3531775"/>
                <a:gd name="connsiteY2494" fmla="*/ 1356439 h 2810796"/>
                <a:gd name="connsiteX2495" fmla="*/ 2315340 w 3531775"/>
                <a:gd name="connsiteY2495" fmla="*/ 1356439 h 2810796"/>
                <a:gd name="connsiteX2496" fmla="*/ 2312292 w 3531775"/>
                <a:gd name="connsiteY2496" fmla="*/ 1361202 h 2810796"/>
                <a:gd name="connsiteX2497" fmla="*/ 2308006 w 3531775"/>
                <a:gd name="connsiteY2497" fmla="*/ 1365964 h 2810796"/>
                <a:gd name="connsiteX2498" fmla="*/ 2312864 w 3531775"/>
                <a:gd name="connsiteY2498" fmla="*/ 1370250 h 2810796"/>
                <a:gd name="connsiteX2499" fmla="*/ 2304482 w 3531775"/>
                <a:gd name="connsiteY2499" fmla="*/ 1371108 h 2810796"/>
                <a:gd name="connsiteX2500" fmla="*/ 2300576 w 3531775"/>
                <a:gd name="connsiteY2500" fmla="*/ 1378156 h 2810796"/>
                <a:gd name="connsiteX2501" fmla="*/ 2323818 w 3531775"/>
                <a:gd name="connsiteY2501" fmla="*/ 1344152 h 2810796"/>
                <a:gd name="connsiteX2502" fmla="*/ 2334295 w 3531775"/>
                <a:gd name="connsiteY2502" fmla="*/ 1380823 h 2810796"/>
                <a:gd name="connsiteX2503" fmla="*/ 2322675 w 3531775"/>
                <a:gd name="connsiteY2503" fmla="*/ 1384919 h 2810796"/>
                <a:gd name="connsiteX2504" fmla="*/ 2327437 w 3531775"/>
                <a:gd name="connsiteY2504" fmla="*/ 1389491 h 2810796"/>
                <a:gd name="connsiteX2505" fmla="*/ 2329151 w 3531775"/>
                <a:gd name="connsiteY2505" fmla="*/ 1398921 h 2810796"/>
                <a:gd name="connsiteX2506" fmla="*/ 2341629 w 3531775"/>
                <a:gd name="connsiteY2506" fmla="*/ 1401302 h 2810796"/>
                <a:gd name="connsiteX2507" fmla="*/ 2332390 w 3531775"/>
                <a:gd name="connsiteY2507" fmla="*/ 1410922 h 2810796"/>
                <a:gd name="connsiteX2508" fmla="*/ 2338105 w 3531775"/>
                <a:gd name="connsiteY2508" fmla="*/ 1414828 h 2810796"/>
                <a:gd name="connsiteX2509" fmla="*/ 2329342 w 3531775"/>
                <a:gd name="connsiteY2509" fmla="*/ 1416733 h 2810796"/>
                <a:gd name="connsiteX2510" fmla="*/ 2326199 w 3531775"/>
                <a:gd name="connsiteY2510" fmla="*/ 1424733 h 2810796"/>
                <a:gd name="connsiteX2511" fmla="*/ 2334295 w 3531775"/>
                <a:gd name="connsiteY2511" fmla="*/ 1380823 h 2810796"/>
                <a:gd name="connsiteX2512" fmla="*/ 2376014 w 3531775"/>
                <a:gd name="connsiteY2512" fmla="*/ 1347009 h 2810796"/>
                <a:gd name="connsiteX2513" fmla="*/ 2358108 w 3531775"/>
                <a:gd name="connsiteY2513" fmla="*/ 1339390 h 2810796"/>
                <a:gd name="connsiteX2514" fmla="*/ 2360489 w 3531775"/>
                <a:gd name="connsiteY2514" fmla="*/ 1344152 h 2810796"/>
                <a:gd name="connsiteX2515" fmla="*/ 2359060 w 3531775"/>
                <a:gd name="connsiteY2515" fmla="*/ 1351772 h 2810796"/>
                <a:gd name="connsiteX2516" fmla="*/ 2367823 w 3531775"/>
                <a:gd name="connsiteY2516" fmla="*/ 1357011 h 2810796"/>
                <a:gd name="connsiteX2517" fmla="*/ 2358012 w 3531775"/>
                <a:gd name="connsiteY2517" fmla="*/ 1361773 h 2810796"/>
                <a:gd name="connsiteX2518" fmla="*/ 2361251 w 3531775"/>
                <a:gd name="connsiteY2518" fmla="*/ 1366250 h 2810796"/>
                <a:gd name="connsiteX2519" fmla="*/ 2354012 w 3531775"/>
                <a:gd name="connsiteY2519" fmla="*/ 1365297 h 2810796"/>
                <a:gd name="connsiteX2520" fmla="*/ 2349249 w 3531775"/>
                <a:gd name="connsiteY2520" fmla="*/ 1370346 h 2810796"/>
                <a:gd name="connsiteX2521" fmla="*/ 2376014 w 3531775"/>
                <a:gd name="connsiteY2521" fmla="*/ 1347009 h 2810796"/>
                <a:gd name="connsiteX2522" fmla="*/ 2376014 w 3531775"/>
                <a:gd name="connsiteY2522" fmla="*/ 1437878 h 2810796"/>
                <a:gd name="connsiteX2523" fmla="*/ 2357822 w 3531775"/>
                <a:gd name="connsiteY2523" fmla="*/ 1430449 h 2810796"/>
                <a:gd name="connsiteX2524" fmla="*/ 2360203 w 3531775"/>
                <a:gd name="connsiteY2524" fmla="*/ 1435211 h 2810796"/>
                <a:gd name="connsiteX2525" fmla="*/ 2358774 w 3531775"/>
                <a:gd name="connsiteY2525" fmla="*/ 1442831 h 2810796"/>
                <a:gd name="connsiteX2526" fmla="*/ 2367633 w 3531775"/>
                <a:gd name="connsiteY2526" fmla="*/ 1448070 h 2810796"/>
                <a:gd name="connsiteX2527" fmla="*/ 2362298 w 3531775"/>
                <a:gd name="connsiteY2527" fmla="*/ 1449784 h 2810796"/>
                <a:gd name="connsiteX2528" fmla="*/ 2357631 w 3531775"/>
                <a:gd name="connsiteY2528" fmla="*/ 1452928 h 2810796"/>
                <a:gd name="connsiteX2529" fmla="*/ 2360870 w 3531775"/>
                <a:gd name="connsiteY2529" fmla="*/ 1457404 h 2810796"/>
                <a:gd name="connsiteX2530" fmla="*/ 2353535 w 3531775"/>
                <a:gd name="connsiteY2530" fmla="*/ 1456452 h 2810796"/>
                <a:gd name="connsiteX2531" fmla="*/ 2348678 w 3531775"/>
                <a:gd name="connsiteY2531" fmla="*/ 1461500 h 2810796"/>
                <a:gd name="connsiteX2532" fmla="*/ 2376014 w 3531775"/>
                <a:gd name="connsiteY2532" fmla="*/ 1437878 h 2810796"/>
                <a:gd name="connsiteX2533" fmla="*/ 2391540 w 3531775"/>
                <a:gd name="connsiteY2533" fmla="*/ 1377299 h 2810796"/>
                <a:gd name="connsiteX2534" fmla="*/ 2379825 w 3531775"/>
                <a:gd name="connsiteY2534" fmla="*/ 1381490 h 2810796"/>
                <a:gd name="connsiteX2535" fmla="*/ 2384682 w 3531775"/>
                <a:gd name="connsiteY2535" fmla="*/ 1385967 h 2810796"/>
                <a:gd name="connsiteX2536" fmla="*/ 2386492 w 3531775"/>
                <a:gd name="connsiteY2536" fmla="*/ 1395301 h 2810796"/>
                <a:gd name="connsiteX2537" fmla="*/ 2399065 w 3531775"/>
                <a:gd name="connsiteY2537" fmla="*/ 1397587 h 2810796"/>
                <a:gd name="connsiteX2538" fmla="*/ 2393731 w 3531775"/>
                <a:gd name="connsiteY2538" fmla="*/ 1401778 h 2810796"/>
                <a:gd name="connsiteX2539" fmla="*/ 2389730 w 3531775"/>
                <a:gd name="connsiteY2539" fmla="*/ 1407303 h 2810796"/>
                <a:gd name="connsiteX2540" fmla="*/ 2395541 w 3531775"/>
                <a:gd name="connsiteY2540" fmla="*/ 1411113 h 2810796"/>
                <a:gd name="connsiteX2541" fmla="*/ 2386683 w 3531775"/>
                <a:gd name="connsiteY2541" fmla="*/ 1413113 h 2810796"/>
                <a:gd name="connsiteX2542" fmla="*/ 2383539 w 3531775"/>
                <a:gd name="connsiteY2542" fmla="*/ 1421114 h 2810796"/>
                <a:gd name="connsiteX2543" fmla="*/ 2391540 w 3531775"/>
                <a:gd name="connsiteY2543" fmla="*/ 1377299 h 2810796"/>
                <a:gd name="connsiteX2544" fmla="*/ 2429259 w 3531775"/>
                <a:gd name="connsiteY2544" fmla="*/ 1348819 h 2810796"/>
                <a:gd name="connsiteX2545" fmla="*/ 2409447 w 3531775"/>
                <a:gd name="connsiteY2545" fmla="*/ 1347962 h 2810796"/>
                <a:gd name="connsiteX2546" fmla="*/ 2413448 w 3531775"/>
                <a:gd name="connsiteY2546" fmla="*/ 1351582 h 2810796"/>
                <a:gd name="connsiteX2547" fmla="*/ 2414876 w 3531775"/>
                <a:gd name="connsiteY2547" fmla="*/ 1359106 h 2810796"/>
                <a:gd name="connsiteX2548" fmla="*/ 2422973 w 3531775"/>
                <a:gd name="connsiteY2548" fmla="*/ 1360059 h 2810796"/>
                <a:gd name="connsiteX2549" fmla="*/ 2420782 w 3531775"/>
                <a:gd name="connsiteY2549" fmla="*/ 1364345 h 2810796"/>
                <a:gd name="connsiteX2550" fmla="*/ 2417543 w 3531775"/>
                <a:gd name="connsiteY2550" fmla="*/ 1368822 h 2810796"/>
                <a:gd name="connsiteX2551" fmla="*/ 2422211 w 3531775"/>
                <a:gd name="connsiteY2551" fmla="*/ 1371870 h 2810796"/>
                <a:gd name="connsiteX2552" fmla="*/ 2415067 w 3531775"/>
                <a:gd name="connsiteY2552" fmla="*/ 1373489 h 2810796"/>
                <a:gd name="connsiteX2553" fmla="*/ 2412400 w 3531775"/>
                <a:gd name="connsiteY2553" fmla="*/ 1379871 h 2810796"/>
                <a:gd name="connsiteX2554" fmla="*/ 2429259 w 3531775"/>
                <a:gd name="connsiteY2554" fmla="*/ 1348819 h 2810796"/>
                <a:gd name="connsiteX2555" fmla="*/ 2435831 w 3531775"/>
                <a:gd name="connsiteY2555" fmla="*/ 1387681 h 2810796"/>
                <a:gd name="connsiteX2556" fmla="*/ 2423068 w 3531775"/>
                <a:gd name="connsiteY2556" fmla="*/ 1394730 h 2810796"/>
                <a:gd name="connsiteX2557" fmla="*/ 2429640 w 3531775"/>
                <a:gd name="connsiteY2557" fmla="*/ 1398921 h 2810796"/>
                <a:gd name="connsiteX2558" fmla="*/ 2433641 w 3531775"/>
                <a:gd name="connsiteY2558" fmla="*/ 1409303 h 2810796"/>
                <a:gd name="connsiteX2559" fmla="*/ 2448690 w 3531775"/>
                <a:gd name="connsiteY2559" fmla="*/ 1409493 h 2810796"/>
                <a:gd name="connsiteX2560" fmla="*/ 2439927 w 3531775"/>
                <a:gd name="connsiteY2560" fmla="*/ 1422447 h 2810796"/>
                <a:gd name="connsiteX2561" fmla="*/ 2447357 w 3531775"/>
                <a:gd name="connsiteY2561" fmla="*/ 1425686 h 2810796"/>
                <a:gd name="connsiteX2562" fmla="*/ 2437546 w 3531775"/>
                <a:gd name="connsiteY2562" fmla="*/ 1429687 h 2810796"/>
                <a:gd name="connsiteX2563" fmla="*/ 2435546 w 3531775"/>
                <a:gd name="connsiteY2563" fmla="*/ 1439497 h 2810796"/>
                <a:gd name="connsiteX2564" fmla="*/ 2435831 w 3531775"/>
                <a:gd name="connsiteY2564" fmla="*/ 1387681 h 2810796"/>
                <a:gd name="connsiteX2565" fmla="*/ 2474408 w 3531775"/>
                <a:gd name="connsiteY2565" fmla="*/ 1341675 h 2810796"/>
                <a:gd name="connsiteX2566" fmla="*/ 2451167 w 3531775"/>
                <a:gd name="connsiteY2566" fmla="*/ 1338342 h 2810796"/>
                <a:gd name="connsiteX2567" fmla="*/ 2457929 w 3531775"/>
                <a:gd name="connsiteY2567" fmla="*/ 1351105 h 2810796"/>
                <a:gd name="connsiteX2568" fmla="*/ 2468026 w 3531775"/>
                <a:gd name="connsiteY2568" fmla="*/ 1355296 h 2810796"/>
                <a:gd name="connsiteX2569" fmla="*/ 2462501 w 3531775"/>
                <a:gd name="connsiteY2569" fmla="*/ 1358725 h 2810796"/>
                <a:gd name="connsiteX2570" fmla="*/ 2458120 w 3531775"/>
                <a:gd name="connsiteY2570" fmla="*/ 1363583 h 2810796"/>
                <a:gd name="connsiteX2571" fmla="*/ 2463263 w 3531775"/>
                <a:gd name="connsiteY2571" fmla="*/ 1367679 h 2810796"/>
                <a:gd name="connsiteX2572" fmla="*/ 2454596 w 3531775"/>
                <a:gd name="connsiteY2572" fmla="*/ 1368726 h 2810796"/>
                <a:gd name="connsiteX2573" fmla="*/ 2450595 w 3531775"/>
                <a:gd name="connsiteY2573" fmla="*/ 1375775 h 2810796"/>
                <a:gd name="connsiteX2574" fmla="*/ 2474408 w 3531775"/>
                <a:gd name="connsiteY2574" fmla="*/ 1341675 h 2810796"/>
                <a:gd name="connsiteX2575" fmla="*/ 2507459 w 3531775"/>
                <a:gd name="connsiteY2575" fmla="*/ 1376061 h 2810796"/>
                <a:gd name="connsiteX2576" fmla="*/ 2483457 w 3531775"/>
                <a:gd name="connsiteY2576" fmla="*/ 1381776 h 2810796"/>
                <a:gd name="connsiteX2577" fmla="*/ 2489552 w 3531775"/>
                <a:gd name="connsiteY2577" fmla="*/ 1384633 h 2810796"/>
                <a:gd name="connsiteX2578" fmla="*/ 2494125 w 3531775"/>
                <a:gd name="connsiteY2578" fmla="*/ 1393015 h 2810796"/>
                <a:gd name="connsiteX2579" fmla="*/ 2507078 w 3531775"/>
                <a:gd name="connsiteY2579" fmla="*/ 1391682 h 2810796"/>
                <a:gd name="connsiteX2580" fmla="*/ 2503173 w 3531775"/>
                <a:gd name="connsiteY2580" fmla="*/ 1397111 h 2810796"/>
                <a:gd name="connsiteX2581" fmla="*/ 2500983 w 3531775"/>
                <a:gd name="connsiteY2581" fmla="*/ 1403493 h 2810796"/>
                <a:gd name="connsiteX2582" fmla="*/ 2507745 w 3531775"/>
                <a:gd name="connsiteY2582" fmla="*/ 1405493 h 2810796"/>
                <a:gd name="connsiteX2583" fmla="*/ 2499840 w 3531775"/>
                <a:gd name="connsiteY2583" fmla="*/ 1409875 h 2810796"/>
                <a:gd name="connsiteX2584" fmla="*/ 2498982 w 3531775"/>
                <a:gd name="connsiteY2584" fmla="*/ 1418257 h 2810796"/>
                <a:gd name="connsiteX2585" fmla="*/ 2507459 w 3531775"/>
                <a:gd name="connsiteY2585" fmla="*/ 1376061 h 2810796"/>
                <a:gd name="connsiteX2586" fmla="*/ 2547179 w 3531775"/>
                <a:gd name="connsiteY2586" fmla="*/ 1344533 h 2810796"/>
                <a:gd name="connsiteX2587" fmla="*/ 2526891 w 3531775"/>
                <a:gd name="connsiteY2587" fmla="*/ 1336246 h 2810796"/>
                <a:gd name="connsiteX2588" fmla="*/ 2529558 w 3531775"/>
                <a:gd name="connsiteY2588" fmla="*/ 1341390 h 2810796"/>
                <a:gd name="connsiteX2589" fmla="*/ 2527938 w 3531775"/>
                <a:gd name="connsiteY2589" fmla="*/ 1349486 h 2810796"/>
                <a:gd name="connsiteX2590" fmla="*/ 2537749 w 3531775"/>
                <a:gd name="connsiteY2590" fmla="*/ 1355201 h 2810796"/>
                <a:gd name="connsiteX2591" fmla="*/ 2531843 w 3531775"/>
                <a:gd name="connsiteY2591" fmla="*/ 1356916 h 2810796"/>
                <a:gd name="connsiteX2592" fmla="*/ 2526605 w 3531775"/>
                <a:gd name="connsiteY2592" fmla="*/ 1360249 h 2810796"/>
                <a:gd name="connsiteX2593" fmla="*/ 2530129 w 3531775"/>
                <a:gd name="connsiteY2593" fmla="*/ 1365107 h 2810796"/>
                <a:gd name="connsiteX2594" fmla="*/ 2522033 w 3531775"/>
                <a:gd name="connsiteY2594" fmla="*/ 1364059 h 2810796"/>
                <a:gd name="connsiteX2595" fmla="*/ 2516603 w 3531775"/>
                <a:gd name="connsiteY2595" fmla="*/ 1369488 h 2810796"/>
                <a:gd name="connsiteX2596" fmla="*/ 2547179 w 3531775"/>
                <a:gd name="connsiteY2596" fmla="*/ 1344533 h 2810796"/>
                <a:gd name="connsiteX2597" fmla="*/ 2599661 w 3531775"/>
                <a:gd name="connsiteY2597" fmla="*/ 1338437 h 2810796"/>
                <a:gd name="connsiteX2598" fmla="*/ 2583088 w 3531775"/>
                <a:gd name="connsiteY2598" fmla="*/ 1340723 h 2810796"/>
                <a:gd name="connsiteX2599" fmla="*/ 2584421 w 3531775"/>
                <a:gd name="connsiteY2599" fmla="*/ 1348248 h 2810796"/>
                <a:gd name="connsiteX2600" fmla="*/ 2585184 w 3531775"/>
                <a:gd name="connsiteY2600" fmla="*/ 1350058 h 2810796"/>
                <a:gd name="connsiteX2601" fmla="*/ 2594994 w 3531775"/>
                <a:gd name="connsiteY2601" fmla="*/ 1350438 h 2810796"/>
                <a:gd name="connsiteX2602" fmla="*/ 2590422 w 3531775"/>
                <a:gd name="connsiteY2602" fmla="*/ 1353582 h 2810796"/>
                <a:gd name="connsiteX2603" fmla="*/ 2586993 w 3531775"/>
                <a:gd name="connsiteY2603" fmla="*/ 1357868 h 2810796"/>
                <a:gd name="connsiteX2604" fmla="*/ 2591756 w 3531775"/>
                <a:gd name="connsiteY2604" fmla="*/ 1361011 h 2810796"/>
                <a:gd name="connsiteX2605" fmla="*/ 2584326 w 3531775"/>
                <a:gd name="connsiteY2605" fmla="*/ 1362440 h 2810796"/>
                <a:gd name="connsiteX2606" fmla="*/ 2581374 w 3531775"/>
                <a:gd name="connsiteY2606" fmla="*/ 1368631 h 2810796"/>
                <a:gd name="connsiteX2607" fmla="*/ 2599661 w 3531775"/>
                <a:gd name="connsiteY2607" fmla="*/ 1338437 h 2810796"/>
                <a:gd name="connsiteX2608" fmla="*/ 2782637 w 3531775"/>
                <a:gd name="connsiteY2608" fmla="*/ 1349581 h 2810796"/>
                <a:gd name="connsiteX2609" fmla="*/ 2763873 w 3531775"/>
                <a:gd name="connsiteY2609" fmla="*/ 1339961 h 2810796"/>
                <a:gd name="connsiteX2610" fmla="*/ 2765873 w 3531775"/>
                <a:gd name="connsiteY2610" fmla="*/ 1344819 h 2810796"/>
                <a:gd name="connsiteX2611" fmla="*/ 2763396 w 3531775"/>
                <a:gd name="connsiteY2611" fmla="*/ 1351962 h 2810796"/>
                <a:gd name="connsiteX2612" fmla="*/ 2772350 w 3531775"/>
                <a:gd name="connsiteY2612" fmla="*/ 1358154 h 2810796"/>
                <a:gd name="connsiteX2613" fmla="*/ 2766444 w 3531775"/>
                <a:gd name="connsiteY2613" fmla="*/ 1359106 h 2810796"/>
                <a:gd name="connsiteX2614" fmla="*/ 2761110 w 3531775"/>
                <a:gd name="connsiteY2614" fmla="*/ 1361487 h 2810796"/>
                <a:gd name="connsiteX2615" fmla="*/ 2764063 w 3531775"/>
                <a:gd name="connsiteY2615" fmla="*/ 1366250 h 2810796"/>
                <a:gd name="connsiteX2616" fmla="*/ 2756348 w 3531775"/>
                <a:gd name="connsiteY2616" fmla="*/ 1364440 h 2810796"/>
                <a:gd name="connsiteX2617" fmla="*/ 2750633 w 3531775"/>
                <a:gd name="connsiteY2617" fmla="*/ 1368726 h 2810796"/>
                <a:gd name="connsiteX2618" fmla="*/ 2782637 w 3531775"/>
                <a:gd name="connsiteY2618" fmla="*/ 1349581 h 2810796"/>
                <a:gd name="connsiteX2619" fmla="*/ 3339373 w 3531775"/>
                <a:gd name="connsiteY2619" fmla="*/ 1800114 h 2810796"/>
                <a:gd name="connsiteX2620" fmla="*/ 3332610 w 3531775"/>
                <a:gd name="connsiteY2620" fmla="*/ 1795732 h 2810796"/>
                <a:gd name="connsiteX2621" fmla="*/ 3333277 w 3531775"/>
                <a:gd name="connsiteY2621" fmla="*/ 1810401 h 2810796"/>
                <a:gd name="connsiteX2622" fmla="*/ 3324228 w 3531775"/>
                <a:gd name="connsiteY2622" fmla="*/ 1797447 h 2810796"/>
                <a:gd name="connsiteX2623" fmla="*/ 3320418 w 3531775"/>
                <a:gd name="connsiteY2623" fmla="*/ 1808496 h 2810796"/>
                <a:gd name="connsiteX2624" fmla="*/ 3316799 w 3531775"/>
                <a:gd name="connsiteY2624" fmla="*/ 1799161 h 2810796"/>
                <a:gd name="connsiteX2625" fmla="*/ 3330038 w 3531775"/>
                <a:gd name="connsiteY2625" fmla="*/ 1825450 h 2810796"/>
                <a:gd name="connsiteX2626" fmla="*/ 3343374 w 3531775"/>
                <a:gd name="connsiteY2626" fmla="*/ 1785636 h 2810796"/>
                <a:gd name="connsiteX2627" fmla="*/ 3339373 w 3531775"/>
                <a:gd name="connsiteY2627" fmla="*/ 1800114 h 2810796"/>
                <a:gd name="connsiteX2628" fmla="*/ 3306321 w 3531775"/>
                <a:gd name="connsiteY2628" fmla="*/ 1727819 h 2810796"/>
                <a:gd name="connsiteX2629" fmla="*/ 3312512 w 3531775"/>
                <a:gd name="connsiteY2629" fmla="*/ 1740963 h 2810796"/>
                <a:gd name="connsiteX2630" fmla="*/ 3306321 w 3531775"/>
                <a:gd name="connsiteY2630" fmla="*/ 1738487 h 2810796"/>
                <a:gd name="connsiteX2631" fmla="*/ 3299940 w 3531775"/>
                <a:gd name="connsiteY2631" fmla="*/ 1738201 h 2810796"/>
                <a:gd name="connsiteX2632" fmla="*/ 3300701 w 3531775"/>
                <a:gd name="connsiteY2632" fmla="*/ 1745821 h 2810796"/>
                <a:gd name="connsiteX2633" fmla="*/ 3293939 w 3531775"/>
                <a:gd name="connsiteY2633" fmla="*/ 1738963 h 2810796"/>
                <a:gd name="connsiteX2634" fmla="*/ 3315465 w 3531775"/>
                <a:gd name="connsiteY2634" fmla="*/ 1756680 h 2810796"/>
                <a:gd name="connsiteX2635" fmla="*/ 3311751 w 3531775"/>
                <a:gd name="connsiteY2635" fmla="*/ 1720199 h 2810796"/>
                <a:gd name="connsiteX2636" fmla="*/ 3306321 w 3531775"/>
                <a:gd name="connsiteY2636" fmla="*/ 1727819 h 2810796"/>
                <a:gd name="connsiteX2637" fmla="*/ 3266221 w 3531775"/>
                <a:gd name="connsiteY2637" fmla="*/ 1674003 h 2810796"/>
                <a:gd name="connsiteX2638" fmla="*/ 3271841 w 3531775"/>
                <a:gd name="connsiteY2638" fmla="*/ 1687909 h 2810796"/>
                <a:gd name="connsiteX2639" fmla="*/ 3264316 w 3531775"/>
                <a:gd name="connsiteY2639" fmla="*/ 1685147 h 2810796"/>
                <a:gd name="connsiteX2640" fmla="*/ 3256601 w 3531775"/>
                <a:gd name="connsiteY2640" fmla="*/ 1684861 h 2810796"/>
                <a:gd name="connsiteX2641" fmla="*/ 3257744 w 3531775"/>
                <a:gd name="connsiteY2641" fmla="*/ 1693338 h 2810796"/>
                <a:gd name="connsiteX2642" fmla="*/ 3249457 w 3531775"/>
                <a:gd name="connsiteY2642" fmla="*/ 1685718 h 2810796"/>
                <a:gd name="connsiteX2643" fmla="*/ 3275365 w 3531775"/>
                <a:gd name="connsiteY2643" fmla="*/ 1705340 h 2810796"/>
                <a:gd name="connsiteX2644" fmla="*/ 3270221 w 3531775"/>
                <a:gd name="connsiteY2644" fmla="*/ 1664192 h 2810796"/>
                <a:gd name="connsiteX2645" fmla="*/ 3266221 w 3531775"/>
                <a:gd name="connsiteY2645" fmla="*/ 1674003 h 2810796"/>
                <a:gd name="connsiteX2646" fmla="*/ 3284414 w 3531775"/>
                <a:gd name="connsiteY2646" fmla="*/ 1898221 h 2810796"/>
                <a:gd name="connsiteX2647" fmla="*/ 3281651 w 3531775"/>
                <a:gd name="connsiteY2647" fmla="*/ 1893554 h 2810796"/>
                <a:gd name="connsiteX2648" fmla="*/ 3277556 w 3531775"/>
                <a:gd name="connsiteY2648" fmla="*/ 1896602 h 2810796"/>
                <a:gd name="connsiteX2649" fmla="*/ 3278318 w 3531775"/>
                <a:gd name="connsiteY2649" fmla="*/ 1889458 h 2810796"/>
                <a:gd name="connsiteX2650" fmla="*/ 3273746 w 3531775"/>
                <a:gd name="connsiteY2650" fmla="*/ 1884696 h 2810796"/>
                <a:gd name="connsiteX2651" fmla="*/ 3271841 w 3531775"/>
                <a:gd name="connsiteY2651" fmla="*/ 1903365 h 2810796"/>
                <a:gd name="connsiteX2652" fmla="*/ 3301844 w 3531775"/>
                <a:gd name="connsiteY2652" fmla="*/ 1894030 h 2810796"/>
                <a:gd name="connsiteX2653" fmla="*/ 3297558 w 3531775"/>
                <a:gd name="connsiteY2653" fmla="*/ 1896412 h 2810796"/>
                <a:gd name="connsiteX2654" fmla="*/ 3290700 w 3531775"/>
                <a:gd name="connsiteY2654" fmla="*/ 1894792 h 2810796"/>
                <a:gd name="connsiteX2655" fmla="*/ 3285747 w 3531775"/>
                <a:gd name="connsiteY2655" fmla="*/ 1903555 h 2810796"/>
                <a:gd name="connsiteX2656" fmla="*/ 3284414 w 3531775"/>
                <a:gd name="connsiteY2656" fmla="*/ 1898221 h 2810796"/>
                <a:gd name="connsiteX2657" fmla="*/ 3329753 w 3531775"/>
                <a:gd name="connsiteY2657" fmla="*/ 1853358 h 2810796"/>
                <a:gd name="connsiteX2658" fmla="*/ 3328991 w 3531775"/>
                <a:gd name="connsiteY2658" fmla="*/ 1868217 h 2810796"/>
                <a:gd name="connsiteX2659" fmla="*/ 3318513 w 3531775"/>
                <a:gd name="connsiteY2659" fmla="*/ 1854311 h 2810796"/>
                <a:gd name="connsiteX2660" fmla="*/ 3314132 w 3531775"/>
                <a:gd name="connsiteY2660" fmla="*/ 1867265 h 2810796"/>
                <a:gd name="connsiteX2661" fmla="*/ 3309941 w 3531775"/>
                <a:gd name="connsiteY2661" fmla="*/ 1856978 h 2810796"/>
                <a:gd name="connsiteX2662" fmla="*/ 3324990 w 3531775"/>
                <a:gd name="connsiteY2662" fmla="*/ 1885934 h 2810796"/>
                <a:gd name="connsiteX2663" fmla="*/ 3337182 w 3531775"/>
                <a:gd name="connsiteY2663" fmla="*/ 1846405 h 2810796"/>
                <a:gd name="connsiteX2664" fmla="*/ 3329753 w 3531775"/>
                <a:gd name="connsiteY2664" fmla="*/ 1853358 h 2810796"/>
                <a:gd name="connsiteX2665" fmla="*/ 3314036 w 3531775"/>
                <a:gd name="connsiteY2665" fmla="*/ 1939655 h 2810796"/>
                <a:gd name="connsiteX2666" fmla="*/ 3302130 w 3531775"/>
                <a:gd name="connsiteY2666" fmla="*/ 1946418 h 2810796"/>
                <a:gd name="connsiteX2667" fmla="*/ 3299559 w 3531775"/>
                <a:gd name="connsiteY2667" fmla="*/ 1945275 h 2810796"/>
                <a:gd name="connsiteX2668" fmla="*/ 3297653 w 3531775"/>
                <a:gd name="connsiteY2668" fmla="*/ 1956609 h 2810796"/>
                <a:gd name="connsiteX2669" fmla="*/ 3295082 w 3531775"/>
                <a:gd name="connsiteY2669" fmla="*/ 1950799 h 2810796"/>
                <a:gd name="connsiteX2670" fmla="*/ 3290986 w 3531775"/>
                <a:gd name="connsiteY2670" fmla="*/ 1946227 h 2810796"/>
                <a:gd name="connsiteX2671" fmla="*/ 3286890 w 3531775"/>
                <a:gd name="connsiteY2671" fmla="*/ 1951180 h 2810796"/>
                <a:gd name="connsiteX2672" fmla="*/ 3285461 w 3531775"/>
                <a:gd name="connsiteY2672" fmla="*/ 1947275 h 2810796"/>
                <a:gd name="connsiteX2673" fmla="*/ 3280032 w 3531775"/>
                <a:gd name="connsiteY2673" fmla="*/ 1938607 h 2810796"/>
                <a:gd name="connsiteX2674" fmla="*/ 3314036 w 3531775"/>
                <a:gd name="connsiteY2674" fmla="*/ 1939655 h 2810796"/>
                <a:gd name="connsiteX2675" fmla="*/ 3302511 w 3531775"/>
                <a:gd name="connsiteY2675" fmla="*/ 1782683 h 2810796"/>
                <a:gd name="connsiteX2676" fmla="*/ 3299559 w 3531775"/>
                <a:gd name="connsiteY2676" fmla="*/ 1772015 h 2810796"/>
                <a:gd name="connsiteX2677" fmla="*/ 3296129 w 3531775"/>
                <a:gd name="connsiteY2677" fmla="*/ 1775634 h 2810796"/>
                <a:gd name="connsiteX2678" fmla="*/ 3288986 w 3531775"/>
                <a:gd name="connsiteY2678" fmla="*/ 1776016 h 2810796"/>
                <a:gd name="connsiteX2679" fmla="*/ 3286890 w 3531775"/>
                <a:gd name="connsiteY2679" fmla="*/ 1786207 h 2810796"/>
                <a:gd name="connsiteX2680" fmla="*/ 3283842 w 3531775"/>
                <a:gd name="connsiteY2680" fmla="*/ 1781254 h 2810796"/>
                <a:gd name="connsiteX2681" fmla="*/ 3279746 w 3531775"/>
                <a:gd name="connsiteY2681" fmla="*/ 1777349 h 2810796"/>
                <a:gd name="connsiteX2682" fmla="*/ 3276699 w 3531775"/>
                <a:gd name="connsiteY2682" fmla="*/ 1781635 h 2810796"/>
                <a:gd name="connsiteX2683" fmla="*/ 3275460 w 3531775"/>
                <a:gd name="connsiteY2683" fmla="*/ 1774206 h 2810796"/>
                <a:gd name="connsiteX2684" fmla="*/ 3269555 w 3531775"/>
                <a:gd name="connsiteY2684" fmla="*/ 1770777 h 2810796"/>
                <a:gd name="connsiteX2685" fmla="*/ 3302511 w 3531775"/>
                <a:gd name="connsiteY2685" fmla="*/ 1782683 h 2810796"/>
                <a:gd name="connsiteX2686" fmla="*/ 3349279 w 3531775"/>
                <a:gd name="connsiteY2686" fmla="*/ 1918605 h 2810796"/>
                <a:gd name="connsiteX2687" fmla="*/ 3345755 w 3531775"/>
                <a:gd name="connsiteY2687" fmla="*/ 1910318 h 2810796"/>
                <a:gd name="connsiteX2688" fmla="*/ 3339087 w 3531775"/>
                <a:gd name="connsiteY2688" fmla="*/ 1922415 h 2810796"/>
                <a:gd name="connsiteX2689" fmla="*/ 3334610 w 3531775"/>
                <a:gd name="connsiteY2689" fmla="*/ 1908127 h 2810796"/>
                <a:gd name="connsiteX2690" fmla="*/ 3329467 w 3531775"/>
                <a:gd name="connsiteY2690" fmla="*/ 1912223 h 2810796"/>
                <a:gd name="connsiteX2691" fmla="*/ 3330896 w 3531775"/>
                <a:gd name="connsiteY2691" fmla="*/ 1902222 h 2810796"/>
                <a:gd name="connsiteX2692" fmla="*/ 3328991 w 3531775"/>
                <a:gd name="connsiteY2692" fmla="*/ 1932130 h 2810796"/>
                <a:gd name="connsiteX2693" fmla="*/ 3359471 w 3531775"/>
                <a:gd name="connsiteY2693" fmla="*/ 1909842 h 2810796"/>
                <a:gd name="connsiteX2694" fmla="*/ 3349279 w 3531775"/>
                <a:gd name="connsiteY2694" fmla="*/ 1918605 h 2810796"/>
                <a:gd name="connsiteX2695" fmla="*/ 3341754 w 3531775"/>
                <a:gd name="connsiteY2695" fmla="*/ 1994709 h 2810796"/>
                <a:gd name="connsiteX2696" fmla="*/ 3334039 w 3531775"/>
                <a:gd name="connsiteY2696" fmla="*/ 1990614 h 2810796"/>
                <a:gd name="connsiteX2697" fmla="*/ 3331943 w 3531775"/>
                <a:gd name="connsiteY2697" fmla="*/ 1990137 h 2810796"/>
                <a:gd name="connsiteX2698" fmla="*/ 3325371 w 3531775"/>
                <a:gd name="connsiteY2698" fmla="*/ 2001091 h 2810796"/>
                <a:gd name="connsiteX2699" fmla="*/ 3325467 w 3531775"/>
                <a:gd name="connsiteY2699" fmla="*/ 1993471 h 2810796"/>
                <a:gd name="connsiteX2700" fmla="*/ 3323657 w 3531775"/>
                <a:gd name="connsiteY2700" fmla="*/ 1986328 h 2810796"/>
                <a:gd name="connsiteX2701" fmla="*/ 3317846 w 3531775"/>
                <a:gd name="connsiteY2701" fmla="*/ 1989471 h 2810796"/>
                <a:gd name="connsiteX2702" fmla="*/ 3320990 w 3531775"/>
                <a:gd name="connsiteY2702" fmla="*/ 1979946 h 2810796"/>
                <a:gd name="connsiteX2703" fmla="*/ 3316989 w 3531775"/>
                <a:gd name="connsiteY2703" fmla="*/ 1972230 h 2810796"/>
                <a:gd name="connsiteX2704" fmla="*/ 3308988 w 3531775"/>
                <a:gd name="connsiteY2704" fmla="*/ 1997091 h 2810796"/>
                <a:gd name="connsiteX2705" fmla="*/ 3343945 w 3531775"/>
                <a:gd name="connsiteY2705" fmla="*/ 2006806 h 2810796"/>
                <a:gd name="connsiteX2706" fmla="*/ 3341754 w 3531775"/>
                <a:gd name="connsiteY2706" fmla="*/ 1994709 h 2810796"/>
                <a:gd name="connsiteX2707" fmla="*/ 3261840 w 3531775"/>
                <a:gd name="connsiteY2707" fmla="*/ 1998043 h 2810796"/>
                <a:gd name="connsiteX2708" fmla="*/ 3290891 w 3531775"/>
                <a:gd name="connsiteY2708" fmla="*/ 1997091 h 2810796"/>
                <a:gd name="connsiteX2709" fmla="*/ 3287176 w 3531775"/>
                <a:gd name="connsiteY2709" fmla="*/ 2000996 h 2810796"/>
                <a:gd name="connsiteX2710" fmla="*/ 3280127 w 3531775"/>
                <a:gd name="connsiteY2710" fmla="*/ 2002044 h 2810796"/>
                <a:gd name="connsiteX2711" fmla="*/ 3277079 w 3531775"/>
                <a:gd name="connsiteY2711" fmla="*/ 2012140 h 2810796"/>
                <a:gd name="connsiteX2712" fmla="*/ 3274698 w 3531775"/>
                <a:gd name="connsiteY2712" fmla="*/ 2007568 h 2810796"/>
                <a:gd name="connsiteX2713" fmla="*/ 3271079 w 3531775"/>
                <a:gd name="connsiteY2713" fmla="*/ 2004044 h 2810796"/>
                <a:gd name="connsiteX2714" fmla="*/ 3267650 w 3531775"/>
                <a:gd name="connsiteY2714" fmla="*/ 2008425 h 2810796"/>
                <a:gd name="connsiteX2715" fmla="*/ 3267174 w 3531775"/>
                <a:gd name="connsiteY2715" fmla="*/ 2001282 h 2810796"/>
                <a:gd name="connsiteX2716" fmla="*/ 3261840 w 3531775"/>
                <a:gd name="connsiteY2716" fmla="*/ 1998043 h 2810796"/>
                <a:gd name="connsiteX2717" fmla="*/ 3264126 w 3531775"/>
                <a:gd name="connsiteY2717" fmla="*/ 1831356 h 2810796"/>
                <a:gd name="connsiteX2718" fmla="*/ 3292701 w 3531775"/>
                <a:gd name="connsiteY2718" fmla="*/ 1818592 h 2810796"/>
                <a:gd name="connsiteX2719" fmla="*/ 3290224 w 3531775"/>
                <a:gd name="connsiteY2719" fmla="*/ 1823164 h 2810796"/>
                <a:gd name="connsiteX2720" fmla="*/ 3283652 w 3531775"/>
                <a:gd name="connsiteY2720" fmla="*/ 1825641 h 2810796"/>
                <a:gd name="connsiteX2721" fmla="*/ 3282223 w 3531775"/>
                <a:gd name="connsiteY2721" fmla="*/ 1826688 h 2810796"/>
                <a:gd name="connsiteX2722" fmla="*/ 3283461 w 3531775"/>
                <a:gd name="connsiteY2722" fmla="*/ 1836118 h 2810796"/>
                <a:gd name="connsiteX2723" fmla="*/ 3275365 w 3531775"/>
                <a:gd name="connsiteY2723" fmla="*/ 1829641 h 2810796"/>
                <a:gd name="connsiteX2724" fmla="*/ 3273174 w 3531775"/>
                <a:gd name="connsiteY2724" fmla="*/ 1834594 h 2810796"/>
                <a:gd name="connsiteX2725" fmla="*/ 3270698 w 3531775"/>
                <a:gd name="connsiteY2725" fmla="*/ 1827832 h 2810796"/>
                <a:gd name="connsiteX2726" fmla="*/ 3264126 w 3531775"/>
                <a:gd name="connsiteY2726" fmla="*/ 1831356 h 2810796"/>
                <a:gd name="connsiteX2727" fmla="*/ 3238218 w 3531775"/>
                <a:gd name="connsiteY2727" fmla="*/ 1747917 h 2810796"/>
                <a:gd name="connsiteX2728" fmla="*/ 3267269 w 3531775"/>
                <a:gd name="connsiteY2728" fmla="*/ 1723533 h 2810796"/>
                <a:gd name="connsiteX2729" fmla="*/ 3264887 w 3531775"/>
                <a:gd name="connsiteY2729" fmla="*/ 1735725 h 2810796"/>
                <a:gd name="connsiteX2730" fmla="*/ 3256125 w 3531775"/>
                <a:gd name="connsiteY2730" fmla="*/ 1734391 h 2810796"/>
                <a:gd name="connsiteX2731" fmla="*/ 3259268 w 3531775"/>
                <a:gd name="connsiteY2731" fmla="*/ 1745154 h 2810796"/>
                <a:gd name="connsiteX2732" fmla="*/ 3254696 w 3531775"/>
                <a:gd name="connsiteY2732" fmla="*/ 1741916 h 2810796"/>
                <a:gd name="connsiteX2733" fmla="*/ 3248504 w 3531775"/>
                <a:gd name="connsiteY2733" fmla="*/ 1738773 h 2810796"/>
                <a:gd name="connsiteX2734" fmla="*/ 3246885 w 3531775"/>
                <a:gd name="connsiteY2734" fmla="*/ 1744774 h 2810796"/>
                <a:gd name="connsiteX2735" fmla="*/ 3242694 w 3531775"/>
                <a:gd name="connsiteY2735" fmla="*/ 1737344 h 2810796"/>
                <a:gd name="connsiteX2736" fmla="*/ 3235169 w 3531775"/>
                <a:gd name="connsiteY2736" fmla="*/ 1736391 h 2810796"/>
                <a:gd name="connsiteX2737" fmla="*/ 3238218 w 3531775"/>
                <a:gd name="connsiteY2737" fmla="*/ 1747917 h 2810796"/>
                <a:gd name="connsiteX2738" fmla="*/ 3196974 w 3531775"/>
                <a:gd name="connsiteY2738" fmla="*/ 1678575 h 2810796"/>
                <a:gd name="connsiteX2739" fmla="*/ 3219739 w 3531775"/>
                <a:gd name="connsiteY2739" fmla="*/ 1659239 h 2810796"/>
                <a:gd name="connsiteX2740" fmla="*/ 3219358 w 3531775"/>
                <a:gd name="connsiteY2740" fmla="*/ 1664478 h 2810796"/>
                <a:gd name="connsiteX2741" fmla="*/ 3214405 w 3531775"/>
                <a:gd name="connsiteY2741" fmla="*/ 1669621 h 2810796"/>
                <a:gd name="connsiteX2742" fmla="*/ 3213452 w 3531775"/>
                <a:gd name="connsiteY2742" fmla="*/ 1671145 h 2810796"/>
                <a:gd name="connsiteX2743" fmla="*/ 3218691 w 3531775"/>
                <a:gd name="connsiteY2743" fmla="*/ 1679051 h 2810796"/>
                <a:gd name="connsiteX2744" fmla="*/ 3213738 w 3531775"/>
                <a:gd name="connsiteY2744" fmla="*/ 1677146 h 2810796"/>
                <a:gd name="connsiteX2745" fmla="*/ 3208500 w 3531775"/>
                <a:gd name="connsiteY2745" fmla="*/ 1676765 h 2810796"/>
                <a:gd name="connsiteX2746" fmla="*/ 3208595 w 3531775"/>
                <a:gd name="connsiteY2746" fmla="*/ 1682194 h 2810796"/>
                <a:gd name="connsiteX2747" fmla="*/ 3203451 w 3531775"/>
                <a:gd name="connsiteY2747" fmla="*/ 1677241 h 2810796"/>
                <a:gd name="connsiteX2748" fmla="*/ 3196974 w 3531775"/>
                <a:gd name="connsiteY2748" fmla="*/ 1678575 h 2810796"/>
                <a:gd name="connsiteX2749" fmla="*/ 3176019 w 3531775"/>
                <a:gd name="connsiteY2749" fmla="*/ 1637998 h 2810796"/>
                <a:gd name="connsiteX2750" fmla="*/ 3200784 w 3531775"/>
                <a:gd name="connsiteY2750" fmla="*/ 1616853 h 2810796"/>
                <a:gd name="connsiteX2751" fmla="*/ 3198975 w 3531775"/>
                <a:gd name="connsiteY2751" fmla="*/ 1621615 h 2810796"/>
                <a:gd name="connsiteX2752" fmla="*/ 3192593 w 3531775"/>
                <a:gd name="connsiteY2752" fmla="*/ 1624949 h 2810796"/>
                <a:gd name="connsiteX2753" fmla="*/ 3194593 w 3531775"/>
                <a:gd name="connsiteY2753" fmla="*/ 1635045 h 2810796"/>
                <a:gd name="connsiteX2754" fmla="*/ 3189926 w 3531775"/>
                <a:gd name="connsiteY2754" fmla="*/ 1631807 h 2810796"/>
                <a:gd name="connsiteX2755" fmla="*/ 3184687 w 3531775"/>
                <a:gd name="connsiteY2755" fmla="*/ 1629997 h 2810796"/>
                <a:gd name="connsiteX2756" fmla="*/ 3183544 w 3531775"/>
                <a:gd name="connsiteY2756" fmla="*/ 1635141 h 2810796"/>
                <a:gd name="connsiteX2757" fmla="*/ 3179448 w 3531775"/>
                <a:gd name="connsiteY2757" fmla="*/ 1629045 h 2810796"/>
                <a:gd name="connsiteX2758" fmla="*/ 3172685 w 3531775"/>
                <a:gd name="connsiteY2758" fmla="*/ 1628473 h 2810796"/>
                <a:gd name="connsiteX2759" fmla="*/ 3176019 w 3531775"/>
                <a:gd name="connsiteY2759" fmla="*/ 1637998 h 2810796"/>
                <a:gd name="connsiteX2760" fmla="*/ 3091342 w 3531775"/>
                <a:gd name="connsiteY2760" fmla="*/ 1573609 h 2810796"/>
                <a:gd name="connsiteX2761" fmla="*/ 3105344 w 3531775"/>
                <a:gd name="connsiteY2761" fmla="*/ 1550845 h 2810796"/>
                <a:gd name="connsiteX2762" fmla="*/ 3103629 w 3531775"/>
                <a:gd name="connsiteY2762" fmla="*/ 1561227 h 2810796"/>
                <a:gd name="connsiteX2763" fmla="*/ 3109916 w 3531775"/>
                <a:gd name="connsiteY2763" fmla="*/ 1567990 h 2810796"/>
                <a:gd name="connsiteX2764" fmla="*/ 3105153 w 3531775"/>
                <a:gd name="connsiteY2764" fmla="*/ 1567894 h 2810796"/>
                <a:gd name="connsiteX2765" fmla="*/ 3100581 w 3531775"/>
                <a:gd name="connsiteY2765" fmla="*/ 1569133 h 2810796"/>
                <a:gd name="connsiteX2766" fmla="*/ 3102296 w 3531775"/>
                <a:gd name="connsiteY2766" fmla="*/ 1573609 h 2810796"/>
                <a:gd name="connsiteX2767" fmla="*/ 3096485 w 3531775"/>
                <a:gd name="connsiteY2767" fmla="*/ 1570942 h 2810796"/>
                <a:gd name="connsiteX2768" fmla="*/ 3091342 w 3531775"/>
                <a:gd name="connsiteY2768" fmla="*/ 1573609 h 2810796"/>
                <a:gd name="connsiteX2769" fmla="*/ 3045527 w 3531775"/>
                <a:gd name="connsiteY2769" fmla="*/ 1546082 h 2810796"/>
                <a:gd name="connsiteX2770" fmla="*/ 3058481 w 3531775"/>
                <a:gd name="connsiteY2770" fmla="*/ 1518650 h 2810796"/>
                <a:gd name="connsiteX2771" fmla="*/ 3060291 w 3531775"/>
                <a:gd name="connsiteY2771" fmla="*/ 1523603 h 2810796"/>
                <a:gd name="connsiteX2772" fmla="*/ 3057814 w 3531775"/>
                <a:gd name="connsiteY2772" fmla="*/ 1530461 h 2810796"/>
                <a:gd name="connsiteX2773" fmla="*/ 3057624 w 3531775"/>
                <a:gd name="connsiteY2773" fmla="*/ 1532271 h 2810796"/>
                <a:gd name="connsiteX2774" fmla="*/ 3065720 w 3531775"/>
                <a:gd name="connsiteY2774" fmla="*/ 1537319 h 2810796"/>
                <a:gd name="connsiteX2775" fmla="*/ 3060291 w 3531775"/>
                <a:gd name="connsiteY2775" fmla="*/ 1537700 h 2810796"/>
                <a:gd name="connsiteX2776" fmla="*/ 3055337 w 3531775"/>
                <a:gd name="connsiteY2776" fmla="*/ 1539605 h 2810796"/>
                <a:gd name="connsiteX2777" fmla="*/ 3057719 w 3531775"/>
                <a:gd name="connsiteY2777" fmla="*/ 1544558 h 2810796"/>
                <a:gd name="connsiteX2778" fmla="*/ 3050861 w 3531775"/>
                <a:gd name="connsiteY2778" fmla="*/ 1542177 h 2810796"/>
                <a:gd name="connsiteX2779" fmla="*/ 3045527 w 3531775"/>
                <a:gd name="connsiteY2779" fmla="*/ 1546082 h 2810796"/>
                <a:gd name="connsiteX2780" fmla="*/ 2958468 w 3531775"/>
                <a:gd name="connsiteY2780" fmla="*/ 1506934 h 2810796"/>
                <a:gd name="connsiteX2781" fmla="*/ 2971899 w 3531775"/>
                <a:gd name="connsiteY2781" fmla="*/ 1473692 h 2810796"/>
                <a:gd name="connsiteX2782" fmla="*/ 2974280 w 3531775"/>
                <a:gd name="connsiteY2782" fmla="*/ 1479312 h 2810796"/>
                <a:gd name="connsiteX2783" fmla="*/ 2973708 w 3531775"/>
                <a:gd name="connsiteY2783" fmla="*/ 1487503 h 2810796"/>
                <a:gd name="connsiteX2784" fmla="*/ 2971708 w 3531775"/>
                <a:gd name="connsiteY2784" fmla="*/ 1489694 h 2810796"/>
                <a:gd name="connsiteX2785" fmla="*/ 2981614 w 3531775"/>
                <a:gd name="connsiteY2785" fmla="*/ 1494933 h 2810796"/>
                <a:gd name="connsiteX2786" fmla="*/ 2975232 w 3531775"/>
                <a:gd name="connsiteY2786" fmla="*/ 1495885 h 2810796"/>
                <a:gd name="connsiteX2787" fmla="*/ 2969517 w 3531775"/>
                <a:gd name="connsiteY2787" fmla="*/ 1498552 h 2810796"/>
                <a:gd name="connsiteX2788" fmla="*/ 2972756 w 3531775"/>
                <a:gd name="connsiteY2788" fmla="*/ 1504077 h 2810796"/>
                <a:gd name="connsiteX2789" fmla="*/ 2964469 w 3531775"/>
                <a:gd name="connsiteY2789" fmla="*/ 1501886 h 2810796"/>
                <a:gd name="connsiteX2790" fmla="*/ 2958468 w 3531775"/>
                <a:gd name="connsiteY2790" fmla="*/ 1506934 h 2810796"/>
                <a:gd name="connsiteX2791" fmla="*/ 2889317 w 3531775"/>
                <a:gd name="connsiteY2791" fmla="*/ 1490837 h 2810796"/>
                <a:gd name="connsiteX2792" fmla="*/ 2894365 w 3531775"/>
                <a:gd name="connsiteY2792" fmla="*/ 1460452 h 2810796"/>
                <a:gd name="connsiteX2793" fmla="*/ 2897413 w 3531775"/>
                <a:gd name="connsiteY2793" fmla="*/ 1464834 h 2810796"/>
                <a:gd name="connsiteX2794" fmla="*/ 2896937 w 3531775"/>
                <a:gd name="connsiteY2794" fmla="*/ 1472263 h 2810796"/>
                <a:gd name="connsiteX2795" fmla="*/ 2897223 w 3531775"/>
                <a:gd name="connsiteY2795" fmla="*/ 1474073 h 2810796"/>
                <a:gd name="connsiteX2796" fmla="*/ 2906367 w 3531775"/>
                <a:gd name="connsiteY2796" fmla="*/ 1476645 h 2810796"/>
                <a:gd name="connsiteX2797" fmla="*/ 2901318 w 3531775"/>
                <a:gd name="connsiteY2797" fmla="*/ 1478645 h 2810796"/>
                <a:gd name="connsiteX2798" fmla="*/ 2897032 w 3531775"/>
                <a:gd name="connsiteY2798" fmla="*/ 1481979 h 2810796"/>
                <a:gd name="connsiteX2799" fmla="*/ 2900747 w 3531775"/>
                <a:gd name="connsiteY2799" fmla="*/ 1486075 h 2810796"/>
                <a:gd name="connsiteX2800" fmla="*/ 2893508 w 3531775"/>
                <a:gd name="connsiteY2800" fmla="*/ 1485693 h 2810796"/>
                <a:gd name="connsiteX2801" fmla="*/ 2889317 w 3531775"/>
                <a:gd name="connsiteY2801" fmla="*/ 1490837 h 2810796"/>
                <a:gd name="connsiteX2802" fmla="*/ 2843787 w 3531775"/>
                <a:gd name="connsiteY2802" fmla="*/ 1466643 h 2810796"/>
                <a:gd name="connsiteX2803" fmla="*/ 2858932 w 3531775"/>
                <a:gd name="connsiteY2803" fmla="*/ 1439402 h 2810796"/>
                <a:gd name="connsiteX2804" fmla="*/ 2860361 w 3531775"/>
                <a:gd name="connsiteY2804" fmla="*/ 1444355 h 2810796"/>
                <a:gd name="connsiteX2805" fmla="*/ 2857408 w 3531775"/>
                <a:gd name="connsiteY2805" fmla="*/ 1451213 h 2810796"/>
                <a:gd name="connsiteX2806" fmla="*/ 2857122 w 3531775"/>
                <a:gd name="connsiteY2806" fmla="*/ 1453023 h 2810796"/>
                <a:gd name="connsiteX2807" fmla="*/ 2865218 w 3531775"/>
                <a:gd name="connsiteY2807" fmla="*/ 1457976 h 2810796"/>
                <a:gd name="connsiteX2808" fmla="*/ 2859599 w 3531775"/>
                <a:gd name="connsiteY2808" fmla="*/ 1458452 h 2810796"/>
                <a:gd name="connsiteX2809" fmla="*/ 2854360 w 3531775"/>
                <a:gd name="connsiteY2809" fmla="*/ 1460452 h 2810796"/>
                <a:gd name="connsiteX2810" fmla="*/ 2856646 w 3531775"/>
                <a:gd name="connsiteY2810" fmla="*/ 1465310 h 2810796"/>
                <a:gd name="connsiteX2811" fmla="*/ 2849598 w 3531775"/>
                <a:gd name="connsiteY2811" fmla="*/ 1462929 h 2810796"/>
                <a:gd name="connsiteX2812" fmla="*/ 2843787 w 3531775"/>
                <a:gd name="connsiteY2812" fmla="*/ 1466643 h 2810796"/>
                <a:gd name="connsiteX2813" fmla="*/ 2790828 w 3531775"/>
                <a:gd name="connsiteY2813" fmla="*/ 1469977 h 2810796"/>
                <a:gd name="connsiteX2814" fmla="*/ 2796924 w 3531775"/>
                <a:gd name="connsiteY2814" fmla="*/ 1434163 h 2810796"/>
                <a:gd name="connsiteX2815" fmla="*/ 2800449 w 3531775"/>
                <a:gd name="connsiteY2815" fmla="*/ 1439307 h 2810796"/>
                <a:gd name="connsiteX2816" fmla="*/ 2799782 w 3531775"/>
                <a:gd name="connsiteY2816" fmla="*/ 1447975 h 2810796"/>
                <a:gd name="connsiteX2817" fmla="*/ 2810926 w 3531775"/>
                <a:gd name="connsiteY2817" fmla="*/ 1453023 h 2810796"/>
                <a:gd name="connsiteX2818" fmla="*/ 2805878 w 3531775"/>
                <a:gd name="connsiteY2818" fmla="*/ 1455499 h 2810796"/>
                <a:gd name="connsiteX2819" fmla="*/ 2799972 w 3531775"/>
                <a:gd name="connsiteY2819" fmla="*/ 1459404 h 2810796"/>
                <a:gd name="connsiteX2820" fmla="*/ 2804354 w 3531775"/>
                <a:gd name="connsiteY2820" fmla="*/ 1464167 h 2810796"/>
                <a:gd name="connsiteX2821" fmla="*/ 2795781 w 3531775"/>
                <a:gd name="connsiteY2821" fmla="*/ 1463881 h 2810796"/>
                <a:gd name="connsiteX2822" fmla="*/ 2790828 w 3531775"/>
                <a:gd name="connsiteY2822" fmla="*/ 1469977 h 2810796"/>
                <a:gd name="connsiteX2823" fmla="*/ 2803116 w 3531775"/>
                <a:gd name="connsiteY2823" fmla="*/ 1378251 h 2810796"/>
                <a:gd name="connsiteX2824" fmla="*/ 2804354 w 3531775"/>
                <a:gd name="connsiteY2824" fmla="*/ 1384538 h 2810796"/>
                <a:gd name="connsiteX2825" fmla="*/ 2799591 w 3531775"/>
                <a:gd name="connsiteY2825" fmla="*/ 1392634 h 2810796"/>
                <a:gd name="connsiteX2826" fmla="*/ 2798925 w 3531775"/>
                <a:gd name="connsiteY2826" fmla="*/ 1394825 h 2810796"/>
                <a:gd name="connsiteX2827" fmla="*/ 2808640 w 3531775"/>
                <a:gd name="connsiteY2827" fmla="*/ 1401778 h 2810796"/>
                <a:gd name="connsiteX2828" fmla="*/ 2794448 w 3531775"/>
                <a:gd name="connsiteY2828" fmla="*/ 1403588 h 2810796"/>
                <a:gd name="connsiteX2829" fmla="*/ 2796734 w 3531775"/>
                <a:gd name="connsiteY2829" fmla="*/ 1409779 h 2810796"/>
                <a:gd name="connsiteX2830" fmla="*/ 2788066 w 3531775"/>
                <a:gd name="connsiteY2830" fmla="*/ 1406160 h 2810796"/>
                <a:gd name="connsiteX2831" fmla="*/ 2780160 w 3531775"/>
                <a:gd name="connsiteY2831" fmla="*/ 1410255 h 2810796"/>
                <a:gd name="connsiteX2832" fmla="*/ 2803116 w 3531775"/>
                <a:gd name="connsiteY2832" fmla="*/ 1378251 h 2810796"/>
                <a:gd name="connsiteX2833" fmla="*/ 2840644 w 3531775"/>
                <a:gd name="connsiteY2833" fmla="*/ 1359392 h 2810796"/>
                <a:gd name="connsiteX2834" fmla="*/ 2806163 w 3531775"/>
                <a:gd name="connsiteY2834" fmla="*/ 1351486 h 2810796"/>
                <a:gd name="connsiteX2835" fmla="*/ 2811878 w 3531775"/>
                <a:gd name="connsiteY2835" fmla="*/ 1353391 h 2810796"/>
                <a:gd name="connsiteX2836" fmla="*/ 2816832 w 3531775"/>
                <a:gd name="connsiteY2836" fmla="*/ 1359773 h 2810796"/>
                <a:gd name="connsiteX2837" fmla="*/ 2818451 w 3531775"/>
                <a:gd name="connsiteY2837" fmla="*/ 1361107 h 2810796"/>
                <a:gd name="connsiteX2838" fmla="*/ 2827976 w 3531775"/>
                <a:gd name="connsiteY2838" fmla="*/ 1358058 h 2810796"/>
                <a:gd name="connsiteX2839" fmla="*/ 2825118 w 3531775"/>
                <a:gd name="connsiteY2839" fmla="*/ 1362535 h 2810796"/>
                <a:gd name="connsiteX2840" fmla="*/ 2823975 w 3531775"/>
                <a:gd name="connsiteY2840" fmla="*/ 1367679 h 2810796"/>
                <a:gd name="connsiteX2841" fmla="*/ 2830071 w 3531775"/>
                <a:gd name="connsiteY2841" fmla="*/ 1369012 h 2810796"/>
                <a:gd name="connsiteX2842" fmla="*/ 2823690 w 3531775"/>
                <a:gd name="connsiteY2842" fmla="*/ 1372822 h 2810796"/>
                <a:gd name="connsiteX2843" fmla="*/ 2840644 w 3531775"/>
                <a:gd name="connsiteY2843" fmla="*/ 1359392 h 2810796"/>
                <a:gd name="connsiteX2844" fmla="*/ 2848931 w 3531775"/>
                <a:gd name="connsiteY2844" fmla="*/ 1386538 h 2810796"/>
                <a:gd name="connsiteX2845" fmla="*/ 2835596 w 3531775"/>
                <a:gd name="connsiteY2845" fmla="*/ 1388158 h 2810796"/>
                <a:gd name="connsiteX2846" fmla="*/ 2839977 w 3531775"/>
                <a:gd name="connsiteY2846" fmla="*/ 1393301 h 2810796"/>
                <a:gd name="connsiteX2847" fmla="*/ 2840168 w 3531775"/>
                <a:gd name="connsiteY2847" fmla="*/ 1402540 h 2810796"/>
                <a:gd name="connsiteX2848" fmla="*/ 2852931 w 3531775"/>
                <a:gd name="connsiteY2848" fmla="*/ 1407303 h 2810796"/>
                <a:gd name="connsiteX2849" fmla="*/ 2846550 w 3531775"/>
                <a:gd name="connsiteY2849" fmla="*/ 1410160 h 2810796"/>
                <a:gd name="connsiteX2850" fmla="*/ 2841406 w 3531775"/>
                <a:gd name="connsiteY2850" fmla="*/ 1414637 h 2810796"/>
                <a:gd name="connsiteX2851" fmla="*/ 2846645 w 3531775"/>
                <a:gd name="connsiteY2851" fmla="*/ 1419400 h 2810796"/>
                <a:gd name="connsiteX2852" fmla="*/ 2837120 w 3531775"/>
                <a:gd name="connsiteY2852" fmla="*/ 1419495 h 2810796"/>
                <a:gd name="connsiteX2853" fmla="*/ 2832262 w 3531775"/>
                <a:gd name="connsiteY2853" fmla="*/ 1426258 h 2810796"/>
                <a:gd name="connsiteX2854" fmla="*/ 2848931 w 3531775"/>
                <a:gd name="connsiteY2854" fmla="*/ 1386538 h 2810796"/>
                <a:gd name="connsiteX2855" fmla="*/ 2894746 w 3531775"/>
                <a:gd name="connsiteY2855" fmla="*/ 1363488 h 2810796"/>
                <a:gd name="connsiteX2856" fmla="*/ 2874934 w 3531775"/>
                <a:gd name="connsiteY2856" fmla="*/ 1353772 h 2810796"/>
                <a:gd name="connsiteX2857" fmla="*/ 2877315 w 3531775"/>
                <a:gd name="connsiteY2857" fmla="*/ 1358630 h 2810796"/>
                <a:gd name="connsiteX2858" fmla="*/ 2875220 w 3531775"/>
                <a:gd name="connsiteY2858" fmla="*/ 1365774 h 2810796"/>
                <a:gd name="connsiteX2859" fmla="*/ 2884650 w 3531775"/>
                <a:gd name="connsiteY2859" fmla="*/ 1371965 h 2810796"/>
                <a:gd name="connsiteX2860" fmla="*/ 2878649 w 3531775"/>
                <a:gd name="connsiteY2860" fmla="*/ 1372822 h 2810796"/>
                <a:gd name="connsiteX2861" fmla="*/ 2873315 w 3531775"/>
                <a:gd name="connsiteY2861" fmla="*/ 1375204 h 2810796"/>
                <a:gd name="connsiteX2862" fmla="*/ 2876553 w 3531775"/>
                <a:gd name="connsiteY2862" fmla="*/ 1379871 h 2810796"/>
                <a:gd name="connsiteX2863" fmla="*/ 2868648 w 3531775"/>
                <a:gd name="connsiteY2863" fmla="*/ 1378156 h 2810796"/>
                <a:gd name="connsiteX2864" fmla="*/ 2863028 w 3531775"/>
                <a:gd name="connsiteY2864" fmla="*/ 1382442 h 2810796"/>
                <a:gd name="connsiteX2865" fmla="*/ 2894746 w 3531775"/>
                <a:gd name="connsiteY2865" fmla="*/ 1363488 h 2810796"/>
                <a:gd name="connsiteX2866" fmla="*/ 2912653 w 3531775"/>
                <a:gd name="connsiteY2866" fmla="*/ 1404636 h 2810796"/>
                <a:gd name="connsiteX2867" fmla="*/ 2887031 w 3531775"/>
                <a:gd name="connsiteY2867" fmla="*/ 1397111 h 2810796"/>
                <a:gd name="connsiteX2868" fmla="*/ 2891222 w 3531775"/>
                <a:gd name="connsiteY2868" fmla="*/ 1402540 h 2810796"/>
                <a:gd name="connsiteX2869" fmla="*/ 2890936 w 3531775"/>
                <a:gd name="connsiteY2869" fmla="*/ 1411684 h 2810796"/>
                <a:gd name="connsiteX2870" fmla="*/ 2903509 w 3531775"/>
                <a:gd name="connsiteY2870" fmla="*/ 1417113 h 2810796"/>
                <a:gd name="connsiteX2871" fmla="*/ 2896937 w 3531775"/>
                <a:gd name="connsiteY2871" fmla="*/ 1419590 h 2810796"/>
                <a:gd name="connsiteX2872" fmla="*/ 2891508 w 3531775"/>
                <a:gd name="connsiteY2872" fmla="*/ 1423686 h 2810796"/>
                <a:gd name="connsiteX2873" fmla="*/ 2896556 w 3531775"/>
                <a:gd name="connsiteY2873" fmla="*/ 1428734 h 2810796"/>
                <a:gd name="connsiteX2874" fmla="*/ 2887031 w 3531775"/>
                <a:gd name="connsiteY2874" fmla="*/ 1428353 h 2810796"/>
                <a:gd name="connsiteX2875" fmla="*/ 2881792 w 3531775"/>
                <a:gd name="connsiteY2875" fmla="*/ 1434830 h 2810796"/>
                <a:gd name="connsiteX2876" fmla="*/ 2912653 w 3531775"/>
                <a:gd name="connsiteY2876" fmla="*/ 1404636 h 2810796"/>
                <a:gd name="connsiteX2877" fmla="*/ 2957135 w 3531775"/>
                <a:gd name="connsiteY2877" fmla="*/ 1380823 h 2810796"/>
                <a:gd name="connsiteX2878" fmla="*/ 2936180 w 3531775"/>
                <a:gd name="connsiteY2878" fmla="*/ 1375870 h 2810796"/>
                <a:gd name="connsiteX2879" fmla="*/ 2936561 w 3531775"/>
                <a:gd name="connsiteY2879" fmla="*/ 1384157 h 2810796"/>
                <a:gd name="connsiteX2880" fmla="*/ 2934560 w 3531775"/>
                <a:gd name="connsiteY2880" fmla="*/ 1386538 h 2810796"/>
                <a:gd name="connsiteX2881" fmla="*/ 2946181 w 3531775"/>
                <a:gd name="connsiteY2881" fmla="*/ 1391205 h 2810796"/>
                <a:gd name="connsiteX2882" fmla="*/ 2939323 w 3531775"/>
                <a:gd name="connsiteY2882" fmla="*/ 1392539 h 2810796"/>
                <a:gd name="connsiteX2883" fmla="*/ 2933322 w 3531775"/>
                <a:gd name="connsiteY2883" fmla="*/ 1395587 h 2810796"/>
                <a:gd name="connsiteX2884" fmla="*/ 2937609 w 3531775"/>
                <a:gd name="connsiteY2884" fmla="*/ 1401016 h 2810796"/>
                <a:gd name="connsiteX2885" fmla="*/ 2928179 w 3531775"/>
                <a:gd name="connsiteY2885" fmla="*/ 1399302 h 2810796"/>
                <a:gd name="connsiteX2886" fmla="*/ 2922083 w 3531775"/>
                <a:gd name="connsiteY2886" fmla="*/ 1404636 h 2810796"/>
                <a:gd name="connsiteX2887" fmla="*/ 2934275 w 3531775"/>
                <a:gd name="connsiteY2887" fmla="*/ 1410065 h 2810796"/>
                <a:gd name="connsiteX2888" fmla="*/ 2957135 w 3531775"/>
                <a:gd name="connsiteY2888" fmla="*/ 1380823 h 2810796"/>
                <a:gd name="connsiteX2889" fmla="*/ 2951039 w 3531775"/>
                <a:gd name="connsiteY2889" fmla="*/ 1422733 h 2810796"/>
                <a:gd name="connsiteX2890" fmla="*/ 2935703 w 3531775"/>
                <a:gd name="connsiteY2890" fmla="*/ 1425019 h 2810796"/>
                <a:gd name="connsiteX2891" fmla="*/ 2941323 w 3531775"/>
                <a:gd name="connsiteY2891" fmla="*/ 1431020 h 2810796"/>
                <a:gd name="connsiteX2892" fmla="*/ 2942276 w 3531775"/>
                <a:gd name="connsiteY2892" fmla="*/ 1441783 h 2810796"/>
                <a:gd name="connsiteX2893" fmla="*/ 2957420 w 3531775"/>
                <a:gd name="connsiteY2893" fmla="*/ 1447117 h 2810796"/>
                <a:gd name="connsiteX2894" fmla="*/ 2950277 w 3531775"/>
                <a:gd name="connsiteY2894" fmla="*/ 1450546 h 2810796"/>
                <a:gd name="connsiteX2895" fmla="*/ 2944657 w 3531775"/>
                <a:gd name="connsiteY2895" fmla="*/ 1455880 h 2810796"/>
                <a:gd name="connsiteX2896" fmla="*/ 2951039 w 3531775"/>
                <a:gd name="connsiteY2896" fmla="*/ 1461309 h 2810796"/>
                <a:gd name="connsiteX2897" fmla="*/ 2940180 w 3531775"/>
                <a:gd name="connsiteY2897" fmla="*/ 1461691 h 2810796"/>
                <a:gd name="connsiteX2898" fmla="*/ 2935037 w 3531775"/>
                <a:gd name="connsiteY2898" fmla="*/ 1469787 h 2810796"/>
                <a:gd name="connsiteX2899" fmla="*/ 2951039 w 3531775"/>
                <a:gd name="connsiteY2899" fmla="*/ 1422733 h 2810796"/>
                <a:gd name="connsiteX2900" fmla="*/ 3006379 w 3531775"/>
                <a:gd name="connsiteY2900" fmla="*/ 1402254 h 2810796"/>
                <a:gd name="connsiteX2901" fmla="*/ 2989139 w 3531775"/>
                <a:gd name="connsiteY2901" fmla="*/ 1388062 h 2810796"/>
                <a:gd name="connsiteX2902" fmla="*/ 2990186 w 3531775"/>
                <a:gd name="connsiteY2902" fmla="*/ 1393301 h 2810796"/>
                <a:gd name="connsiteX2903" fmla="*/ 2986091 w 3531775"/>
                <a:gd name="connsiteY2903" fmla="*/ 1399492 h 2810796"/>
                <a:gd name="connsiteX2904" fmla="*/ 2993901 w 3531775"/>
                <a:gd name="connsiteY2904" fmla="*/ 1407684 h 2810796"/>
                <a:gd name="connsiteX2905" fmla="*/ 2987615 w 3531775"/>
                <a:gd name="connsiteY2905" fmla="*/ 1407112 h 2810796"/>
                <a:gd name="connsiteX2906" fmla="*/ 2981614 w 3531775"/>
                <a:gd name="connsiteY2906" fmla="*/ 1408065 h 2810796"/>
                <a:gd name="connsiteX2907" fmla="*/ 2983519 w 3531775"/>
                <a:gd name="connsiteY2907" fmla="*/ 1413304 h 2810796"/>
                <a:gd name="connsiteX2908" fmla="*/ 2976090 w 3531775"/>
                <a:gd name="connsiteY2908" fmla="*/ 1409684 h 2810796"/>
                <a:gd name="connsiteX2909" fmla="*/ 2969327 w 3531775"/>
                <a:gd name="connsiteY2909" fmla="*/ 1412446 h 2810796"/>
                <a:gd name="connsiteX2910" fmla="*/ 3006379 w 3531775"/>
                <a:gd name="connsiteY2910" fmla="*/ 1402254 h 2810796"/>
                <a:gd name="connsiteX2911" fmla="*/ 3023524 w 3531775"/>
                <a:gd name="connsiteY2911" fmla="*/ 1438545 h 2810796"/>
                <a:gd name="connsiteX2912" fmla="*/ 3002093 w 3531775"/>
                <a:gd name="connsiteY2912" fmla="*/ 1438450 h 2810796"/>
                <a:gd name="connsiteX2913" fmla="*/ 3009141 w 3531775"/>
                <a:gd name="connsiteY2913" fmla="*/ 1442355 h 2810796"/>
                <a:gd name="connsiteX2914" fmla="*/ 3003617 w 3531775"/>
                <a:gd name="connsiteY2914" fmla="*/ 1447689 h 2810796"/>
                <a:gd name="connsiteX2915" fmla="*/ 3017047 w 3531775"/>
                <a:gd name="connsiteY2915" fmla="*/ 1452070 h 2810796"/>
                <a:gd name="connsiteX2916" fmla="*/ 3011046 w 3531775"/>
                <a:gd name="connsiteY2916" fmla="*/ 1455118 h 2810796"/>
                <a:gd name="connsiteX2917" fmla="*/ 3006474 w 3531775"/>
                <a:gd name="connsiteY2917" fmla="*/ 1459786 h 2810796"/>
                <a:gd name="connsiteX2918" fmla="*/ 3012284 w 3531775"/>
                <a:gd name="connsiteY2918" fmla="*/ 1464453 h 2810796"/>
                <a:gd name="connsiteX2919" fmla="*/ 3002855 w 3531775"/>
                <a:gd name="connsiteY2919" fmla="*/ 1464929 h 2810796"/>
                <a:gd name="connsiteX2920" fmla="*/ 2998854 w 3531775"/>
                <a:gd name="connsiteY2920" fmla="*/ 1471978 h 2810796"/>
                <a:gd name="connsiteX2921" fmla="*/ 3023524 w 3531775"/>
                <a:gd name="connsiteY2921" fmla="*/ 1438545 h 2810796"/>
                <a:gd name="connsiteX2922" fmla="*/ 3031239 w 3531775"/>
                <a:gd name="connsiteY2922" fmla="*/ 1490456 h 2810796"/>
                <a:gd name="connsiteX2923" fmla="*/ 3026667 w 3531775"/>
                <a:gd name="connsiteY2923" fmla="*/ 1496171 h 2810796"/>
                <a:gd name="connsiteX2924" fmla="*/ 3025905 w 3531775"/>
                <a:gd name="connsiteY2924" fmla="*/ 1497790 h 2810796"/>
                <a:gd name="connsiteX2925" fmla="*/ 3032668 w 3531775"/>
                <a:gd name="connsiteY2925" fmla="*/ 1504648 h 2810796"/>
                <a:gd name="connsiteX2926" fmla="*/ 3027048 w 3531775"/>
                <a:gd name="connsiteY2926" fmla="*/ 1503600 h 2810796"/>
                <a:gd name="connsiteX2927" fmla="*/ 3021428 w 3531775"/>
                <a:gd name="connsiteY2927" fmla="*/ 1504077 h 2810796"/>
                <a:gd name="connsiteX2928" fmla="*/ 3022476 w 3531775"/>
                <a:gd name="connsiteY2928" fmla="*/ 1509316 h 2810796"/>
                <a:gd name="connsiteX2929" fmla="*/ 3016190 w 3531775"/>
                <a:gd name="connsiteY2929" fmla="*/ 1505220 h 2810796"/>
                <a:gd name="connsiteX2930" fmla="*/ 3009618 w 3531775"/>
                <a:gd name="connsiteY2930" fmla="*/ 1507506 h 2810796"/>
                <a:gd name="connsiteX2931" fmla="*/ 3016571 w 3531775"/>
                <a:gd name="connsiteY2931" fmla="*/ 1515126 h 2810796"/>
                <a:gd name="connsiteX2932" fmla="*/ 3040574 w 3531775"/>
                <a:gd name="connsiteY2932" fmla="*/ 1490075 h 2810796"/>
                <a:gd name="connsiteX2933" fmla="*/ 3031239 w 3531775"/>
                <a:gd name="connsiteY2933" fmla="*/ 1490456 h 2810796"/>
                <a:gd name="connsiteX2934" fmla="*/ 3068101 w 3531775"/>
                <a:gd name="connsiteY2934" fmla="*/ 1424638 h 2810796"/>
                <a:gd name="connsiteX2935" fmla="*/ 3048670 w 3531775"/>
                <a:gd name="connsiteY2935" fmla="*/ 1418257 h 2810796"/>
                <a:gd name="connsiteX2936" fmla="*/ 3053718 w 3531775"/>
                <a:gd name="connsiteY2936" fmla="*/ 1423305 h 2810796"/>
                <a:gd name="connsiteX2937" fmla="*/ 3046956 w 3531775"/>
                <a:gd name="connsiteY2937" fmla="*/ 1425972 h 2810796"/>
                <a:gd name="connsiteX2938" fmla="*/ 3057624 w 3531775"/>
                <a:gd name="connsiteY2938" fmla="*/ 1433306 h 2810796"/>
                <a:gd name="connsiteX2939" fmla="*/ 3045527 w 3531775"/>
                <a:gd name="connsiteY2939" fmla="*/ 1436259 h 2810796"/>
                <a:gd name="connsiteX2940" fmla="*/ 3049337 w 3531775"/>
                <a:gd name="connsiteY2940" fmla="*/ 1441593 h 2810796"/>
                <a:gd name="connsiteX2941" fmla="*/ 3040669 w 3531775"/>
                <a:gd name="connsiteY2941" fmla="*/ 1439212 h 2810796"/>
                <a:gd name="connsiteX2942" fmla="*/ 3034859 w 3531775"/>
                <a:gd name="connsiteY2942" fmla="*/ 1443688 h 2810796"/>
                <a:gd name="connsiteX2943" fmla="*/ 3068101 w 3531775"/>
                <a:gd name="connsiteY2943" fmla="*/ 1424638 h 2810796"/>
                <a:gd name="connsiteX2944" fmla="*/ 3094009 w 3531775"/>
                <a:gd name="connsiteY2944" fmla="*/ 1473406 h 2810796"/>
                <a:gd name="connsiteX2945" fmla="*/ 3070292 w 3531775"/>
                <a:gd name="connsiteY2945" fmla="*/ 1458642 h 2810796"/>
                <a:gd name="connsiteX2946" fmla="*/ 3073149 w 3531775"/>
                <a:gd name="connsiteY2946" fmla="*/ 1464929 h 2810796"/>
                <a:gd name="connsiteX2947" fmla="*/ 3070482 w 3531775"/>
                <a:gd name="connsiteY2947" fmla="*/ 1473597 h 2810796"/>
                <a:gd name="connsiteX2948" fmla="*/ 3081626 w 3531775"/>
                <a:gd name="connsiteY2948" fmla="*/ 1482455 h 2810796"/>
                <a:gd name="connsiteX2949" fmla="*/ 3074483 w 3531775"/>
                <a:gd name="connsiteY2949" fmla="*/ 1482836 h 2810796"/>
                <a:gd name="connsiteX2950" fmla="*/ 3068006 w 3531775"/>
                <a:gd name="connsiteY2950" fmla="*/ 1485122 h 2810796"/>
                <a:gd name="connsiteX2951" fmla="*/ 3071625 w 3531775"/>
                <a:gd name="connsiteY2951" fmla="*/ 1491408 h 2810796"/>
                <a:gd name="connsiteX2952" fmla="*/ 3062291 w 3531775"/>
                <a:gd name="connsiteY2952" fmla="*/ 1488265 h 2810796"/>
                <a:gd name="connsiteX2953" fmla="*/ 3055433 w 3531775"/>
                <a:gd name="connsiteY2953" fmla="*/ 1493028 h 2810796"/>
                <a:gd name="connsiteX2954" fmla="*/ 3094009 w 3531775"/>
                <a:gd name="connsiteY2954" fmla="*/ 1473406 h 2810796"/>
                <a:gd name="connsiteX2955" fmla="*/ 3131252 w 3531775"/>
                <a:gd name="connsiteY2955" fmla="*/ 1454833 h 2810796"/>
                <a:gd name="connsiteX2956" fmla="*/ 3111344 w 3531775"/>
                <a:gd name="connsiteY2956" fmla="*/ 1441307 h 2810796"/>
                <a:gd name="connsiteX2957" fmla="*/ 3113631 w 3531775"/>
                <a:gd name="connsiteY2957" fmla="*/ 1446736 h 2810796"/>
                <a:gd name="connsiteX2958" fmla="*/ 3111249 w 3531775"/>
                <a:gd name="connsiteY2958" fmla="*/ 1453690 h 2810796"/>
                <a:gd name="connsiteX2959" fmla="*/ 3120584 w 3531775"/>
                <a:gd name="connsiteY2959" fmla="*/ 1461691 h 2810796"/>
                <a:gd name="connsiteX2960" fmla="*/ 3114488 w 3531775"/>
                <a:gd name="connsiteY2960" fmla="*/ 1461595 h 2810796"/>
                <a:gd name="connsiteX2961" fmla="*/ 3108963 w 3531775"/>
                <a:gd name="connsiteY2961" fmla="*/ 1463119 h 2810796"/>
                <a:gd name="connsiteX2962" fmla="*/ 3112011 w 3531775"/>
                <a:gd name="connsiteY2962" fmla="*/ 1468453 h 2810796"/>
                <a:gd name="connsiteX2963" fmla="*/ 3104106 w 3531775"/>
                <a:gd name="connsiteY2963" fmla="*/ 1465310 h 2810796"/>
                <a:gd name="connsiteX2964" fmla="*/ 3098200 w 3531775"/>
                <a:gd name="connsiteY2964" fmla="*/ 1468739 h 2810796"/>
                <a:gd name="connsiteX2965" fmla="*/ 3131252 w 3531775"/>
                <a:gd name="connsiteY2965" fmla="*/ 1454833 h 2810796"/>
                <a:gd name="connsiteX2966" fmla="*/ 3135157 w 3531775"/>
                <a:gd name="connsiteY2966" fmla="*/ 1505220 h 2810796"/>
                <a:gd name="connsiteX2967" fmla="*/ 3106868 w 3531775"/>
                <a:gd name="connsiteY2967" fmla="*/ 1489408 h 2810796"/>
                <a:gd name="connsiteX2968" fmla="*/ 3117250 w 3531775"/>
                <a:gd name="connsiteY2968" fmla="*/ 1503124 h 2810796"/>
                <a:gd name="connsiteX2969" fmla="*/ 3108868 w 3531775"/>
                <a:gd name="connsiteY2969" fmla="*/ 1507315 h 2810796"/>
                <a:gd name="connsiteX2970" fmla="*/ 3119822 w 3531775"/>
                <a:gd name="connsiteY2970" fmla="*/ 1514364 h 2810796"/>
                <a:gd name="connsiteX2971" fmla="*/ 3114297 w 3531775"/>
                <a:gd name="connsiteY2971" fmla="*/ 1518079 h 2810796"/>
                <a:gd name="connsiteX2972" fmla="*/ 3107344 w 3531775"/>
                <a:gd name="connsiteY2972" fmla="*/ 1521317 h 2810796"/>
                <a:gd name="connsiteX2973" fmla="*/ 3112011 w 3531775"/>
                <a:gd name="connsiteY2973" fmla="*/ 1528461 h 2810796"/>
                <a:gd name="connsiteX2974" fmla="*/ 3101248 w 3531775"/>
                <a:gd name="connsiteY2974" fmla="*/ 1525413 h 2810796"/>
                <a:gd name="connsiteX2975" fmla="*/ 3094104 w 3531775"/>
                <a:gd name="connsiteY2975" fmla="*/ 1531509 h 2810796"/>
                <a:gd name="connsiteX2976" fmla="*/ 3107820 w 3531775"/>
                <a:gd name="connsiteY2976" fmla="*/ 1539415 h 2810796"/>
                <a:gd name="connsiteX2977" fmla="*/ 3135157 w 3531775"/>
                <a:gd name="connsiteY2977" fmla="*/ 1505220 h 2810796"/>
                <a:gd name="connsiteX2978" fmla="*/ 3137919 w 3531775"/>
                <a:gd name="connsiteY2978" fmla="*/ 1591897 h 2810796"/>
                <a:gd name="connsiteX2979" fmla="*/ 3138967 w 3531775"/>
                <a:gd name="connsiteY2979" fmla="*/ 1598184 h 2810796"/>
                <a:gd name="connsiteX2980" fmla="*/ 3132109 w 3531775"/>
                <a:gd name="connsiteY2980" fmla="*/ 1593136 h 2810796"/>
                <a:gd name="connsiteX2981" fmla="*/ 3153921 w 3531775"/>
                <a:gd name="connsiteY2981" fmla="*/ 1605804 h 2810796"/>
                <a:gd name="connsiteX2982" fmla="*/ 3149159 w 3531775"/>
                <a:gd name="connsiteY2982" fmla="*/ 1576086 h 2810796"/>
                <a:gd name="connsiteX2983" fmla="*/ 3145730 w 3531775"/>
                <a:gd name="connsiteY2983" fmla="*/ 1583420 h 2810796"/>
                <a:gd name="connsiteX2984" fmla="*/ 3143063 w 3531775"/>
                <a:gd name="connsiteY2984" fmla="*/ 1584754 h 2810796"/>
                <a:gd name="connsiteX2985" fmla="*/ 3150492 w 3531775"/>
                <a:gd name="connsiteY2985" fmla="*/ 1593231 h 2810796"/>
                <a:gd name="connsiteX2986" fmla="*/ 3144206 w 3531775"/>
                <a:gd name="connsiteY2986" fmla="*/ 1591707 h 2810796"/>
                <a:gd name="connsiteX2987" fmla="*/ 3137919 w 3531775"/>
                <a:gd name="connsiteY2987" fmla="*/ 1591897 h 2810796"/>
                <a:gd name="connsiteX2988" fmla="*/ 3182592 w 3531775"/>
                <a:gd name="connsiteY2988" fmla="*/ 1494075 h 2810796"/>
                <a:gd name="connsiteX2989" fmla="*/ 3166399 w 3531775"/>
                <a:gd name="connsiteY2989" fmla="*/ 1480169 h 2810796"/>
                <a:gd name="connsiteX2990" fmla="*/ 3167923 w 3531775"/>
                <a:gd name="connsiteY2990" fmla="*/ 1485122 h 2810796"/>
                <a:gd name="connsiteX2991" fmla="*/ 3165161 w 3531775"/>
                <a:gd name="connsiteY2991" fmla="*/ 1490932 h 2810796"/>
                <a:gd name="connsiteX2992" fmla="*/ 3172590 w 3531775"/>
                <a:gd name="connsiteY2992" fmla="*/ 1498933 h 2810796"/>
                <a:gd name="connsiteX2993" fmla="*/ 3162208 w 3531775"/>
                <a:gd name="connsiteY2993" fmla="*/ 1498933 h 2810796"/>
                <a:gd name="connsiteX2994" fmla="*/ 3164399 w 3531775"/>
                <a:gd name="connsiteY2994" fmla="*/ 1503982 h 2810796"/>
                <a:gd name="connsiteX2995" fmla="*/ 3157731 w 3531775"/>
                <a:gd name="connsiteY2995" fmla="*/ 1500362 h 2810796"/>
                <a:gd name="connsiteX2996" fmla="*/ 3152207 w 3531775"/>
                <a:gd name="connsiteY2996" fmla="*/ 1502838 h 2810796"/>
                <a:gd name="connsiteX2997" fmla="*/ 3182592 w 3531775"/>
                <a:gd name="connsiteY2997" fmla="*/ 1494075 h 2810796"/>
                <a:gd name="connsiteX2998" fmla="*/ 3182210 w 3531775"/>
                <a:gd name="connsiteY2998" fmla="*/ 1530556 h 2810796"/>
                <a:gd name="connsiteX2999" fmla="*/ 3171257 w 3531775"/>
                <a:gd name="connsiteY2999" fmla="*/ 1520936 h 2810796"/>
                <a:gd name="connsiteX3000" fmla="*/ 3170209 w 3531775"/>
                <a:gd name="connsiteY3000" fmla="*/ 1527318 h 2810796"/>
                <a:gd name="connsiteX3001" fmla="*/ 3162875 w 3531775"/>
                <a:gd name="connsiteY3001" fmla="*/ 1532557 h 2810796"/>
                <a:gd name="connsiteX3002" fmla="*/ 3168209 w 3531775"/>
                <a:gd name="connsiteY3002" fmla="*/ 1545129 h 2810796"/>
                <a:gd name="connsiteX3003" fmla="*/ 3161446 w 3531775"/>
                <a:gd name="connsiteY3003" fmla="*/ 1541796 h 2810796"/>
                <a:gd name="connsiteX3004" fmla="*/ 3154207 w 3531775"/>
                <a:gd name="connsiteY3004" fmla="*/ 1540272 h 2810796"/>
                <a:gd name="connsiteX3005" fmla="*/ 3154112 w 3531775"/>
                <a:gd name="connsiteY3005" fmla="*/ 1547034 h 2810796"/>
                <a:gd name="connsiteX3006" fmla="*/ 3147254 w 3531775"/>
                <a:gd name="connsiteY3006" fmla="*/ 1539795 h 2810796"/>
                <a:gd name="connsiteX3007" fmla="*/ 3138395 w 3531775"/>
                <a:gd name="connsiteY3007" fmla="*/ 1540176 h 2810796"/>
                <a:gd name="connsiteX3008" fmla="*/ 3182210 w 3531775"/>
                <a:gd name="connsiteY3008" fmla="*/ 1530556 h 2810796"/>
                <a:gd name="connsiteX3009" fmla="*/ 3181829 w 3531775"/>
                <a:gd name="connsiteY3009" fmla="*/ 1587992 h 2810796"/>
                <a:gd name="connsiteX3010" fmla="*/ 3205928 w 3531775"/>
                <a:gd name="connsiteY3010" fmla="*/ 1559893 h 2810796"/>
                <a:gd name="connsiteX3011" fmla="*/ 3206785 w 3531775"/>
                <a:gd name="connsiteY3011" fmla="*/ 1566846 h 2810796"/>
                <a:gd name="connsiteX3012" fmla="*/ 3201737 w 3531775"/>
                <a:gd name="connsiteY3012" fmla="*/ 1574276 h 2810796"/>
                <a:gd name="connsiteX3013" fmla="*/ 3200975 w 3531775"/>
                <a:gd name="connsiteY3013" fmla="*/ 1576467 h 2810796"/>
                <a:gd name="connsiteX3014" fmla="*/ 3209738 w 3531775"/>
                <a:gd name="connsiteY3014" fmla="*/ 1586087 h 2810796"/>
                <a:gd name="connsiteX3015" fmla="*/ 3202880 w 3531775"/>
                <a:gd name="connsiteY3015" fmla="*/ 1584277 h 2810796"/>
                <a:gd name="connsiteX3016" fmla="*/ 3196022 w 3531775"/>
                <a:gd name="connsiteY3016" fmla="*/ 1584563 h 2810796"/>
                <a:gd name="connsiteX3017" fmla="*/ 3197641 w 3531775"/>
                <a:gd name="connsiteY3017" fmla="*/ 1591516 h 2810796"/>
                <a:gd name="connsiteX3018" fmla="*/ 3189735 w 3531775"/>
                <a:gd name="connsiteY3018" fmla="*/ 1585706 h 2810796"/>
                <a:gd name="connsiteX3019" fmla="*/ 3181829 w 3531775"/>
                <a:gd name="connsiteY3019" fmla="*/ 1587992 h 2810796"/>
                <a:gd name="connsiteX3020" fmla="*/ 3228597 w 3531775"/>
                <a:gd name="connsiteY3020" fmla="*/ 1520650 h 2810796"/>
                <a:gd name="connsiteX3021" fmla="*/ 3216405 w 3531775"/>
                <a:gd name="connsiteY3021" fmla="*/ 1512554 h 2810796"/>
                <a:gd name="connsiteX3022" fmla="*/ 3213834 w 3531775"/>
                <a:gd name="connsiteY3022" fmla="*/ 1526651 h 2810796"/>
                <a:gd name="connsiteX3023" fmla="*/ 3219549 w 3531775"/>
                <a:gd name="connsiteY3023" fmla="*/ 1537891 h 2810796"/>
                <a:gd name="connsiteX3024" fmla="*/ 3205166 w 3531775"/>
                <a:gd name="connsiteY3024" fmla="*/ 1530937 h 2810796"/>
                <a:gd name="connsiteX3025" fmla="*/ 3207261 w 3531775"/>
                <a:gd name="connsiteY3025" fmla="*/ 1541986 h 2810796"/>
                <a:gd name="connsiteX3026" fmla="*/ 3199356 w 3531775"/>
                <a:gd name="connsiteY3026" fmla="*/ 1535604 h 2810796"/>
                <a:gd name="connsiteX3027" fmla="*/ 3191354 w 3531775"/>
                <a:gd name="connsiteY3027" fmla="*/ 1537224 h 2810796"/>
                <a:gd name="connsiteX3028" fmla="*/ 3211452 w 3531775"/>
                <a:gd name="connsiteY3028" fmla="*/ 1553226 h 2810796"/>
                <a:gd name="connsiteX3029" fmla="*/ 3228597 w 3531775"/>
                <a:gd name="connsiteY3029" fmla="*/ 1520650 h 2810796"/>
                <a:gd name="connsiteX3030" fmla="*/ 3232598 w 3531775"/>
                <a:gd name="connsiteY3030" fmla="*/ 1631426 h 2810796"/>
                <a:gd name="connsiteX3031" fmla="*/ 3224501 w 3531775"/>
                <a:gd name="connsiteY3031" fmla="*/ 1632855 h 2810796"/>
                <a:gd name="connsiteX3032" fmla="*/ 3243551 w 3531775"/>
                <a:gd name="connsiteY3032" fmla="*/ 1649904 h 2810796"/>
                <a:gd name="connsiteX3033" fmla="*/ 3262792 w 3531775"/>
                <a:gd name="connsiteY3033" fmla="*/ 1616472 h 2810796"/>
                <a:gd name="connsiteX3034" fmla="*/ 3251552 w 3531775"/>
                <a:gd name="connsiteY3034" fmla="*/ 1607899 h 2810796"/>
                <a:gd name="connsiteX3035" fmla="*/ 3251552 w 3531775"/>
                <a:gd name="connsiteY3035" fmla="*/ 1614853 h 2810796"/>
                <a:gd name="connsiteX3036" fmla="*/ 3245742 w 3531775"/>
                <a:gd name="connsiteY3036" fmla="*/ 1621520 h 2810796"/>
                <a:gd name="connsiteX3037" fmla="*/ 3252219 w 3531775"/>
                <a:gd name="connsiteY3037" fmla="*/ 1634188 h 2810796"/>
                <a:gd name="connsiteX3038" fmla="*/ 3245647 w 3531775"/>
                <a:gd name="connsiteY3038" fmla="*/ 1631521 h 2810796"/>
                <a:gd name="connsiteX3039" fmla="*/ 3238884 w 3531775"/>
                <a:gd name="connsiteY3039" fmla="*/ 1630950 h 2810796"/>
                <a:gd name="connsiteX3040" fmla="*/ 3239646 w 3531775"/>
                <a:gd name="connsiteY3040" fmla="*/ 1638093 h 2810796"/>
                <a:gd name="connsiteX3041" fmla="*/ 3232598 w 3531775"/>
                <a:gd name="connsiteY3041" fmla="*/ 1631426 h 2810796"/>
                <a:gd name="connsiteX3042" fmla="*/ 3274222 w 3531775"/>
                <a:gd name="connsiteY3042" fmla="*/ 1573419 h 2810796"/>
                <a:gd name="connsiteX3043" fmla="*/ 3266411 w 3531775"/>
                <a:gd name="connsiteY3043" fmla="*/ 1563703 h 2810796"/>
                <a:gd name="connsiteX3044" fmla="*/ 3264792 w 3531775"/>
                <a:gd name="connsiteY3044" fmla="*/ 1568751 h 2810796"/>
                <a:gd name="connsiteX3045" fmla="*/ 3258220 w 3531775"/>
                <a:gd name="connsiteY3045" fmla="*/ 1571800 h 2810796"/>
                <a:gd name="connsiteX3046" fmla="*/ 3261077 w 3531775"/>
                <a:gd name="connsiteY3046" fmla="*/ 1583039 h 2810796"/>
                <a:gd name="connsiteX3047" fmla="*/ 3255839 w 3531775"/>
                <a:gd name="connsiteY3047" fmla="*/ 1579134 h 2810796"/>
                <a:gd name="connsiteX3048" fmla="*/ 3250124 w 3531775"/>
                <a:gd name="connsiteY3048" fmla="*/ 1576657 h 2810796"/>
                <a:gd name="connsiteX3049" fmla="*/ 3249267 w 3531775"/>
                <a:gd name="connsiteY3049" fmla="*/ 1582182 h 2810796"/>
                <a:gd name="connsiteX3050" fmla="*/ 3244504 w 3531775"/>
                <a:gd name="connsiteY3050" fmla="*/ 1575038 h 2810796"/>
                <a:gd name="connsiteX3051" fmla="*/ 3237170 w 3531775"/>
                <a:gd name="connsiteY3051" fmla="*/ 1573704 h 2810796"/>
                <a:gd name="connsiteX3052" fmla="*/ 3274222 w 3531775"/>
                <a:gd name="connsiteY3052" fmla="*/ 1573419 h 2810796"/>
                <a:gd name="connsiteX3053" fmla="*/ 3307274 w 3531775"/>
                <a:gd name="connsiteY3053" fmla="*/ 1627807 h 2810796"/>
                <a:gd name="connsiteX3054" fmla="*/ 3297749 w 3531775"/>
                <a:gd name="connsiteY3054" fmla="*/ 1625140 h 2810796"/>
                <a:gd name="connsiteX3055" fmla="*/ 3292796 w 3531775"/>
                <a:gd name="connsiteY3055" fmla="*/ 1630378 h 2810796"/>
                <a:gd name="connsiteX3056" fmla="*/ 3291938 w 3531775"/>
                <a:gd name="connsiteY3056" fmla="*/ 1631997 h 2810796"/>
                <a:gd name="connsiteX3057" fmla="*/ 3298320 w 3531775"/>
                <a:gd name="connsiteY3057" fmla="*/ 1642189 h 2810796"/>
                <a:gd name="connsiteX3058" fmla="*/ 3292701 w 3531775"/>
                <a:gd name="connsiteY3058" fmla="*/ 1639141 h 2810796"/>
                <a:gd name="connsiteX3059" fmla="*/ 3286985 w 3531775"/>
                <a:gd name="connsiteY3059" fmla="*/ 1637903 h 2810796"/>
                <a:gd name="connsiteX3060" fmla="*/ 3287652 w 3531775"/>
                <a:gd name="connsiteY3060" fmla="*/ 1644190 h 2810796"/>
                <a:gd name="connsiteX3061" fmla="*/ 3281556 w 3531775"/>
                <a:gd name="connsiteY3061" fmla="*/ 1637522 h 2810796"/>
                <a:gd name="connsiteX3062" fmla="*/ 3274793 w 3531775"/>
                <a:gd name="connsiteY3062" fmla="*/ 1637903 h 2810796"/>
                <a:gd name="connsiteX3063" fmla="*/ 3307274 w 3531775"/>
                <a:gd name="connsiteY3063" fmla="*/ 1627807 h 2810796"/>
                <a:gd name="connsiteX3064" fmla="*/ 3341373 w 3531775"/>
                <a:gd name="connsiteY3064" fmla="*/ 1673717 h 2810796"/>
                <a:gd name="connsiteX3065" fmla="*/ 3332610 w 3531775"/>
                <a:gd name="connsiteY3065" fmla="*/ 1661906 h 2810796"/>
                <a:gd name="connsiteX3066" fmla="*/ 3325467 w 3531775"/>
                <a:gd name="connsiteY3066" fmla="*/ 1674193 h 2810796"/>
                <a:gd name="connsiteX3067" fmla="*/ 3327086 w 3531775"/>
                <a:gd name="connsiteY3067" fmla="*/ 1686671 h 2810796"/>
                <a:gd name="connsiteX3068" fmla="*/ 3321466 w 3531775"/>
                <a:gd name="connsiteY3068" fmla="*/ 1681908 h 2810796"/>
                <a:gd name="connsiteX3069" fmla="*/ 3315084 w 3531775"/>
                <a:gd name="connsiteY3069" fmla="*/ 1679146 h 2810796"/>
                <a:gd name="connsiteX3070" fmla="*/ 3314227 w 3531775"/>
                <a:gd name="connsiteY3070" fmla="*/ 1686100 h 2810796"/>
                <a:gd name="connsiteX3071" fmla="*/ 3308893 w 3531775"/>
                <a:gd name="connsiteY3071" fmla="*/ 1677432 h 2810796"/>
                <a:gd name="connsiteX3072" fmla="*/ 3300987 w 3531775"/>
                <a:gd name="connsiteY3072" fmla="*/ 1676098 h 2810796"/>
                <a:gd name="connsiteX3073" fmla="*/ 3341373 w 3531775"/>
                <a:gd name="connsiteY3073" fmla="*/ 1673717 h 2810796"/>
                <a:gd name="connsiteX3074" fmla="*/ 3372615 w 3531775"/>
                <a:gd name="connsiteY3074" fmla="*/ 1761347 h 2810796"/>
                <a:gd name="connsiteX3075" fmla="*/ 3365186 w 3531775"/>
                <a:gd name="connsiteY3075" fmla="*/ 1752203 h 2810796"/>
                <a:gd name="connsiteX3076" fmla="*/ 3357375 w 3531775"/>
                <a:gd name="connsiteY3076" fmla="*/ 1752298 h 2810796"/>
                <a:gd name="connsiteX3077" fmla="*/ 3355566 w 3531775"/>
                <a:gd name="connsiteY3077" fmla="*/ 1765062 h 2810796"/>
                <a:gd name="connsiteX3078" fmla="*/ 3352041 w 3531775"/>
                <a:gd name="connsiteY3078" fmla="*/ 1758680 h 2810796"/>
                <a:gd name="connsiteX3079" fmla="*/ 3347374 w 3531775"/>
                <a:gd name="connsiteY3079" fmla="*/ 1753537 h 2810796"/>
                <a:gd name="connsiteX3080" fmla="*/ 3344231 w 3531775"/>
                <a:gd name="connsiteY3080" fmla="*/ 1758775 h 2810796"/>
                <a:gd name="connsiteX3081" fmla="*/ 3342516 w 3531775"/>
                <a:gd name="connsiteY3081" fmla="*/ 1749345 h 2810796"/>
                <a:gd name="connsiteX3082" fmla="*/ 3335753 w 3531775"/>
                <a:gd name="connsiteY3082" fmla="*/ 1744774 h 2810796"/>
                <a:gd name="connsiteX3083" fmla="*/ 3372615 w 3531775"/>
                <a:gd name="connsiteY3083" fmla="*/ 1761347 h 2810796"/>
                <a:gd name="connsiteX3084" fmla="*/ 3387855 w 3531775"/>
                <a:gd name="connsiteY3084" fmla="*/ 1822116 h 2810796"/>
                <a:gd name="connsiteX3085" fmla="*/ 3380521 w 3531775"/>
                <a:gd name="connsiteY3085" fmla="*/ 1815830 h 2810796"/>
                <a:gd name="connsiteX3086" fmla="*/ 3373949 w 3531775"/>
                <a:gd name="connsiteY3086" fmla="*/ 1818497 h 2810796"/>
                <a:gd name="connsiteX3087" fmla="*/ 3372520 w 3531775"/>
                <a:gd name="connsiteY3087" fmla="*/ 1819640 h 2810796"/>
                <a:gd name="connsiteX3088" fmla="*/ 3374044 w 3531775"/>
                <a:gd name="connsiteY3088" fmla="*/ 1831261 h 2810796"/>
                <a:gd name="connsiteX3089" fmla="*/ 3370234 w 3531775"/>
                <a:gd name="connsiteY3089" fmla="*/ 1826308 h 2810796"/>
                <a:gd name="connsiteX3090" fmla="*/ 3365662 w 3531775"/>
                <a:gd name="connsiteY3090" fmla="*/ 1822879 h 2810796"/>
                <a:gd name="connsiteX3091" fmla="*/ 3363662 w 3531775"/>
                <a:gd name="connsiteY3091" fmla="*/ 1828879 h 2810796"/>
                <a:gd name="connsiteX3092" fmla="*/ 3360995 w 3531775"/>
                <a:gd name="connsiteY3092" fmla="*/ 1820402 h 2810796"/>
                <a:gd name="connsiteX3093" fmla="*/ 3354803 w 3531775"/>
                <a:gd name="connsiteY3093" fmla="*/ 1817925 h 2810796"/>
                <a:gd name="connsiteX3094" fmla="*/ 3387855 w 3531775"/>
                <a:gd name="connsiteY3094" fmla="*/ 1822116 h 2810796"/>
                <a:gd name="connsiteX3095" fmla="*/ 3390522 w 3531775"/>
                <a:gd name="connsiteY3095" fmla="*/ 1890982 h 2810796"/>
                <a:gd name="connsiteX3096" fmla="*/ 3386236 w 3531775"/>
                <a:gd name="connsiteY3096" fmla="*/ 1880981 h 2810796"/>
                <a:gd name="connsiteX3097" fmla="*/ 3379378 w 3531775"/>
                <a:gd name="connsiteY3097" fmla="*/ 1879171 h 2810796"/>
                <a:gd name="connsiteX3098" fmla="*/ 3374711 w 3531775"/>
                <a:gd name="connsiteY3098" fmla="*/ 1890125 h 2810796"/>
                <a:gd name="connsiteX3099" fmla="*/ 3373187 w 3531775"/>
                <a:gd name="connsiteY3099" fmla="*/ 1883553 h 2810796"/>
                <a:gd name="connsiteX3100" fmla="*/ 3370329 w 3531775"/>
                <a:gd name="connsiteY3100" fmla="*/ 1877838 h 2810796"/>
                <a:gd name="connsiteX3101" fmla="*/ 3366329 w 3531775"/>
                <a:gd name="connsiteY3101" fmla="*/ 1881743 h 2810796"/>
                <a:gd name="connsiteX3102" fmla="*/ 3366995 w 3531775"/>
                <a:gd name="connsiteY3102" fmla="*/ 1872885 h 2810796"/>
                <a:gd name="connsiteX3103" fmla="*/ 3362138 w 3531775"/>
                <a:gd name="connsiteY3103" fmla="*/ 1867075 h 2810796"/>
                <a:gd name="connsiteX3104" fmla="*/ 3390522 w 3531775"/>
                <a:gd name="connsiteY3104" fmla="*/ 1890982 h 2810796"/>
                <a:gd name="connsiteX3105" fmla="*/ 3380140 w 3531775"/>
                <a:gd name="connsiteY3105" fmla="*/ 1972040 h 2810796"/>
                <a:gd name="connsiteX3106" fmla="*/ 3377092 w 3531775"/>
                <a:gd name="connsiteY3106" fmla="*/ 1949656 h 2810796"/>
                <a:gd name="connsiteX3107" fmla="*/ 3370043 w 3531775"/>
                <a:gd name="connsiteY3107" fmla="*/ 1954895 h 2810796"/>
                <a:gd name="connsiteX3108" fmla="*/ 3367281 w 3531775"/>
                <a:gd name="connsiteY3108" fmla="*/ 1954419 h 2810796"/>
                <a:gd name="connsiteX3109" fmla="*/ 3368234 w 3531775"/>
                <a:gd name="connsiteY3109" fmla="*/ 1964611 h 2810796"/>
                <a:gd name="connsiteX3110" fmla="*/ 3363662 w 3531775"/>
                <a:gd name="connsiteY3110" fmla="*/ 1962134 h 2810796"/>
                <a:gd name="connsiteX3111" fmla="*/ 3358899 w 3531775"/>
                <a:gd name="connsiteY3111" fmla="*/ 1958324 h 2810796"/>
                <a:gd name="connsiteX3112" fmla="*/ 3355566 w 3531775"/>
                <a:gd name="connsiteY3112" fmla="*/ 1965182 h 2810796"/>
                <a:gd name="connsiteX3113" fmla="*/ 3353851 w 3531775"/>
                <a:gd name="connsiteY3113" fmla="*/ 1955562 h 2810796"/>
                <a:gd name="connsiteX3114" fmla="*/ 3346993 w 3531775"/>
                <a:gd name="connsiteY3114" fmla="*/ 1952800 h 2810796"/>
                <a:gd name="connsiteX3115" fmla="*/ 3346421 w 3531775"/>
                <a:gd name="connsiteY3115" fmla="*/ 1966992 h 2810796"/>
                <a:gd name="connsiteX3116" fmla="*/ 3380140 w 3531775"/>
                <a:gd name="connsiteY3116" fmla="*/ 1972040 h 2810796"/>
                <a:gd name="connsiteX3117" fmla="*/ 3375854 w 3531775"/>
                <a:gd name="connsiteY3117" fmla="*/ 2029762 h 2810796"/>
                <a:gd name="connsiteX3118" fmla="*/ 3370901 w 3531775"/>
                <a:gd name="connsiteY3118" fmla="*/ 2031286 h 2810796"/>
                <a:gd name="connsiteX3119" fmla="*/ 3364995 w 3531775"/>
                <a:gd name="connsiteY3119" fmla="*/ 2027475 h 2810796"/>
                <a:gd name="connsiteX3120" fmla="*/ 3363376 w 3531775"/>
                <a:gd name="connsiteY3120" fmla="*/ 2026999 h 2810796"/>
                <a:gd name="connsiteX3121" fmla="*/ 3357375 w 3531775"/>
                <a:gd name="connsiteY3121" fmla="*/ 2036429 h 2810796"/>
                <a:gd name="connsiteX3122" fmla="*/ 3357851 w 3531775"/>
                <a:gd name="connsiteY3122" fmla="*/ 2029762 h 2810796"/>
                <a:gd name="connsiteX3123" fmla="*/ 3356899 w 3531775"/>
                <a:gd name="connsiteY3123" fmla="*/ 2023475 h 2810796"/>
                <a:gd name="connsiteX3124" fmla="*/ 3351946 w 3531775"/>
                <a:gd name="connsiteY3124" fmla="*/ 2025951 h 2810796"/>
                <a:gd name="connsiteX3125" fmla="*/ 3355375 w 3531775"/>
                <a:gd name="connsiteY3125" fmla="*/ 2017760 h 2810796"/>
                <a:gd name="connsiteX3126" fmla="*/ 3352518 w 3531775"/>
                <a:gd name="connsiteY3126" fmla="*/ 2010807 h 2810796"/>
                <a:gd name="connsiteX3127" fmla="*/ 3375854 w 3531775"/>
                <a:gd name="connsiteY3127" fmla="*/ 2029762 h 2810796"/>
                <a:gd name="connsiteX3128" fmla="*/ 3354327 w 3531775"/>
                <a:gd name="connsiteY3128" fmla="*/ 2048526 h 2810796"/>
                <a:gd name="connsiteX3129" fmla="*/ 3354327 w 3531775"/>
                <a:gd name="connsiteY3129" fmla="*/ 2048526 h 2810796"/>
                <a:gd name="connsiteX3130" fmla="*/ 3354327 w 3531775"/>
                <a:gd name="connsiteY3130" fmla="*/ 2048526 h 2810796"/>
                <a:gd name="connsiteX3131" fmla="*/ 2505745 w 3531775"/>
                <a:gd name="connsiteY3131" fmla="*/ 2165397 h 2810796"/>
                <a:gd name="connsiteX3132" fmla="*/ 2478218 w 3531775"/>
                <a:gd name="connsiteY3132" fmla="*/ 2177875 h 2810796"/>
                <a:gd name="connsiteX3133" fmla="*/ 2486504 w 3531775"/>
                <a:gd name="connsiteY3133" fmla="*/ 2180923 h 2810796"/>
                <a:gd name="connsiteX3134" fmla="*/ 2492029 w 3531775"/>
                <a:gd name="connsiteY3134" fmla="*/ 2177685 h 2810796"/>
                <a:gd name="connsiteX3135" fmla="*/ 2493077 w 3531775"/>
                <a:gd name="connsiteY3135" fmla="*/ 2176542 h 2810796"/>
                <a:gd name="connsiteX3136" fmla="*/ 2488791 w 3531775"/>
                <a:gd name="connsiteY3136" fmla="*/ 2168350 h 2810796"/>
                <a:gd name="connsiteX3137" fmla="*/ 2493458 w 3531775"/>
                <a:gd name="connsiteY3137" fmla="*/ 2171208 h 2810796"/>
                <a:gd name="connsiteX3138" fmla="*/ 2498601 w 3531775"/>
                <a:gd name="connsiteY3138" fmla="*/ 2172827 h 2810796"/>
                <a:gd name="connsiteX3139" fmla="*/ 2498982 w 3531775"/>
                <a:gd name="connsiteY3139" fmla="*/ 2167969 h 2810796"/>
                <a:gd name="connsiteX3140" fmla="*/ 2503554 w 3531775"/>
                <a:gd name="connsiteY3140" fmla="*/ 2173684 h 2810796"/>
                <a:gd name="connsiteX3141" fmla="*/ 2509936 w 3531775"/>
                <a:gd name="connsiteY3141" fmla="*/ 2174351 h 2810796"/>
                <a:gd name="connsiteX3142" fmla="*/ 2505745 w 3531775"/>
                <a:gd name="connsiteY3142" fmla="*/ 2165397 h 2810796"/>
                <a:gd name="connsiteX3143" fmla="*/ 2584421 w 3531775"/>
                <a:gd name="connsiteY3143" fmla="*/ 2226548 h 2810796"/>
                <a:gd name="connsiteX3144" fmla="*/ 2575277 w 3531775"/>
                <a:gd name="connsiteY3144" fmla="*/ 2251789 h 2810796"/>
                <a:gd name="connsiteX3145" fmla="*/ 2573087 w 3531775"/>
                <a:gd name="connsiteY3145" fmla="*/ 2247027 h 2810796"/>
                <a:gd name="connsiteX3146" fmla="*/ 2574611 w 3531775"/>
                <a:gd name="connsiteY3146" fmla="*/ 2240645 h 2810796"/>
                <a:gd name="connsiteX3147" fmla="*/ 2566515 w 3531775"/>
                <a:gd name="connsiteY3147" fmla="*/ 2233978 h 2810796"/>
                <a:gd name="connsiteX3148" fmla="*/ 2571468 w 3531775"/>
                <a:gd name="connsiteY3148" fmla="*/ 2233787 h 2810796"/>
                <a:gd name="connsiteX3149" fmla="*/ 2575944 w 3531775"/>
                <a:gd name="connsiteY3149" fmla="*/ 2232168 h 2810796"/>
                <a:gd name="connsiteX3150" fmla="*/ 2573087 w 3531775"/>
                <a:gd name="connsiteY3150" fmla="*/ 2227501 h 2810796"/>
                <a:gd name="connsiteX3151" fmla="*/ 2579754 w 3531775"/>
                <a:gd name="connsiteY3151" fmla="*/ 2229977 h 2810796"/>
                <a:gd name="connsiteX3152" fmla="*/ 2584421 w 3531775"/>
                <a:gd name="connsiteY3152" fmla="*/ 2226548 h 2810796"/>
                <a:gd name="connsiteX3153" fmla="*/ 2682910 w 3531775"/>
                <a:gd name="connsiteY3153" fmla="*/ 2285984 h 2810796"/>
                <a:gd name="connsiteX3154" fmla="*/ 2663003 w 3531775"/>
                <a:gd name="connsiteY3154" fmla="*/ 2304939 h 2810796"/>
                <a:gd name="connsiteX3155" fmla="*/ 2662622 w 3531775"/>
                <a:gd name="connsiteY3155" fmla="*/ 2300367 h 2810796"/>
                <a:gd name="connsiteX3156" fmla="*/ 2666908 w 3531775"/>
                <a:gd name="connsiteY3156" fmla="*/ 2295509 h 2810796"/>
                <a:gd name="connsiteX3157" fmla="*/ 2661860 w 3531775"/>
                <a:gd name="connsiteY3157" fmla="*/ 2289604 h 2810796"/>
                <a:gd name="connsiteX3158" fmla="*/ 2666432 w 3531775"/>
                <a:gd name="connsiteY3158" fmla="*/ 2288842 h 2810796"/>
                <a:gd name="connsiteX3159" fmla="*/ 2671766 w 3531775"/>
                <a:gd name="connsiteY3159" fmla="*/ 2288651 h 2810796"/>
                <a:gd name="connsiteX3160" fmla="*/ 2670718 w 3531775"/>
                <a:gd name="connsiteY3160" fmla="*/ 2283889 h 2810796"/>
                <a:gd name="connsiteX3161" fmla="*/ 2676719 w 3531775"/>
                <a:gd name="connsiteY3161" fmla="*/ 2287794 h 2810796"/>
                <a:gd name="connsiteX3162" fmla="*/ 2682910 w 3531775"/>
                <a:gd name="connsiteY3162" fmla="*/ 2285984 h 2810796"/>
                <a:gd name="connsiteX3163" fmla="*/ 2739679 w 3531775"/>
                <a:gd name="connsiteY3163" fmla="*/ 2304748 h 2810796"/>
                <a:gd name="connsiteX3164" fmla="*/ 2734059 w 3531775"/>
                <a:gd name="connsiteY3164" fmla="*/ 2331037 h 2810796"/>
                <a:gd name="connsiteX3165" fmla="*/ 2731107 w 3531775"/>
                <a:gd name="connsiteY3165" fmla="*/ 2326942 h 2810796"/>
                <a:gd name="connsiteX3166" fmla="*/ 2731773 w 3531775"/>
                <a:gd name="connsiteY3166" fmla="*/ 2320465 h 2810796"/>
                <a:gd name="connsiteX3167" fmla="*/ 2731487 w 3531775"/>
                <a:gd name="connsiteY3167" fmla="*/ 2318845 h 2810796"/>
                <a:gd name="connsiteX3168" fmla="*/ 2724249 w 3531775"/>
                <a:gd name="connsiteY3168" fmla="*/ 2317131 h 2810796"/>
                <a:gd name="connsiteX3169" fmla="*/ 2727582 w 3531775"/>
                <a:gd name="connsiteY3169" fmla="*/ 2314464 h 2810796"/>
                <a:gd name="connsiteX3170" fmla="*/ 2731868 w 3531775"/>
                <a:gd name="connsiteY3170" fmla="*/ 2311987 h 2810796"/>
                <a:gd name="connsiteX3171" fmla="*/ 2728344 w 3531775"/>
                <a:gd name="connsiteY3171" fmla="*/ 2307987 h 2810796"/>
                <a:gd name="connsiteX3172" fmla="*/ 2735488 w 3531775"/>
                <a:gd name="connsiteY3172" fmla="*/ 2308939 h 2810796"/>
                <a:gd name="connsiteX3173" fmla="*/ 2739679 w 3531775"/>
                <a:gd name="connsiteY3173" fmla="*/ 2304748 h 2810796"/>
                <a:gd name="connsiteX3174" fmla="*/ 2786733 w 3531775"/>
                <a:gd name="connsiteY3174" fmla="*/ 2333514 h 2810796"/>
                <a:gd name="connsiteX3175" fmla="*/ 2772159 w 3531775"/>
                <a:gd name="connsiteY3175" fmla="*/ 2357231 h 2810796"/>
                <a:gd name="connsiteX3176" fmla="*/ 2770540 w 3531775"/>
                <a:gd name="connsiteY3176" fmla="*/ 2352850 h 2810796"/>
                <a:gd name="connsiteX3177" fmla="*/ 2773398 w 3531775"/>
                <a:gd name="connsiteY3177" fmla="*/ 2346944 h 2810796"/>
                <a:gd name="connsiteX3178" fmla="*/ 2766635 w 3531775"/>
                <a:gd name="connsiteY3178" fmla="*/ 2342467 h 2810796"/>
                <a:gd name="connsiteX3179" fmla="*/ 2771016 w 3531775"/>
                <a:gd name="connsiteY3179" fmla="*/ 2340562 h 2810796"/>
                <a:gd name="connsiteX3180" fmla="*/ 2776350 w 3531775"/>
                <a:gd name="connsiteY3180" fmla="*/ 2338943 h 2810796"/>
                <a:gd name="connsiteX3181" fmla="*/ 2773874 w 3531775"/>
                <a:gd name="connsiteY3181" fmla="*/ 2334562 h 2810796"/>
                <a:gd name="connsiteX3182" fmla="*/ 2781018 w 3531775"/>
                <a:gd name="connsiteY3182" fmla="*/ 2336847 h 2810796"/>
                <a:gd name="connsiteX3183" fmla="*/ 2786733 w 3531775"/>
                <a:gd name="connsiteY3183" fmla="*/ 2333514 h 2810796"/>
                <a:gd name="connsiteX3184" fmla="*/ 2904081 w 3531775"/>
                <a:gd name="connsiteY3184" fmla="*/ 2338086 h 2810796"/>
                <a:gd name="connsiteX3185" fmla="*/ 2901985 w 3531775"/>
                <a:gd name="connsiteY3185" fmla="*/ 2331799 h 2810796"/>
                <a:gd name="connsiteX3186" fmla="*/ 2893793 w 3531775"/>
                <a:gd name="connsiteY3186" fmla="*/ 2331799 h 2810796"/>
                <a:gd name="connsiteX3187" fmla="*/ 2895699 w 3531775"/>
                <a:gd name="connsiteY3187" fmla="*/ 2327894 h 2810796"/>
                <a:gd name="connsiteX3188" fmla="*/ 2898556 w 3531775"/>
                <a:gd name="connsiteY3188" fmla="*/ 2323798 h 2810796"/>
                <a:gd name="connsiteX3189" fmla="*/ 2893793 w 3531775"/>
                <a:gd name="connsiteY3189" fmla="*/ 2321608 h 2810796"/>
                <a:gd name="connsiteX3190" fmla="*/ 2900651 w 3531775"/>
                <a:gd name="connsiteY3190" fmla="*/ 2319512 h 2810796"/>
                <a:gd name="connsiteX3191" fmla="*/ 2902747 w 3531775"/>
                <a:gd name="connsiteY3191" fmla="*/ 2313892 h 2810796"/>
                <a:gd name="connsiteX3192" fmla="*/ 2892651 w 3531775"/>
                <a:gd name="connsiteY3192" fmla="*/ 2314368 h 2810796"/>
                <a:gd name="connsiteX3193" fmla="*/ 2898842 w 3531775"/>
                <a:gd name="connsiteY3193" fmla="*/ 2344658 h 2810796"/>
                <a:gd name="connsiteX3194" fmla="*/ 2904081 w 3531775"/>
                <a:gd name="connsiteY3194" fmla="*/ 2338086 h 2810796"/>
                <a:gd name="connsiteX3195" fmla="*/ 2957992 w 3531775"/>
                <a:gd name="connsiteY3195" fmla="*/ 2314654 h 2810796"/>
                <a:gd name="connsiteX3196" fmla="*/ 2954753 w 3531775"/>
                <a:gd name="connsiteY3196" fmla="*/ 2342658 h 2810796"/>
                <a:gd name="connsiteX3197" fmla="*/ 2951420 w 3531775"/>
                <a:gd name="connsiteY3197" fmla="*/ 2339229 h 2810796"/>
                <a:gd name="connsiteX3198" fmla="*/ 2951515 w 3531775"/>
                <a:gd name="connsiteY3198" fmla="*/ 2332561 h 2810796"/>
                <a:gd name="connsiteX3199" fmla="*/ 2943609 w 3531775"/>
                <a:gd name="connsiteY3199" fmla="*/ 2331133 h 2810796"/>
                <a:gd name="connsiteX3200" fmla="*/ 2946657 w 3531775"/>
                <a:gd name="connsiteY3200" fmla="*/ 2327513 h 2810796"/>
                <a:gd name="connsiteX3201" fmla="*/ 2950753 w 3531775"/>
                <a:gd name="connsiteY3201" fmla="*/ 2323893 h 2810796"/>
                <a:gd name="connsiteX3202" fmla="*/ 2946752 w 3531775"/>
                <a:gd name="connsiteY3202" fmla="*/ 2320846 h 2810796"/>
                <a:gd name="connsiteX3203" fmla="*/ 2954087 w 3531775"/>
                <a:gd name="connsiteY3203" fmla="*/ 2319988 h 2810796"/>
                <a:gd name="connsiteX3204" fmla="*/ 2957992 w 3531775"/>
                <a:gd name="connsiteY3204" fmla="*/ 2314654 h 2810796"/>
                <a:gd name="connsiteX3205" fmla="*/ 3014761 w 3531775"/>
                <a:gd name="connsiteY3205" fmla="*/ 2315797 h 2810796"/>
                <a:gd name="connsiteX3206" fmla="*/ 3009999 w 3531775"/>
                <a:gd name="connsiteY3206" fmla="*/ 2310082 h 2810796"/>
                <a:gd name="connsiteX3207" fmla="*/ 3010094 w 3531775"/>
                <a:gd name="connsiteY3207" fmla="*/ 2307320 h 2810796"/>
                <a:gd name="connsiteX3208" fmla="*/ 3001902 w 3531775"/>
                <a:gd name="connsiteY3208" fmla="*/ 2310463 h 2810796"/>
                <a:gd name="connsiteX3209" fmla="*/ 3003521 w 3531775"/>
                <a:gd name="connsiteY3209" fmla="*/ 2305510 h 2810796"/>
                <a:gd name="connsiteX3210" fmla="*/ 3006188 w 3531775"/>
                <a:gd name="connsiteY3210" fmla="*/ 2300081 h 2810796"/>
                <a:gd name="connsiteX3211" fmla="*/ 3000283 w 3531775"/>
                <a:gd name="connsiteY3211" fmla="*/ 2298462 h 2810796"/>
                <a:gd name="connsiteX3212" fmla="*/ 3007903 w 3531775"/>
                <a:gd name="connsiteY3212" fmla="*/ 2294557 h 2810796"/>
                <a:gd name="connsiteX3213" fmla="*/ 3009332 w 3531775"/>
                <a:gd name="connsiteY3213" fmla="*/ 2287413 h 2810796"/>
                <a:gd name="connsiteX3214" fmla="*/ 2989996 w 3531775"/>
                <a:gd name="connsiteY3214" fmla="*/ 2297224 h 2810796"/>
                <a:gd name="connsiteX3215" fmla="*/ 3009618 w 3531775"/>
                <a:gd name="connsiteY3215" fmla="*/ 2324655 h 2810796"/>
                <a:gd name="connsiteX3216" fmla="*/ 3014761 w 3531775"/>
                <a:gd name="connsiteY3216" fmla="*/ 2315797 h 2810796"/>
                <a:gd name="connsiteX3217" fmla="*/ 3101534 w 3531775"/>
                <a:gd name="connsiteY3217" fmla="*/ 2260267 h 2810796"/>
                <a:gd name="connsiteX3218" fmla="*/ 3096771 w 3531775"/>
                <a:gd name="connsiteY3218" fmla="*/ 2255504 h 2810796"/>
                <a:gd name="connsiteX3219" fmla="*/ 3089437 w 3531775"/>
                <a:gd name="connsiteY3219" fmla="*/ 2259219 h 2810796"/>
                <a:gd name="connsiteX3220" fmla="*/ 3089342 w 3531775"/>
                <a:gd name="connsiteY3220" fmla="*/ 2254837 h 2810796"/>
                <a:gd name="connsiteX3221" fmla="*/ 3090009 w 3531775"/>
                <a:gd name="connsiteY3221" fmla="*/ 2249789 h 2810796"/>
                <a:gd name="connsiteX3222" fmla="*/ 3084675 w 3531775"/>
                <a:gd name="connsiteY3222" fmla="*/ 2249980 h 2810796"/>
                <a:gd name="connsiteX3223" fmla="*/ 3089913 w 3531775"/>
                <a:gd name="connsiteY3223" fmla="*/ 2245026 h 2810796"/>
                <a:gd name="connsiteX3224" fmla="*/ 3089056 w 3531775"/>
                <a:gd name="connsiteY3224" fmla="*/ 2238930 h 2810796"/>
                <a:gd name="connsiteX3225" fmla="*/ 3080293 w 3531775"/>
                <a:gd name="connsiteY3225" fmla="*/ 2243979 h 2810796"/>
                <a:gd name="connsiteX3226" fmla="*/ 3100010 w 3531775"/>
                <a:gd name="connsiteY3226" fmla="*/ 2268649 h 2810796"/>
                <a:gd name="connsiteX3227" fmla="*/ 3101534 w 3531775"/>
                <a:gd name="connsiteY3227" fmla="*/ 2260267 h 2810796"/>
                <a:gd name="connsiteX3228" fmla="*/ 3143253 w 3531775"/>
                <a:gd name="connsiteY3228" fmla="*/ 2247598 h 2810796"/>
                <a:gd name="connsiteX3229" fmla="*/ 3140396 w 3531775"/>
                <a:gd name="connsiteY3229" fmla="*/ 2241407 h 2810796"/>
                <a:gd name="connsiteX3230" fmla="*/ 3139348 w 3531775"/>
                <a:gd name="connsiteY3230" fmla="*/ 2240074 h 2810796"/>
                <a:gd name="connsiteX3231" fmla="*/ 3130394 w 3531775"/>
                <a:gd name="connsiteY3231" fmla="*/ 2243407 h 2810796"/>
                <a:gd name="connsiteX3232" fmla="*/ 3133824 w 3531775"/>
                <a:gd name="connsiteY3232" fmla="*/ 2238835 h 2810796"/>
                <a:gd name="connsiteX3233" fmla="*/ 3135919 w 3531775"/>
                <a:gd name="connsiteY3233" fmla="*/ 2233692 h 2810796"/>
                <a:gd name="connsiteX3234" fmla="*/ 3130966 w 3531775"/>
                <a:gd name="connsiteY3234" fmla="*/ 2232644 h 2810796"/>
                <a:gd name="connsiteX3235" fmla="*/ 3137252 w 3531775"/>
                <a:gd name="connsiteY3235" fmla="*/ 2228643 h 2810796"/>
                <a:gd name="connsiteX3236" fmla="*/ 3138300 w 3531775"/>
                <a:gd name="connsiteY3236" fmla="*/ 2222071 h 2810796"/>
                <a:gd name="connsiteX3237" fmla="*/ 3128680 w 3531775"/>
                <a:gd name="connsiteY3237" fmla="*/ 2225310 h 2810796"/>
                <a:gd name="connsiteX3238" fmla="*/ 3139253 w 3531775"/>
                <a:gd name="connsiteY3238" fmla="*/ 2255885 h 2810796"/>
                <a:gd name="connsiteX3239" fmla="*/ 3143253 w 3531775"/>
                <a:gd name="connsiteY3239" fmla="*/ 2247598 h 2810796"/>
                <a:gd name="connsiteX3240" fmla="*/ 3178115 w 3531775"/>
                <a:gd name="connsiteY3240" fmla="*/ 2201116 h 2810796"/>
                <a:gd name="connsiteX3241" fmla="*/ 3171352 w 3531775"/>
                <a:gd name="connsiteY3241" fmla="*/ 2197687 h 2810796"/>
                <a:gd name="connsiteX3242" fmla="*/ 3170304 w 3531775"/>
                <a:gd name="connsiteY3242" fmla="*/ 2195020 h 2810796"/>
                <a:gd name="connsiteX3243" fmla="*/ 3164113 w 3531775"/>
                <a:gd name="connsiteY3243" fmla="*/ 2201212 h 2810796"/>
                <a:gd name="connsiteX3244" fmla="*/ 3163542 w 3531775"/>
                <a:gd name="connsiteY3244" fmla="*/ 2195973 h 2810796"/>
                <a:gd name="connsiteX3245" fmla="*/ 3163732 w 3531775"/>
                <a:gd name="connsiteY3245" fmla="*/ 2189877 h 2810796"/>
                <a:gd name="connsiteX3246" fmla="*/ 3157636 w 3531775"/>
                <a:gd name="connsiteY3246" fmla="*/ 2190734 h 2810796"/>
                <a:gd name="connsiteX3247" fmla="*/ 3163065 w 3531775"/>
                <a:gd name="connsiteY3247" fmla="*/ 2184162 h 2810796"/>
                <a:gd name="connsiteX3248" fmla="*/ 3161446 w 3531775"/>
                <a:gd name="connsiteY3248" fmla="*/ 2177018 h 2810796"/>
                <a:gd name="connsiteX3249" fmla="*/ 3147825 w 3531775"/>
                <a:gd name="connsiteY3249" fmla="*/ 2193782 h 2810796"/>
                <a:gd name="connsiteX3250" fmla="*/ 3177258 w 3531775"/>
                <a:gd name="connsiteY3250" fmla="*/ 2211308 h 2810796"/>
                <a:gd name="connsiteX3251" fmla="*/ 3178115 w 3531775"/>
                <a:gd name="connsiteY3251" fmla="*/ 2201116 h 2810796"/>
                <a:gd name="connsiteX3252" fmla="*/ 3227168 w 3531775"/>
                <a:gd name="connsiteY3252" fmla="*/ 2134537 h 2810796"/>
                <a:gd name="connsiteX3253" fmla="*/ 3216024 w 3531775"/>
                <a:gd name="connsiteY3253" fmla="*/ 2133203 h 2810796"/>
                <a:gd name="connsiteX3254" fmla="*/ 3214310 w 3531775"/>
                <a:gd name="connsiteY3254" fmla="*/ 2132917 h 2810796"/>
                <a:gd name="connsiteX3255" fmla="*/ 3208595 w 3531775"/>
                <a:gd name="connsiteY3255" fmla="*/ 2140442 h 2810796"/>
                <a:gd name="connsiteX3256" fmla="*/ 3208881 w 3531775"/>
                <a:gd name="connsiteY3256" fmla="*/ 2135203 h 2810796"/>
                <a:gd name="connsiteX3257" fmla="*/ 3207642 w 3531775"/>
                <a:gd name="connsiteY3257" fmla="*/ 2130250 h 2810796"/>
                <a:gd name="connsiteX3258" fmla="*/ 3202689 w 3531775"/>
                <a:gd name="connsiteY3258" fmla="*/ 2132251 h 2810796"/>
                <a:gd name="connsiteX3259" fmla="*/ 3205737 w 3531775"/>
                <a:gd name="connsiteY3259" fmla="*/ 2125774 h 2810796"/>
                <a:gd name="connsiteX3260" fmla="*/ 3202499 w 3531775"/>
                <a:gd name="connsiteY3260" fmla="*/ 2120344 h 2810796"/>
                <a:gd name="connsiteX3261" fmla="*/ 3227168 w 3531775"/>
                <a:gd name="connsiteY3261" fmla="*/ 2134537 h 2810796"/>
                <a:gd name="connsiteX3262" fmla="*/ 3240980 w 3531775"/>
                <a:gd name="connsiteY3262" fmla="*/ 2091674 h 2810796"/>
                <a:gd name="connsiteX3263" fmla="*/ 3239456 w 3531775"/>
                <a:gd name="connsiteY3263" fmla="*/ 2085102 h 2810796"/>
                <a:gd name="connsiteX3264" fmla="*/ 3231645 w 3531775"/>
                <a:gd name="connsiteY3264" fmla="*/ 2091483 h 2810796"/>
                <a:gd name="connsiteX3265" fmla="*/ 3258601 w 3531775"/>
                <a:gd name="connsiteY3265" fmla="*/ 2107105 h 2810796"/>
                <a:gd name="connsiteX3266" fmla="*/ 3253743 w 3531775"/>
                <a:gd name="connsiteY3266" fmla="*/ 2107105 h 2810796"/>
                <a:gd name="connsiteX3267" fmla="*/ 3248790 w 3531775"/>
                <a:gd name="connsiteY3267" fmla="*/ 2102342 h 2810796"/>
                <a:gd name="connsiteX3268" fmla="*/ 3247266 w 3531775"/>
                <a:gd name="connsiteY3268" fmla="*/ 2101485 h 2810796"/>
                <a:gd name="connsiteX3269" fmla="*/ 3240123 w 3531775"/>
                <a:gd name="connsiteY3269" fmla="*/ 2107771 h 2810796"/>
                <a:gd name="connsiteX3270" fmla="*/ 3241742 w 3531775"/>
                <a:gd name="connsiteY3270" fmla="*/ 2096817 h 2810796"/>
                <a:gd name="connsiteX3271" fmla="*/ 3236693 w 3531775"/>
                <a:gd name="connsiteY3271" fmla="*/ 2097580 h 2810796"/>
                <a:gd name="connsiteX3272" fmla="*/ 3240980 w 3531775"/>
                <a:gd name="connsiteY3272" fmla="*/ 2091674 h 2810796"/>
                <a:gd name="connsiteX3273" fmla="*/ 3324800 w 3531775"/>
                <a:gd name="connsiteY3273" fmla="*/ 2065861 h 2810796"/>
                <a:gd name="connsiteX3274" fmla="*/ 3318799 w 3531775"/>
                <a:gd name="connsiteY3274" fmla="*/ 2059194 h 2810796"/>
                <a:gd name="connsiteX3275" fmla="*/ 3316989 w 3531775"/>
                <a:gd name="connsiteY3275" fmla="*/ 2058051 h 2810796"/>
                <a:gd name="connsiteX3276" fmla="*/ 3308036 w 3531775"/>
                <a:gd name="connsiteY3276" fmla="*/ 2066623 h 2810796"/>
                <a:gd name="connsiteX3277" fmla="*/ 3310036 w 3531775"/>
                <a:gd name="connsiteY3277" fmla="*/ 2059194 h 2810796"/>
                <a:gd name="connsiteX3278" fmla="*/ 3310226 w 3531775"/>
                <a:gd name="connsiteY3278" fmla="*/ 2051574 h 2810796"/>
                <a:gd name="connsiteX3279" fmla="*/ 3303940 w 3531775"/>
                <a:gd name="connsiteY3279" fmla="*/ 2052717 h 2810796"/>
                <a:gd name="connsiteX3280" fmla="*/ 3309560 w 3531775"/>
                <a:gd name="connsiteY3280" fmla="*/ 2044525 h 2810796"/>
                <a:gd name="connsiteX3281" fmla="*/ 3307750 w 3531775"/>
                <a:gd name="connsiteY3281" fmla="*/ 2035572 h 2810796"/>
                <a:gd name="connsiteX3282" fmla="*/ 3298034 w 3531775"/>
                <a:gd name="connsiteY3282" fmla="*/ 2044525 h 2810796"/>
                <a:gd name="connsiteX3283" fmla="*/ 3323466 w 3531775"/>
                <a:gd name="connsiteY3283" fmla="*/ 2078625 h 2810796"/>
                <a:gd name="connsiteX3284" fmla="*/ 3324800 w 3531775"/>
                <a:gd name="connsiteY3284" fmla="*/ 2065861 h 2810796"/>
                <a:gd name="connsiteX3285" fmla="*/ 3311941 w 3531775"/>
                <a:gd name="connsiteY3285" fmla="*/ 2097389 h 2810796"/>
                <a:gd name="connsiteX3286" fmla="*/ 3305845 w 3531775"/>
                <a:gd name="connsiteY3286" fmla="*/ 2100628 h 2810796"/>
                <a:gd name="connsiteX3287" fmla="*/ 3297558 w 3531775"/>
                <a:gd name="connsiteY3287" fmla="*/ 2098532 h 2810796"/>
                <a:gd name="connsiteX3288" fmla="*/ 3288986 w 3531775"/>
                <a:gd name="connsiteY3288" fmla="*/ 2110057 h 2810796"/>
                <a:gd name="connsiteX3289" fmla="*/ 3286509 w 3531775"/>
                <a:gd name="connsiteY3289" fmla="*/ 2096722 h 2810796"/>
                <a:gd name="connsiteX3290" fmla="*/ 3280509 w 3531775"/>
                <a:gd name="connsiteY3290" fmla="*/ 2100628 h 2810796"/>
                <a:gd name="connsiteX3291" fmla="*/ 3283557 w 3531775"/>
                <a:gd name="connsiteY3291" fmla="*/ 2091198 h 2810796"/>
                <a:gd name="connsiteX3292" fmla="*/ 3278794 w 3531775"/>
                <a:gd name="connsiteY3292" fmla="*/ 2084816 h 2810796"/>
                <a:gd name="connsiteX3293" fmla="*/ 3311941 w 3531775"/>
                <a:gd name="connsiteY3293" fmla="*/ 2097389 h 2810796"/>
                <a:gd name="connsiteX3294" fmla="*/ 3279080 w 3531775"/>
                <a:gd name="connsiteY3294" fmla="*/ 2149110 h 2810796"/>
                <a:gd name="connsiteX3295" fmla="*/ 3271174 w 3531775"/>
                <a:gd name="connsiteY3295" fmla="*/ 2146062 h 2810796"/>
                <a:gd name="connsiteX3296" fmla="*/ 3268983 w 3531775"/>
                <a:gd name="connsiteY3296" fmla="*/ 2145871 h 2810796"/>
                <a:gd name="connsiteX3297" fmla="*/ 3261459 w 3531775"/>
                <a:gd name="connsiteY3297" fmla="*/ 2156539 h 2810796"/>
                <a:gd name="connsiteX3298" fmla="*/ 3261935 w 3531775"/>
                <a:gd name="connsiteY3298" fmla="*/ 2149491 h 2810796"/>
                <a:gd name="connsiteX3299" fmla="*/ 3260411 w 3531775"/>
                <a:gd name="connsiteY3299" fmla="*/ 2143014 h 2810796"/>
                <a:gd name="connsiteX3300" fmla="*/ 3254029 w 3531775"/>
                <a:gd name="connsiteY3300" fmla="*/ 2146252 h 2810796"/>
                <a:gd name="connsiteX3301" fmla="*/ 3254696 w 3531775"/>
                <a:gd name="connsiteY3301" fmla="*/ 2141680 h 2810796"/>
                <a:gd name="connsiteX3302" fmla="*/ 3254219 w 3531775"/>
                <a:gd name="connsiteY3302" fmla="*/ 2130250 h 2810796"/>
                <a:gd name="connsiteX3303" fmla="*/ 3244313 w 3531775"/>
                <a:gd name="connsiteY3303" fmla="*/ 2154063 h 2810796"/>
                <a:gd name="connsiteX3304" fmla="*/ 3281080 w 3531775"/>
                <a:gd name="connsiteY3304" fmla="*/ 2159968 h 2810796"/>
                <a:gd name="connsiteX3305" fmla="*/ 3279080 w 3531775"/>
                <a:gd name="connsiteY3305" fmla="*/ 2149110 h 2810796"/>
                <a:gd name="connsiteX3306" fmla="*/ 3245266 w 3531775"/>
                <a:gd name="connsiteY3306" fmla="*/ 2044144 h 2810796"/>
                <a:gd name="connsiteX3307" fmla="*/ 3279651 w 3531775"/>
                <a:gd name="connsiteY3307" fmla="*/ 2059956 h 2810796"/>
                <a:gd name="connsiteX3308" fmla="*/ 3276603 w 3531775"/>
                <a:gd name="connsiteY3308" fmla="*/ 2050145 h 2810796"/>
                <a:gd name="connsiteX3309" fmla="*/ 3268983 w 3531775"/>
                <a:gd name="connsiteY3309" fmla="*/ 2047573 h 2810796"/>
                <a:gd name="connsiteX3310" fmla="*/ 3261363 w 3531775"/>
                <a:gd name="connsiteY3310" fmla="*/ 2057193 h 2810796"/>
                <a:gd name="connsiteX3311" fmla="*/ 3260887 w 3531775"/>
                <a:gd name="connsiteY3311" fmla="*/ 2050907 h 2810796"/>
                <a:gd name="connsiteX3312" fmla="*/ 3258696 w 3531775"/>
                <a:gd name="connsiteY3312" fmla="*/ 2045192 h 2810796"/>
                <a:gd name="connsiteX3313" fmla="*/ 3253267 w 3531775"/>
                <a:gd name="connsiteY3313" fmla="*/ 2048240 h 2810796"/>
                <a:gd name="connsiteX3314" fmla="*/ 3255743 w 3531775"/>
                <a:gd name="connsiteY3314" fmla="*/ 2040049 h 2810796"/>
                <a:gd name="connsiteX3315" fmla="*/ 3251362 w 3531775"/>
                <a:gd name="connsiteY3315" fmla="*/ 2033953 h 2810796"/>
                <a:gd name="connsiteX3316" fmla="*/ 3245266 w 3531775"/>
                <a:gd name="connsiteY3316" fmla="*/ 2044144 h 2810796"/>
                <a:gd name="connsiteX3317" fmla="*/ 3344993 w 3531775"/>
                <a:gd name="connsiteY3317" fmla="*/ 2106057 h 2810796"/>
                <a:gd name="connsiteX3318" fmla="*/ 3350708 w 3531775"/>
                <a:gd name="connsiteY3318" fmla="*/ 2080530 h 2810796"/>
                <a:gd name="connsiteX3319" fmla="*/ 3343374 w 3531775"/>
                <a:gd name="connsiteY3319" fmla="*/ 2084435 h 2810796"/>
                <a:gd name="connsiteX3320" fmla="*/ 3341659 w 3531775"/>
                <a:gd name="connsiteY3320" fmla="*/ 2085864 h 2810796"/>
                <a:gd name="connsiteX3321" fmla="*/ 3341373 w 3531775"/>
                <a:gd name="connsiteY3321" fmla="*/ 2096722 h 2810796"/>
                <a:gd name="connsiteX3322" fmla="*/ 3338230 w 3531775"/>
                <a:gd name="connsiteY3322" fmla="*/ 2092722 h 2810796"/>
                <a:gd name="connsiteX3323" fmla="*/ 3333944 w 3531775"/>
                <a:gd name="connsiteY3323" fmla="*/ 2090341 h 2810796"/>
                <a:gd name="connsiteX3324" fmla="*/ 3330896 w 3531775"/>
                <a:gd name="connsiteY3324" fmla="*/ 2096437 h 2810796"/>
                <a:gd name="connsiteX3325" fmla="*/ 3329467 w 3531775"/>
                <a:gd name="connsiteY3325" fmla="*/ 2088816 h 2810796"/>
                <a:gd name="connsiteX3326" fmla="*/ 3323466 w 3531775"/>
                <a:gd name="connsiteY3326" fmla="*/ 2087483 h 2810796"/>
                <a:gd name="connsiteX3327" fmla="*/ 3322514 w 3531775"/>
                <a:gd name="connsiteY3327" fmla="*/ 2099199 h 2810796"/>
                <a:gd name="connsiteX3328" fmla="*/ 3344993 w 3531775"/>
                <a:gd name="connsiteY3328" fmla="*/ 2106057 h 2810796"/>
                <a:gd name="connsiteX3329" fmla="*/ 3297749 w 3531775"/>
                <a:gd name="connsiteY3329" fmla="*/ 2156635 h 2810796"/>
                <a:gd name="connsiteX3330" fmla="*/ 3323276 w 3531775"/>
                <a:gd name="connsiteY3330" fmla="*/ 2147776 h 2810796"/>
                <a:gd name="connsiteX3331" fmla="*/ 3317751 w 3531775"/>
                <a:gd name="connsiteY3331" fmla="*/ 2143680 h 2810796"/>
                <a:gd name="connsiteX3332" fmla="*/ 3316132 w 3531775"/>
                <a:gd name="connsiteY3332" fmla="*/ 2143109 h 2810796"/>
                <a:gd name="connsiteX3333" fmla="*/ 3308702 w 3531775"/>
                <a:gd name="connsiteY3333" fmla="*/ 2151586 h 2810796"/>
                <a:gd name="connsiteX3334" fmla="*/ 3310131 w 3531775"/>
                <a:gd name="connsiteY3334" fmla="*/ 2145300 h 2810796"/>
                <a:gd name="connsiteX3335" fmla="*/ 3310036 w 3531775"/>
                <a:gd name="connsiteY3335" fmla="*/ 2139204 h 2810796"/>
                <a:gd name="connsiteX3336" fmla="*/ 3304607 w 3531775"/>
                <a:gd name="connsiteY3336" fmla="*/ 2141109 h 2810796"/>
                <a:gd name="connsiteX3337" fmla="*/ 3309179 w 3531775"/>
                <a:gd name="connsiteY3337" fmla="*/ 2133584 h 2810796"/>
                <a:gd name="connsiteX3338" fmla="*/ 3297749 w 3531775"/>
                <a:gd name="connsiteY3338" fmla="*/ 2156635 h 2810796"/>
                <a:gd name="connsiteX3339" fmla="*/ 3253362 w 3531775"/>
                <a:gd name="connsiteY3339" fmla="*/ 2211784 h 2810796"/>
                <a:gd name="connsiteX3340" fmla="*/ 3284318 w 3531775"/>
                <a:gd name="connsiteY3340" fmla="*/ 2201021 h 2810796"/>
                <a:gd name="connsiteX3341" fmla="*/ 3276889 w 3531775"/>
                <a:gd name="connsiteY3341" fmla="*/ 2198830 h 2810796"/>
                <a:gd name="connsiteX3342" fmla="*/ 3275651 w 3531775"/>
                <a:gd name="connsiteY3342" fmla="*/ 2196163 h 2810796"/>
                <a:gd name="connsiteX3343" fmla="*/ 3266602 w 3531775"/>
                <a:gd name="connsiteY3343" fmla="*/ 2205688 h 2810796"/>
                <a:gd name="connsiteX3344" fmla="*/ 3268412 w 3531775"/>
                <a:gd name="connsiteY3344" fmla="*/ 2198735 h 2810796"/>
                <a:gd name="connsiteX3345" fmla="*/ 3268221 w 3531775"/>
                <a:gd name="connsiteY3345" fmla="*/ 2191972 h 2810796"/>
                <a:gd name="connsiteX3346" fmla="*/ 3261744 w 3531775"/>
                <a:gd name="connsiteY3346" fmla="*/ 2194258 h 2810796"/>
                <a:gd name="connsiteX3347" fmla="*/ 3267174 w 3531775"/>
                <a:gd name="connsiteY3347" fmla="*/ 2185781 h 2810796"/>
                <a:gd name="connsiteX3348" fmla="*/ 3253362 w 3531775"/>
                <a:gd name="connsiteY3348" fmla="*/ 2211784 h 2810796"/>
                <a:gd name="connsiteX3349" fmla="*/ 3219929 w 3531775"/>
                <a:gd name="connsiteY3349" fmla="*/ 2245598 h 2810796"/>
                <a:gd name="connsiteX3350" fmla="*/ 3245457 w 3531775"/>
                <a:gd name="connsiteY3350" fmla="*/ 2246074 h 2810796"/>
                <a:gd name="connsiteX3351" fmla="*/ 3241932 w 3531775"/>
                <a:gd name="connsiteY3351" fmla="*/ 2240169 h 2810796"/>
                <a:gd name="connsiteX3352" fmla="*/ 3240694 w 3531775"/>
                <a:gd name="connsiteY3352" fmla="*/ 2239026 h 2810796"/>
                <a:gd name="connsiteX3353" fmla="*/ 3231455 w 3531775"/>
                <a:gd name="connsiteY3353" fmla="*/ 2244550 h 2810796"/>
                <a:gd name="connsiteX3354" fmla="*/ 3234788 w 3531775"/>
                <a:gd name="connsiteY3354" fmla="*/ 2239026 h 2810796"/>
                <a:gd name="connsiteX3355" fmla="*/ 3236598 w 3531775"/>
                <a:gd name="connsiteY3355" fmla="*/ 2233120 h 2810796"/>
                <a:gd name="connsiteX3356" fmla="*/ 3231169 w 3531775"/>
                <a:gd name="connsiteY3356" fmla="*/ 2233120 h 2810796"/>
                <a:gd name="connsiteX3357" fmla="*/ 3237646 w 3531775"/>
                <a:gd name="connsiteY3357" fmla="*/ 2227501 h 2810796"/>
                <a:gd name="connsiteX3358" fmla="*/ 3219929 w 3531775"/>
                <a:gd name="connsiteY3358" fmla="*/ 2245598 h 2810796"/>
                <a:gd name="connsiteX3359" fmla="*/ 3222977 w 3531775"/>
                <a:gd name="connsiteY3359" fmla="*/ 2210641 h 2810796"/>
                <a:gd name="connsiteX3360" fmla="*/ 3234026 w 3531775"/>
                <a:gd name="connsiteY3360" fmla="*/ 2187876 h 2810796"/>
                <a:gd name="connsiteX3361" fmla="*/ 3227168 w 3531775"/>
                <a:gd name="connsiteY3361" fmla="*/ 2193592 h 2810796"/>
                <a:gd name="connsiteX3362" fmla="*/ 3221644 w 3531775"/>
                <a:gd name="connsiteY3362" fmla="*/ 2185114 h 2810796"/>
                <a:gd name="connsiteX3363" fmla="*/ 3213262 w 3531775"/>
                <a:gd name="connsiteY3363" fmla="*/ 2197306 h 2810796"/>
                <a:gd name="connsiteX3364" fmla="*/ 3213357 w 3531775"/>
                <a:gd name="connsiteY3364" fmla="*/ 2189496 h 2810796"/>
                <a:gd name="connsiteX3365" fmla="*/ 3211167 w 3531775"/>
                <a:gd name="connsiteY3365" fmla="*/ 2182543 h 2810796"/>
                <a:gd name="connsiteX3366" fmla="*/ 3203737 w 3531775"/>
                <a:gd name="connsiteY3366" fmla="*/ 2186448 h 2810796"/>
                <a:gd name="connsiteX3367" fmla="*/ 3208023 w 3531775"/>
                <a:gd name="connsiteY3367" fmla="*/ 2176351 h 2810796"/>
                <a:gd name="connsiteX3368" fmla="*/ 3203166 w 3531775"/>
                <a:gd name="connsiteY3368" fmla="*/ 2168922 h 2810796"/>
                <a:gd name="connsiteX3369" fmla="*/ 3193926 w 3531775"/>
                <a:gd name="connsiteY3369" fmla="*/ 2181400 h 2810796"/>
                <a:gd name="connsiteX3370" fmla="*/ 3222977 w 3531775"/>
                <a:gd name="connsiteY3370" fmla="*/ 2210641 h 2810796"/>
                <a:gd name="connsiteX3371" fmla="*/ 3167066 w 3531775"/>
                <a:gd name="connsiteY3371" fmla="*/ 2296366 h 2810796"/>
                <a:gd name="connsiteX3372" fmla="*/ 3203356 w 3531775"/>
                <a:gd name="connsiteY3372" fmla="*/ 2289413 h 2810796"/>
                <a:gd name="connsiteX3373" fmla="*/ 3197260 w 3531775"/>
                <a:gd name="connsiteY3373" fmla="*/ 2290080 h 2810796"/>
                <a:gd name="connsiteX3374" fmla="*/ 3191450 w 3531775"/>
                <a:gd name="connsiteY3374" fmla="*/ 2285698 h 2810796"/>
                <a:gd name="connsiteX3375" fmla="*/ 3180210 w 3531775"/>
                <a:gd name="connsiteY3375" fmla="*/ 2292366 h 2810796"/>
                <a:gd name="connsiteX3376" fmla="*/ 3186973 w 3531775"/>
                <a:gd name="connsiteY3376" fmla="*/ 2280079 h 2810796"/>
                <a:gd name="connsiteX3377" fmla="*/ 3176781 w 3531775"/>
                <a:gd name="connsiteY3377" fmla="*/ 2281984 h 2810796"/>
                <a:gd name="connsiteX3378" fmla="*/ 3182782 w 3531775"/>
                <a:gd name="connsiteY3378" fmla="*/ 2275221 h 2810796"/>
                <a:gd name="connsiteX3379" fmla="*/ 3167066 w 3531775"/>
                <a:gd name="connsiteY3379" fmla="*/ 2296366 h 2810796"/>
                <a:gd name="connsiteX3380" fmla="*/ 3169352 w 3531775"/>
                <a:gd name="connsiteY3380" fmla="*/ 2257695 h 2810796"/>
                <a:gd name="connsiteX3381" fmla="*/ 3201070 w 3531775"/>
                <a:gd name="connsiteY3381" fmla="*/ 2240931 h 2810796"/>
                <a:gd name="connsiteX3382" fmla="*/ 3192307 w 3531775"/>
                <a:gd name="connsiteY3382" fmla="*/ 2238930 h 2810796"/>
                <a:gd name="connsiteX3383" fmla="*/ 3182496 w 3531775"/>
                <a:gd name="connsiteY3383" fmla="*/ 2249408 h 2810796"/>
                <a:gd name="connsiteX3384" fmla="*/ 3182496 w 3531775"/>
                <a:gd name="connsiteY3384" fmla="*/ 2242931 h 2810796"/>
                <a:gd name="connsiteX3385" fmla="*/ 3180496 w 3531775"/>
                <a:gd name="connsiteY3385" fmla="*/ 2237121 h 2810796"/>
                <a:gd name="connsiteX3386" fmla="*/ 3173924 w 3531775"/>
                <a:gd name="connsiteY3386" fmla="*/ 2240645 h 2810796"/>
                <a:gd name="connsiteX3387" fmla="*/ 3177734 w 3531775"/>
                <a:gd name="connsiteY3387" fmla="*/ 2231977 h 2810796"/>
                <a:gd name="connsiteX3388" fmla="*/ 3169352 w 3531775"/>
                <a:gd name="connsiteY3388" fmla="*/ 2257695 h 2810796"/>
                <a:gd name="connsiteX3389" fmla="*/ 3114107 w 3531775"/>
                <a:gd name="connsiteY3389" fmla="*/ 2338657 h 2810796"/>
                <a:gd name="connsiteX3390" fmla="*/ 3142872 w 3531775"/>
                <a:gd name="connsiteY3390" fmla="*/ 2336181 h 2810796"/>
                <a:gd name="connsiteX3391" fmla="*/ 3138015 w 3531775"/>
                <a:gd name="connsiteY3391" fmla="*/ 2331418 h 2810796"/>
                <a:gd name="connsiteX3392" fmla="*/ 3136491 w 3531775"/>
                <a:gd name="connsiteY3392" fmla="*/ 2330561 h 2810796"/>
                <a:gd name="connsiteX3393" fmla="*/ 3126870 w 3531775"/>
                <a:gd name="connsiteY3393" fmla="*/ 2336467 h 2810796"/>
                <a:gd name="connsiteX3394" fmla="*/ 3129728 w 3531775"/>
                <a:gd name="connsiteY3394" fmla="*/ 2331228 h 2810796"/>
                <a:gd name="connsiteX3395" fmla="*/ 3130966 w 3531775"/>
                <a:gd name="connsiteY3395" fmla="*/ 2325894 h 2810796"/>
                <a:gd name="connsiteX3396" fmla="*/ 3124965 w 3531775"/>
                <a:gd name="connsiteY3396" fmla="*/ 2326465 h 2810796"/>
                <a:gd name="connsiteX3397" fmla="*/ 3131347 w 3531775"/>
                <a:gd name="connsiteY3397" fmla="*/ 2320846 h 2810796"/>
                <a:gd name="connsiteX3398" fmla="*/ 3114107 w 3531775"/>
                <a:gd name="connsiteY3398" fmla="*/ 2338657 h 2810796"/>
                <a:gd name="connsiteX3399" fmla="*/ 3112107 w 3531775"/>
                <a:gd name="connsiteY3399" fmla="*/ 2297509 h 2810796"/>
                <a:gd name="connsiteX3400" fmla="*/ 3145825 w 3531775"/>
                <a:gd name="connsiteY3400" fmla="*/ 2293985 h 2810796"/>
                <a:gd name="connsiteX3401" fmla="*/ 3139634 w 3531775"/>
                <a:gd name="connsiteY3401" fmla="*/ 2288365 h 2810796"/>
                <a:gd name="connsiteX3402" fmla="*/ 3126870 w 3531775"/>
                <a:gd name="connsiteY3402" fmla="*/ 2294557 h 2810796"/>
                <a:gd name="connsiteX3403" fmla="*/ 3129823 w 3531775"/>
                <a:gd name="connsiteY3403" fmla="*/ 2288175 h 2810796"/>
                <a:gd name="connsiteX3404" fmla="*/ 3130776 w 3531775"/>
                <a:gd name="connsiteY3404" fmla="*/ 2281698 h 2810796"/>
                <a:gd name="connsiteX3405" fmla="*/ 3123727 w 3531775"/>
                <a:gd name="connsiteY3405" fmla="*/ 2282460 h 2810796"/>
                <a:gd name="connsiteX3406" fmla="*/ 3130776 w 3531775"/>
                <a:gd name="connsiteY3406" fmla="*/ 2275602 h 2810796"/>
                <a:gd name="connsiteX3407" fmla="*/ 3129823 w 3531775"/>
                <a:gd name="connsiteY3407" fmla="*/ 2267791 h 2810796"/>
                <a:gd name="connsiteX3408" fmla="*/ 3112107 w 3531775"/>
                <a:gd name="connsiteY3408" fmla="*/ 2297509 h 2810796"/>
                <a:gd name="connsiteX3409" fmla="*/ 3109249 w 3531775"/>
                <a:gd name="connsiteY3409" fmla="*/ 2313797 h 2810796"/>
                <a:gd name="connsiteX3410" fmla="*/ 3091818 w 3531775"/>
                <a:gd name="connsiteY3410" fmla="*/ 2310654 h 2810796"/>
                <a:gd name="connsiteX3411" fmla="*/ 3090485 w 3531775"/>
                <a:gd name="connsiteY3411" fmla="*/ 2307606 h 2810796"/>
                <a:gd name="connsiteX3412" fmla="*/ 3078198 w 3531775"/>
                <a:gd name="connsiteY3412" fmla="*/ 2316274 h 2810796"/>
                <a:gd name="connsiteX3413" fmla="*/ 3081531 w 3531775"/>
                <a:gd name="connsiteY3413" fmla="*/ 2301796 h 2810796"/>
                <a:gd name="connsiteX3414" fmla="*/ 3073149 w 3531775"/>
                <a:gd name="connsiteY3414" fmla="*/ 2302939 h 2810796"/>
                <a:gd name="connsiteX3415" fmla="*/ 3080769 w 3531775"/>
                <a:gd name="connsiteY3415" fmla="*/ 2294938 h 2810796"/>
                <a:gd name="connsiteX3416" fmla="*/ 3078578 w 3531775"/>
                <a:gd name="connsiteY3416" fmla="*/ 2286365 h 2810796"/>
                <a:gd name="connsiteX3417" fmla="*/ 3109249 w 3531775"/>
                <a:gd name="connsiteY3417" fmla="*/ 2313797 h 2810796"/>
                <a:gd name="connsiteX3418" fmla="*/ 3059052 w 3531775"/>
                <a:gd name="connsiteY3418" fmla="*/ 2366851 h 2810796"/>
                <a:gd name="connsiteX3419" fmla="*/ 3089532 w 3531775"/>
                <a:gd name="connsiteY3419" fmla="*/ 2368185 h 2810796"/>
                <a:gd name="connsiteX3420" fmla="*/ 3084579 w 3531775"/>
                <a:gd name="connsiteY3420" fmla="*/ 2367518 h 2810796"/>
                <a:gd name="connsiteX3421" fmla="*/ 3080769 w 3531775"/>
                <a:gd name="connsiteY3421" fmla="*/ 2362851 h 2810796"/>
                <a:gd name="connsiteX3422" fmla="*/ 3079531 w 3531775"/>
                <a:gd name="connsiteY3422" fmla="*/ 2361993 h 2810796"/>
                <a:gd name="connsiteX3423" fmla="*/ 3070482 w 3531775"/>
                <a:gd name="connsiteY3423" fmla="*/ 2366089 h 2810796"/>
                <a:gd name="connsiteX3424" fmla="*/ 3073626 w 3531775"/>
                <a:gd name="connsiteY3424" fmla="*/ 2361898 h 2810796"/>
                <a:gd name="connsiteX3425" fmla="*/ 3075245 w 3531775"/>
                <a:gd name="connsiteY3425" fmla="*/ 2357326 h 2810796"/>
                <a:gd name="connsiteX3426" fmla="*/ 3069911 w 3531775"/>
                <a:gd name="connsiteY3426" fmla="*/ 2357231 h 2810796"/>
                <a:gd name="connsiteX3427" fmla="*/ 3076102 w 3531775"/>
                <a:gd name="connsiteY3427" fmla="*/ 2352850 h 2810796"/>
                <a:gd name="connsiteX3428" fmla="*/ 3059052 w 3531775"/>
                <a:gd name="connsiteY3428" fmla="*/ 2366851 h 2810796"/>
                <a:gd name="connsiteX3429" fmla="*/ 3057147 w 3531775"/>
                <a:gd name="connsiteY3429" fmla="*/ 2288556 h 2810796"/>
                <a:gd name="connsiteX3430" fmla="*/ 3049051 w 3531775"/>
                <a:gd name="connsiteY3430" fmla="*/ 2283031 h 2810796"/>
                <a:gd name="connsiteX3431" fmla="*/ 3047813 w 3531775"/>
                <a:gd name="connsiteY3431" fmla="*/ 2282079 h 2810796"/>
                <a:gd name="connsiteX3432" fmla="*/ 3040193 w 3531775"/>
                <a:gd name="connsiteY3432" fmla="*/ 2285698 h 2810796"/>
                <a:gd name="connsiteX3433" fmla="*/ 3042574 w 3531775"/>
                <a:gd name="connsiteY3433" fmla="*/ 2281698 h 2810796"/>
                <a:gd name="connsiteX3434" fmla="*/ 3043622 w 3531775"/>
                <a:gd name="connsiteY3434" fmla="*/ 2277316 h 2810796"/>
                <a:gd name="connsiteX3435" fmla="*/ 3038954 w 3531775"/>
                <a:gd name="connsiteY3435" fmla="*/ 2276935 h 2810796"/>
                <a:gd name="connsiteX3436" fmla="*/ 3044003 w 3531775"/>
                <a:gd name="connsiteY3436" fmla="*/ 2273125 h 2810796"/>
                <a:gd name="connsiteX3437" fmla="*/ 3043812 w 3531775"/>
                <a:gd name="connsiteY3437" fmla="*/ 2267696 h 2810796"/>
                <a:gd name="connsiteX3438" fmla="*/ 3057147 w 3531775"/>
                <a:gd name="connsiteY3438" fmla="*/ 2288556 h 2810796"/>
                <a:gd name="connsiteX3439" fmla="*/ 3047146 w 3531775"/>
                <a:gd name="connsiteY3439" fmla="*/ 2353040 h 2810796"/>
                <a:gd name="connsiteX3440" fmla="*/ 3046003 w 3531775"/>
                <a:gd name="connsiteY3440" fmla="*/ 2344753 h 2810796"/>
                <a:gd name="connsiteX3441" fmla="*/ 3045146 w 3531775"/>
                <a:gd name="connsiteY3441" fmla="*/ 2342848 h 2810796"/>
                <a:gd name="connsiteX3442" fmla="*/ 3032573 w 3531775"/>
                <a:gd name="connsiteY3442" fmla="*/ 2344182 h 2810796"/>
                <a:gd name="connsiteX3443" fmla="*/ 3038669 w 3531775"/>
                <a:gd name="connsiteY3443" fmla="*/ 2339800 h 2810796"/>
                <a:gd name="connsiteX3444" fmla="*/ 3043336 w 3531775"/>
                <a:gd name="connsiteY3444" fmla="*/ 2334180 h 2810796"/>
                <a:gd name="connsiteX3445" fmla="*/ 3037526 w 3531775"/>
                <a:gd name="connsiteY3445" fmla="*/ 2331514 h 2810796"/>
                <a:gd name="connsiteX3446" fmla="*/ 3046956 w 3531775"/>
                <a:gd name="connsiteY3446" fmla="*/ 2328466 h 2810796"/>
                <a:gd name="connsiteX3447" fmla="*/ 3050861 w 3531775"/>
                <a:gd name="connsiteY3447" fmla="*/ 2320941 h 2810796"/>
                <a:gd name="connsiteX3448" fmla="*/ 3037526 w 3531775"/>
                <a:gd name="connsiteY3448" fmla="*/ 2321989 h 2810796"/>
                <a:gd name="connsiteX3449" fmla="*/ 3038669 w 3531775"/>
                <a:gd name="connsiteY3449" fmla="*/ 2361803 h 2810796"/>
                <a:gd name="connsiteX3450" fmla="*/ 3047146 w 3531775"/>
                <a:gd name="connsiteY3450" fmla="*/ 2353040 h 2810796"/>
                <a:gd name="connsiteX3451" fmla="*/ 3010665 w 3531775"/>
                <a:gd name="connsiteY3451" fmla="*/ 2403904 h 2810796"/>
                <a:gd name="connsiteX3452" fmla="*/ 3032096 w 3531775"/>
                <a:gd name="connsiteY3452" fmla="*/ 2395617 h 2810796"/>
                <a:gd name="connsiteX3453" fmla="*/ 3027143 w 3531775"/>
                <a:gd name="connsiteY3453" fmla="*/ 2389902 h 2810796"/>
                <a:gd name="connsiteX3454" fmla="*/ 3027525 w 3531775"/>
                <a:gd name="connsiteY3454" fmla="*/ 2387044 h 2810796"/>
                <a:gd name="connsiteX3455" fmla="*/ 3014666 w 3531775"/>
                <a:gd name="connsiteY3455" fmla="*/ 2390283 h 2810796"/>
                <a:gd name="connsiteX3456" fmla="*/ 3020000 w 3531775"/>
                <a:gd name="connsiteY3456" fmla="*/ 2385425 h 2810796"/>
                <a:gd name="connsiteX3457" fmla="*/ 3023619 w 3531775"/>
                <a:gd name="connsiteY3457" fmla="*/ 2379805 h 2810796"/>
                <a:gd name="connsiteX3458" fmla="*/ 3016952 w 3531775"/>
                <a:gd name="connsiteY3458" fmla="*/ 2378376 h 2810796"/>
                <a:gd name="connsiteX3459" fmla="*/ 3026191 w 3531775"/>
                <a:gd name="connsiteY3459" fmla="*/ 2374186 h 2810796"/>
                <a:gd name="connsiteX3460" fmla="*/ 3028572 w 3531775"/>
                <a:gd name="connsiteY3460" fmla="*/ 2366851 h 2810796"/>
                <a:gd name="connsiteX3461" fmla="*/ 3010665 w 3531775"/>
                <a:gd name="connsiteY3461" fmla="*/ 2403904 h 2810796"/>
                <a:gd name="connsiteX3462" fmla="*/ 2989996 w 3531775"/>
                <a:gd name="connsiteY3462" fmla="*/ 2377329 h 2810796"/>
                <a:gd name="connsiteX3463" fmla="*/ 3001998 w 3531775"/>
                <a:gd name="connsiteY3463" fmla="*/ 2369995 h 2810796"/>
                <a:gd name="connsiteX3464" fmla="*/ 2995616 w 3531775"/>
                <a:gd name="connsiteY3464" fmla="*/ 2367899 h 2810796"/>
                <a:gd name="connsiteX3465" fmla="*/ 2991520 w 3531775"/>
                <a:gd name="connsiteY3465" fmla="*/ 2360755 h 2810796"/>
                <a:gd name="connsiteX3466" fmla="*/ 2977423 w 3531775"/>
                <a:gd name="connsiteY3466" fmla="*/ 2362565 h 2810796"/>
                <a:gd name="connsiteX3467" fmla="*/ 2985329 w 3531775"/>
                <a:gd name="connsiteY3467" fmla="*/ 2351802 h 2810796"/>
                <a:gd name="connsiteX3468" fmla="*/ 2978376 w 3531775"/>
                <a:gd name="connsiteY3468" fmla="*/ 2350278 h 2810796"/>
                <a:gd name="connsiteX3469" fmla="*/ 2987234 w 3531775"/>
                <a:gd name="connsiteY3469" fmla="*/ 2345992 h 2810796"/>
                <a:gd name="connsiteX3470" fmla="*/ 2988853 w 3531775"/>
                <a:gd name="connsiteY3470" fmla="*/ 2338467 h 2810796"/>
                <a:gd name="connsiteX3471" fmla="*/ 2989996 w 3531775"/>
                <a:gd name="connsiteY3471" fmla="*/ 2377329 h 2810796"/>
                <a:gd name="connsiteX3472" fmla="*/ 2946752 w 3531775"/>
                <a:gd name="connsiteY3472" fmla="*/ 2416858 h 2810796"/>
                <a:gd name="connsiteX3473" fmla="*/ 2966184 w 3531775"/>
                <a:gd name="connsiteY3473" fmla="*/ 2415524 h 2810796"/>
                <a:gd name="connsiteX3474" fmla="*/ 2966660 w 3531775"/>
                <a:gd name="connsiteY3474" fmla="*/ 2408761 h 2810796"/>
                <a:gd name="connsiteX3475" fmla="*/ 2966279 w 3531775"/>
                <a:gd name="connsiteY3475" fmla="*/ 2407142 h 2810796"/>
                <a:gd name="connsiteX3476" fmla="*/ 2955325 w 3531775"/>
                <a:gd name="connsiteY3476" fmla="*/ 2406571 h 2810796"/>
                <a:gd name="connsiteX3477" fmla="*/ 2961326 w 3531775"/>
                <a:gd name="connsiteY3477" fmla="*/ 2403904 h 2810796"/>
                <a:gd name="connsiteX3478" fmla="*/ 2966279 w 3531775"/>
                <a:gd name="connsiteY3478" fmla="*/ 2400093 h 2810796"/>
                <a:gd name="connsiteX3479" fmla="*/ 2961802 w 3531775"/>
                <a:gd name="connsiteY3479" fmla="*/ 2397141 h 2810796"/>
                <a:gd name="connsiteX3480" fmla="*/ 2970375 w 3531775"/>
                <a:gd name="connsiteY3480" fmla="*/ 2395998 h 2810796"/>
                <a:gd name="connsiteX3481" fmla="*/ 2975042 w 3531775"/>
                <a:gd name="connsiteY3481" fmla="*/ 2390473 h 2810796"/>
                <a:gd name="connsiteX3482" fmla="*/ 2946752 w 3531775"/>
                <a:gd name="connsiteY3482" fmla="*/ 2416858 h 2810796"/>
                <a:gd name="connsiteX3483" fmla="*/ 2924940 w 3531775"/>
                <a:gd name="connsiteY3483" fmla="*/ 2394093 h 2810796"/>
                <a:gd name="connsiteX3484" fmla="*/ 2937990 w 3531775"/>
                <a:gd name="connsiteY3484" fmla="*/ 2388473 h 2810796"/>
                <a:gd name="connsiteX3485" fmla="*/ 2931893 w 3531775"/>
                <a:gd name="connsiteY3485" fmla="*/ 2385616 h 2810796"/>
                <a:gd name="connsiteX3486" fmla="*/ 2928845 w 3531775"/>
                <a:gd name="connsiteY3486" fmla="*/ 2377996 h 2810796"/>
                <a:gd name="connsiteX3487" fmla="*/ 2914558 w 3531775"/>
                <a:gd name="connsiteY3487" fmla="*/ 2377996 h 2810796"/>
                <a:gd name="connsiteX3488" fmla="*/ 2920083 w 3531775"/>
                <a:gd name="connsiteY3488" fmla="*/ 2373614 h 2810796"/>
                <a:gd name="connsiteX3489" fmla="*/ 2923893 w 3531775"/>
                <a:gd name="connsiteY3489" fmla="*/ 2368280 h 2810796"/>
                <a:gd name="connsiteX3490" fmla="*/ 2917225 w 3531775"/>
                <a:gd name="connsiteY3490" fmla="*/ 2365899 h 2810796"/>
                <a:gd name="connsiteX3491" fmla="*/ 2926559 w 3531775"/>
                <a:gd name="connsiteY3491" fmla="*/ 2362851 h 2810796"/>
                <a:gd name="connsiteX3492" fmla="*/ 2929226 w 3531775"/>
                <a:gd name="connsiteY3492" fmla="*/ 2355707 h 2810796"/>
                <a:gd name="connsiteX3493" fmla="*/ 2924940 w 3531775"/>
                <a:gd name="connsiteY3493" fmla="*/ 2394093 h 2810796"/>
                <a:gd name="connsiteX3494" fmla="*/ 2881506 w 3531775"/>
                <a:gd name="connsiteY3494" fmla="*/ 2422382 h 2810796"/>
                <a:gd name="connsiteX3495" fmla="*/ 2900651 w 3531775"/>
                <a:gd name="connsiteY3495" fmla="*/ 2418858 h 2810796"/>
                <a:gd name="connsiteX3496" fmla="*/ 2894079 w 3531775"/>
                <a:gd name="connsiteY3496" fmla="*/ 2417334 h 2810796"/>
                <a:gd name="connsiteX3497" fmla="*/ 2898556 w 3531775"/>
                <a:gd name="connsiteY3497" fmla="*/ 2412571 h 2810796"/>
                <a:gd name="connsiteX3498" fmla="*/ 2886269 w 3531775"/>
                <a:gd name="connsiteY3498" fmla="*/ 2411714 h 2810796"/>
                <a:gd name="connsiteX3499" fmla="*/ 2894936 w 3531775"/>
                <a:gd name="connsiteY3499" fmla="*/ 2404570 h 2810796"/>
                <a:gd name="connsiteX3500" fmla="*/ 2889317 w 3531775"/>
                <a:gd name="connsiteY3500" fmla="*/ 2402284 h 2810796"/>
                <a:gd name="connsiteX3501" fmla="*/ 2897699 w 3531775"/>
                <a:gd name="connsiteY3501" fmla="*/ 2400379 h 2810796"/>
                <a:gd name="connsiteX3502" fmla="*/ 2900461 w 3531775"/>
                <a:gd name="connsiteY3502" fmla="*/ 2394664 h 2810796"/>
                <a:gd name="connsiteX3503" fmla="*/ 2881506 w 3531775"/>
                <a:gd name="connsiteY3503" fmla="*/ 2422382 h 2810796"/>
                <a:gd name="connsiteX3504" fmla="*/ 2873601 w 3531775"/>
                <a:gd name="connsiteY3504" fmla="*/ 2389426 h 2810796"/>
                <a:gd name="connsiteX3505" fmla="*/ 2887888 w 3531775"/>
                <a:gd name="connsiteY3505" fmla="*/ 2382663 h 2810796"/>
                <a:gd name="connsiteX3506" fmla="*/ 2874934 w 3531775"/>
                <a:gd name="connsiteY3506" fmla="*/ 2379805 h 2810796"/>
                <a:gd name="connsiteX3507" fmla="*/ 2875791 w 3531775"/>
                <a:gd name="connsiteY3507" fmla="*/ 2370757 h 2810796"/>
                <a:gd name="connsiteX3508" fmla="*/ 2859313 w 3531775"/>
                <a:gd name="connsiteY3508" fmla="*/ 2370757 h 2810796"/>
                <a:gd name="connsiteX3509" fmla="*/ 2865123 w 3531775"/>
                <a:gd name="connsiteY3509" fmla="*/ 2365804 h 2810796"/>
                <a:gd name="connsiteX3510" fmla="*/ 2868838 w 3531775"/>
                <a:gd name="connsiteY3510" fmla="*/ 2359708 h 2810796"/>
                <a:gd name="connsiteX3511" fmla="*/ 2860932 w 3531775"/>
                <a:gd name="connsiteY3511" fmla="*/ 2356945 h 2810796"/>
                <a:gd name="connsiteX3512" fmla="*/ 2871315 w 3531775"/>
                <a:gd name="connsiteY3512" fmla="*/ 2353421 h 2810796"/>
                <a:gd name="connsiteX3513" fmla="*/ 2873505 w 3531775"/>
                <a:gd name="connsiteY3513" fmla="*/ 2345134 h 2810796"/>
                <a:gd name="connsiteX3514" fmla="*/ 2847216 w 3531775"/>
                <a:gd name="connsiteY3514" fmla="*/ 2353993 h 2810796"/>
                <a:gd name="connsiteX3515" fmla="*/ 2873601 w 3531775"/>
                <a:gd name="connsiteY3515" fmla="*/ 2389426 h 2810796"/>
                <a:gd name="connsiteX3516" fmla="*/ 2826261 w 3531775"/>
                <a:gd name="connsiteY3516" fmla="*/ 2427621 h 2810796"/>
                <a:gd name="connsiteX3517" fmla="*/ 2849502 w 3531775"/>
                <a:gd name="connsiteY3517" fmla="*/ 2427526 h 2810796"/>
                <a:gd name="connsiteX3518" fmla="*/ 2846835 w 3531775"/>
                <a:gd name="connsiteY3518" fmla="*/ 2420477 h 2810796"/>
                <a:gd name="connsiteX3519" fmla="*/ 2848264 w 3531775"/>
                <a:gd name="connsiteY3519" fmla="*/ 2418001 h 2810796"/>
                <a:gd name="connsiteX3520" fmla="*/ 2835024 w 3531775"/>
                <a:gd name="connsiteY3520" fmla="*/ 2416572 h 2810796"/>
                <a:gd name="connsiteX3521" fmla="*/ 2841787 w 3531775"/>
                <a:gd name="connsiteY3521" fmla="*/ 2413905 h 2810796"/>
                <a:gd name="connsiteX3522" fmla="*/ 2847216 w 3531775"/>
                <a:gd name="connsiteY3522" fmla="*/ 2410000 h 2810796"/>
                <a:gd name="connsiteX3523" fmla="*/ 2841406 w 3531775"/>
                <a:gd name="connsiteY3523" fmla="*/ 2406285 h 2810796"/>
                <a:gd name="connsiteX3524" fmla="*/ 2851598 w 3531775"/>
                <a:gd name="connsiteY3524" fmla="*/ 2405713 h 2810796"/>
                <a:gd name="connsiteX3525" fmla="*/ 2856456 w 3531775"/>
                <a:gd name="connsiteY3525" fmla="*/ 2399808 h 2810796"/>
                <a:gd name="connsiteX3526" fmla="*/ 2842454 w 3531775"/>
                <a:gd name="connsiteY3526" fmla="*/ 2397808 h 2810796"/>
                <a:gd name="connsiteX3527" fmla="*/ 2826261 w 3531775"/>
                <a:gd name="connsiteY3527" fmla="*/ 2427621 h 2810796"/>
                <a:gd name="connsiteX3528" fmla="*/ 2829785 w 3531775"/>
                <a:gd name="connsiteY3528" fmla="*/ 2352088 h 2810796"/>
                <a:gd name="connsiteX3529" fmla="*/ 2823975 w 3531775"/>
                <a:gd name="connsiteY3529" fmla="*/ 2340753 h 2810796"/>
                <a:gd name="connsiteX3530" fmla="*/ 2825309 w 3531775"/>
                <a:gd name="connsiteY3530" fmla="*/ 2338372 h 2810796"/>
                <a:gd name="connsiteX3531" fmla="*/ 2814260 w 3531775"/>
                <a:gd name="connsiteY3531" fmla="*/ 2336371 h 2810796"/>
                <a:gd name="connsiteX3532" fmla="*/ 2820070 w 3531775"/>
                <a:gd name="connsiteY3532" fmla="*/ 2334085 h 2810796"/>
                <a:gd name="connsiteX3533" fmla="*/ 2824833 w 3531775"/>
                <a:gd name="connsiteY3533" fmla="*/ 2330275 h 2810796"/>
                <a:gd name="connsiteX3534" fmla="*/ 2820165 w 3531775"/>
                <a:gd name="connsiteY3534" fmla="*/ 2326465 h 2810796"/>
                <a:gd name="connsiteX3535" fmla="*/ 2828643 w 3531775"/>
                <a:gd name="connsiteY3535" fmla="*/ 2326180 h 2810796"/>
                <a:gd name="connsiteX3536" fmla="*/ 2832834 w 3531775"/>
                <a:gd name="connsiteY3536" fmla="*/ 2320369 h 2810796"/>
                <a:gd name="connsiteX3537" fmla="*/ 2829785 w 3531775"/>
                <a:gd name="connsiteY3537" fmla="*/ 2352088 h 2810796"/>
                <a:gd name="connsiteX3538" fmla="*/ 2791114 w 3531775"/>
                <a:gd name="connsiteY3538" fmla="*/ 2394474 h 2810796"/>
                <a:gd name="connsiteX3539" fmla="*/ 2812355 w 3531775"/>
                <a:gd name="connsiteY3539" fmla="*/ 2389711 h 2810796"/>
                <a:gd name="connsiteX3540" fmla="*/ 2808164 w 3531775"/>
                <a:gd name="connsiteY3540" fmla="*/ 2381996 h 2810796"/>
                <a:gd name="connsiteX3541" fmla="*/ 2806640 w 3531775"/>
                <a:gd name="connsiteY3541" fmla="*/ 2380282 h 2810796"/>
                <a:gd name="connsiteX3542" fmla="*/ 2796829 w 3531775"/>
                <a:gd name="connsiteY3542" fmla="*/ 2382187 h 2810796"/>
                <a:gd name="connsiteX3543" fmla="*/ 2798734 w 3531775"/>
                <a:gd name="connsiteY3543" fmla="*/ 2377424 h 2810796"/>
                <a:gd name="connsiteX3544" fmla="*/ 2801877 w 3531775"/>
                <a:gd name="connsiteY3544" fmla="*/ 2372376 h 2810796"/>
                <a:gd name="connsiteX3545" fmla="*/ 2803973 w 3531775"/>
                <a:gd name="connsiteY3545" fmla="*/ 2367137 h 2810796"/>
                <a:gd name="connsiteX3546" fmla="*/ 2805878 w 3531775"/>
                <a:gd name="connsiteY3546" fmla="*/ 2360184 h 2810796"/>
                <a:gd name="connsiteX3547" fmla="*/ 2792162 w 3531775"/>
                <a:gd name="connsiteY3547" fmla="*/ 2360755 h 2810796"/>
                <a:gd name="connsiteX3548" fmla="*/ 2791114 w 3531775"/>
                <a:gd name="connsiteY3548" fmla="*/ 2394474 h 2810796"/>
                <a:gd name="connsiteX3549" fmla="*/ 2740155 w 3531775"/>
                <a:gd name="connsiteY3549" fmla="*/ 2411905 h 2810796"/>
                <a:gd name="connsiteX3550" fmla="*/ 2760158 w 3531775"/>
                <a:gd name="connsiteY3550" fmla="*/ 2419048 h 2810796"/>
                <a:gd name="connsiteX3551" fmla="*/ 2763587 w 3531775"/>
                <a:gd name="connsiteY3551" fmla="*/ 2412667 h 2810796"/>
                <a:gd name="connsiteX3552" fmla="*/ 2763873 w 3531775"/>
                <a:gd name="connsiteY3552" fmla="*/ 2410952 h 2810796"/>
                <a:gd name="connsiteX3553" fmla="*/ 2753204 w 3531775"/>
                <a:gd name="connsiteY3553" fmla="*/ 2405618 h 2810796"/>
                <a:gd name="connsiteX3554" fmla="*/ 2760348 w 3531775"/>
                <a:gd name="connsiteY3554" fmla="*/ 2405523 h 2810796"/>
                <a:gd name="connsiteX3555" fmla="*/ 2766920 w 3531775"/>
                <a:gd name="connsiteY3555" fmla="*/ 2403999 h 2810796"/>
                <a:gd name="connsiteX3556" fmla="*/ 2763682 w 3531775"/>
                <a:gd name="connsiteY3556" fmla="*/ 2399141 h 2810796"/>
                <a:gd name="connsiteX3557" fmla="*/ 2772731 w 3531775"/>
                <a:gd name="connsiteY3557" fmla="*/ 2401903 h 2810796"/>
                <a:gd name="connsiteX3558" fmla="*/ 2779779 w 3531775"/>
                <a:gd name="connsiteY3558" fmla="*/ 2398379 h 2810796"/>
                <a:gd name="connsiteX3559" fmla="*/ 2768635 w 3531775"/>
                <a:gd name="connsiteY3559" fmla="*/ 2392474 h 2810796"/>
                <a:gd name="connsiteX3560" fmla="*/ 2740155 w 3531775"/>
                <a:gd name="connsiteY3560" fmla="*/ 2411905 h 2810796"/>
                <a:gd name="connsiteX3561" fmla="*/ 2713866 w 3531775"/>
                <a:gd name="connsiteY3561" fmla="*/ 2377805 h 2810796"/>
                <a:gd name="connsiteX3562" fmla="*/ 2740822 w 3531775"/>
                <a:gd name="connsiteY3562" fmla="*/ 2386568 h 2810796"/>
                <a:gd name="connsiteX3563" fmla="*/ 2736345 w 3531775"/>
                <a:gd name="connsiteY3563" fmla="*/ 2381520 h 2810796"/>
                <a:gd name="connsiteX3564" fmla="*/ 2736631 w 3531775"/>
                <a:gd name="connsiteY3564" fmla="*/ 2373519 h 2810796"/>
                <a:gd name="connsiteX3565" fmla="*/ 2723582 w 3531775"/>
                <a:gd name="connsiteY3565" fmla="*/ 2367518 h 2810796"/>
                <a:gd name="connsiteX3566" fmla="*/ 2738917 w 3531775"/>
                <a:gd name="connsiteY3566" fmla="*/ 2365899 h 2810796"/>
                <a:gd name="connsiteX3567" fmla="*/ 2730916 w 3531775"/>
                <a:gd name="connsiteY3567" fmla="*/ 2357898 h 2810796"/>
                <a:gd name="connsiteX3568" fmla="*/ 2740727 w 3531775"/>
                <a:gd name="connsiteY3568" fmla="*/ 2359041 h 2810796"/>
                <a:gd name="connsiteX3569" fmla="*/ 2746061 w 3531775"/>
                <a:gd name="connsiteY3569" fmla="*/ 2353612 h 2810796"/>
                <a:gd name="connsiteX3570" fmla="*/ 2732916 w 3531775"/>
                <a:gd name="connsiteY3570" fmla="*/ 2349230 h 2810796"/>
                <a:gd name="connsiteX3571" fmla="*/ 2713866 w 3531775"/>
                <a:gd name="connsiteY3571" fmla="*/ 2377805 h 2810796"/>
                <a:gd name="connsiteX3572" fmla="*/ 2679100 w 3531775"/>
                <a:gd name="connsiteY3572" fmla="*/ 2399046 h 2810796"/>
                <a:gd name="connsiteX3573" fmla="*/ 2701769 w 3531775"/>
                <a:gd name="connsiteY3573" fmla="*/ 2407999 h 2810796"/>
                <a:gd name="connsiteX3574" fmla="*/ 2698150 w 3531775"/>
                <a:gd name="connsiteY3574" fmla="*/ 2403522 h 2810796"/>
                <a:gd name="connsiteX3575" fmla="*/ 2698721 w 3531775"/>
                <a:gd name="connsiteY3575" fmla="*/ 2396950 h 2810796"/>
                <a:gd name="connsiteX3576" fmla="*/ 2687673 w 3531775"/>
                <a:gd name="connsiteY3576" fmla="*/ 2391330 h 2810796"/>
                <a:gd name="connsiteX3577" fmla="*/ 2693578 w 3531775"/>
                <a:gd name="connsiteY3577" fmla="*/ 2390473 h 2810796"/>
                <a:gd name="connsiteX3578" fmla="*/ 2698531 w 3531775"/>
                <a:gd name="connsiteY3578" fmla="*/ 2388283 h 2810796"/>
                <a:gd name="connsiteX3579" fmla="*/ 2694245 w 3531775"/>
                <a:gd name="connsiteY3579" fmla="*/ 2383996 h 2810796"/>
                <a:gd name="connsiteX3580" fmla="*/ 2702722 w 3531775"/>
                <a:gd name="connsiteY3580" fmla="*/ 2385616 h 2810796"/>
                <a:gd name="connsiteX3581" fmla="*/ 2707580 w 3531775"/>
                <a:gd name="connsiteY3581" fmla="*/ 2381710 h 2810796"/>
                <a:gd name="connsiteX3582" fmla="*/ 2679100 w 3531775"/>
                <a:gd name="connsiteY3582" fmla="*/ 2399046 h 2810796"/>
                <a:gd name="connsiteX3583" fmla="*/ 2665098 w 3531775"/>
                <a:gd name="connsiteY3583" fmla="*/ 2351135 h 2810796"/>
                <a:gd name="connsiteX3584" fmla="*/ 2695769 w 3531775"/>
                <a:gd name="connsiteY3584" fmla="*/ 2361041 h 2810796"/>
                <a:gd name="connsiteX3585" fmla="*/ 2687292 w 3531775"/>
                <a:gd name="connsiteY3585" fmla="*/ 2345706 h 2810796"/>
                <a:gd name="connsiteX3586" fmla="*/ 2674528 w 3531775"/>
                <a:gd name="connsiteY3586" fmla="*/ 2338562 h 2810796"/>
                <a:gd name="connsiteX3587" fmla="*/ 2681862 w 3531775"/>
                <a:gd name="connsiteY3587" fmla="*/ 2336562 h 2810796"/>
                <a:gd name="connsiteX3588" fmla="*/ 2687768 w 3531775"/>
                <a:gd name="connsiteY3588" fmla="*/ 2332561 h 2810796"/>
                <a:gd name="connsiteX3589" fmla="*/ 2681672 w 3531775"/>
                <a:gd name="connsiteY3589" fmla="*/ 2326846 h 2810796"/>
                <a:gd name="connsiteX3590" fmla="*/ 2692626 w 3531775"/>
                <a:gd name="connsiteY3590" fmla="*/ 2327894 h 2810796"/>
                <a:gd name="connsiteX3591" fmla="*/ 2698055 w 3531775"/>
                <a:gd name="connsiteY3591" fmla="*/ 2321322 h 2810796"/>
                <a:gd name="connsiteX3592" fmla="*/ 2683196 w 3531775"/>
                <a:gd name="connsiteY3592" fmla="*/ 2316369 h 2810796"/>
                <a:gd name="connsiteX3593" fmla="*/ 2665098 w 3531775"/>
                <a:gd name="connsiteY3593" fmla="*/ 2351135 h 2810796"/>
                <a:gd name="connsiteX3594" fmla="*/ 2629379 w 3531775"/>
                <a:gd name="connsiteY3594" fmla="*/ 2379139 h 2810796"/>
                <a:gd name="connsiteX3595" fmla="*/ 2640428 w 3531775"/>
                <a:gd name="connsiteY3595" fmla="*/ 2384758 h 2810796"/>
                <a:gd name="connsiteX3596" fmla="*/ 2639571 w 3531775"/>
                <a:gd name="connsiteY3596" fmla="*/ 2379996 h 2810796"/>
                <a:gd name="connsiteX3597" fmla="*/ 2643953 w 3531775"/>
                <a:gd name="connsiteY3597" fmla="*/ 2375138 h 2810796"/>
                <a:gd name="connsiteX3598" fmla="*/ 2636523 w 3531775"/>
                <a:gd name="connsiteY3598" fmla="*/ 2366470 h 2810796"/>
                <a:gd name="connsiteX3599" fmla="*/ 2642715 w 3531775"/>
                <a:gd name="connsiteY3599" fmla="*/ 2368090 h 2810796"/>
                <a:gd name="connsiteX3600" fmla="*/ 2648810 w 3531775"/>
                <a:gd name="connsiteY3600" fmla="*/ 2368185 h 2810796"/>
                <a:gd name="connsiteX3601" fmla="*/ 2647096 w 3531775"/>
                <a:gd name="connsiteY3601" fmla="*/ 2363232 h 2810796"/>
                <a:gd name="connsiteX3602" fmla="*/ 2654526 w 3531775"/>
                <a:gd name="connsiteY3602" fmla="*/ 2367518 h 2810796"/>
                <a:gd name="connsiteX3603" fmla="*/ 2661574 w 3531775"/>
                <a:gd name="connsiteY3603" fmla="*/ 2366089 h 2810796"/>
                <a:gd name="connsiteX3604" fmla="*/ 2629379 w 3531775"/>
                <a:gd name="connsiteY3604" fmla="*/ 2379139 h 2810796"/>
                <a:gd name="connsiteX3605" fmla="*/ 2613282 w 3531775"/>
                <a:gd name="connsiteY3605" fmla="*/ 2338562 h 2810796"/>
                <a:gd name="connsiteX3606" fmla="*/ 2625284 w 3531775"/>
                <a:gd name="connsiteY3606" fmla="*/ 2339800 h 2810796"/>
                <a:gd name="connsiteX3607" fmla="*/ 2630903 w 3531775"/>
                <a:gd name="connsiteY3607" fmla="*/ 2334085 h 2810796"/>
                <a:gd name="connsiteX3608" fmla="*/ 2623093 w 3531775"/>
                <a:gd name="connsiteY3608" fmla="*/ 2323513 h 2810796"/>
                <a:gd name="connsiteX3609" fmla="*/ 2630237 w 3531775"/>
                <a:gd name="connsiteY3609" fmla="*/ 2325608 h 2810796"/>
                <a:gd name="connsiteX3610" fmla="*/ 2637285 w 3531775"/>
                <a:gd name="connsiteY3610" fmla="*/ 2325989 h 2810796"/>
                <a:gd name="connsiteX3611" fmla="*/ 2635857 w 3531775"/>
                <a:gd name="connsiteY3611" fmla="*/ 2319893 h 2810796"/>
                <a:gd name="connsiteX3612" fmla="*/ 2643953 w 3531775"/>
                <a:gd name="connsiteY3612" fmla="*/ 2325513 h 2810796"/>
                <a:gd name="connsiteX3613" fmla="*/ 2652240 w 3531775"/>
                <a:gd name="connsiteY3613" fmla="*/ 2323989 h 2810796"/>
                <a:gd name="connsiteX3614" fmla="*/ 2613282 w 3531775"/>
                <a:gd name="connsiteY3614" fmla="*/ 2338562 h 2810796"/>
                <a:gd name="connsiteX3615" fmla="*/ 2597852 w 3531775"/>
                <a:gd name="connsiteY3615" fmla="*/ 2281031 h 2810796"/>
                <a:gd name="connsiteX3616" fmla="*/ 2617759 w 3531775"/>
                <a:gd name="connsiteY3616" fmla="*/ 2295318 h 2810796"/>
                <a:gd name="connsiteX3617" fmla="*/ 2616330 w 3531775"/>
                <a:gd name="connsiteY3617" fmla="*/ 2282460 h 2810796"/>
                <a:gd name="connsiteX3618" fmla="*/ 2608996 w 3531775"/>
                <a:gd name="connsiteY3618" fmla="*/ 2274364 h 2810796"/>
                <a:gd name="connsiteX3619" fmla="*/ 2622331 w 3531775"/>
                <a:gd name="connsiteY3619" fmla="*/ 2276554 h 2810796"/>
                <a:gd name="connsiteX3620" fmla="*/ 2617950 w 3531775"/>
                <a:gd name="connsiteY3620" fmla="*/ 2267601 h 2810796"/>
                <a:gd name="connsiteX3621" fmla="*/ 2625855 w 3531775"/>
                <a:gd name="connsiteY3621" fmla="*/ 2271030 h 2810796"/>
                <a:gd name="connsiteX3622" fmla="*/ 2631951 w 3531775"/>
                <a:gd name="connsiteY3622" fmla="*/ 2267601 h 2810796"/>
                <a:gd name="connsiteX3623" fmla="*/ 2622236 w 3531775"/>
                <a:gd name="connsiteY3623" fmla="*/ 2260457 h 2810796"/>
                <a:gd name="connsiteX3624" fmla="*/ 2597852 w 3531775"/>
                <a:gd name="connsiteY3624" fmla="*/ 2281031 h 2810796"/>
                <a:gd name="connsiteX3625" fmla="*/ 2564038 w 3531775"/>
                <a:gd name="connsiteY3625" fmla="*/ 2337038 h 2810796"/>
                <a:gd name="connsiteX3626" fmla="*/ 2584517 w 3531775"/>
                <a:gd name="connsiteY3626" fmla="*/ 2343705 h 2810796"/>
                <a:gd name="connsiteX3627" fmla="*/ 2582707 w 3531775"/>
                <a:gd name="connsiteY3627" fmla="*/ 2335609 h 2810796"/>
                <a:gd name="connsiteX3628" fmla="*/ 2572610 w 3531775"/>
                <a:gd name="connsiteY3628" fmla="*/ 2327894 h 2810796"/>
                <a:gd name="connsiteX3629" fmla="*/ 2578897 w 3531775"/>
                <a:gd name="connsiteY3629" fmla="*/ 2327227 h 2810796"/>
                <a:gd name="connsiteX3630" fmla="*/ 2584041 w 3531775"/>
                <a:gd name="connsiteY3630" fmla="*/ 2324846 h 2810796"/>
                <a:gd name="connsiteX3631" fmla="*/ 2579278 w 3531775"/>
                <a:gd name="connsiteY3631" fmla="*/ 2319322 h 2810796"/>
                <a:gd name="connsiteX3632" fmla="*/ 2588327 w 3531775"/>
                <a:gd name="connsiteY3632" fmla="*/ 2321798 h 2810796"/>
                <a:gd name="connsiteX3633" fmla="*/ 2593280 w 3531775"/>
                <a:gd name="connsiteY3633" fmla="*/ 2317226 h 2810796"/>
                <a:gd name="connsiteX3634" fmla="*/ 2581088 w 3531775"/>
                <a:gd name="connsiteY3634" fmla="*/ 2310844 h 2810796"/>
                <a:gd name="connsiteX3635" fmla="*/ 2564038 w 3531775"/>
                <a:gd name="connsiteY3635" fmla="*/ 2337038 h 2810796"/>
                <a:gd name="connsiteX3636" fmla="*/ 2547655 w 3531775"/>
                <a:gd name="connsiteY3636" fmla="*/ 2292842 h 2810796"/>
                <a:gd name="connsiteX3637" fmla="*/ 2559085 w 3531775"/>
                <a:gd name="connsiteY3637" fmla="*/ 2295700 h 2810796"/>
                <a:gd name="connsiteX3638" fmla="*/ 2565467 w 3531775"/>
                <a:gd name="connsiteY3638" fmla="*/ 2290842 h 2810796"/>
                <a:gd name="connsiteX3639" fmla="*/ 2566610 w 3531775"/>
                <a:gd name="connsiteY3639" fmla="*/ 2289222 h 2810796"/>
                <a:gd name="connsiteX3640" fmla="*/ 2559371 w 3531775"/>
                <a:gd name="connsiteY3640" fmla="*/ 2279317 h 2810796"/>
                <a:gd name="connsiteX3641" fmla="*/ 2566038 w 3531775"/>
                <a:gd name="connsiteY3641" fmla="*/ 2282365 h 2810796"/>
                <a:gd name="connsiteX3642" fmla="*/ 2572896 w 3531775"/>
                <a:gd name="connsiteY3642" fmla="*/ 2283698 h 2810796"/>
                <a:gd name="connsiteX3643" fmla="*/ 2572325 w 3531775"/>
                <a:gd name="connsiteY3643" fmla="*/ 2277507 h 2810796"/>
                <a:gd name="connsiteX3644" fmla="*/ 2579468 w 3531775"/>
                <a:gd name="connsiteY3644" fmla="*/ 2284079 h 2810796"/>
                <a:gd name="connsiteX3645" fmla="*/ 2587755 w 3531775"/>
                <a:gd name="connsiteY3645" fmla="*/ 2283793 h 2810796"/>
                <a:gd name="connsiteX3646" fmla="*/ 2547655 w 3531775"/>
                <a:gd name="connsiteY3646" fmla="*/ 2292842 h 2810796"/>
                <a:gd name="connsiteX3647" fmla="*/ 2542131 w 3531775"/>
                <a:gd name="connsiteY3647" fmla="*/ 2205307 h 2810796"/>
                <a:gd name="connsiteX3648" fmla="*/ 2540797 w 3531775"/>
                <a:gd name="connsiteY3648" fmla="*/ 2199402 h 2810796"/>
                <a:gd name="connsiteX3649" fmla="*/ 2547655 w 3531775"/>
                <a:gd name="connsiteY3649" fmla="*/ 2204641 h 2810796"/>
                <a:gd name="connsiteX3650" fmla="*/ 2526224 w 3531775"/>
                <a:gd name="connsiteY3650" fmla="*/ 2191496 h 2810796"/>
                <a:gd name="connsiteX3651" fmla="*/ 2532415 w 3531775"/>
                <a:gd name="connsiteY3651" fmla="*/ 2219309 h 2810796"/>
                <a:gd name="connsiteX3652" fmla="*/ 2535273 w 3531775"/>
                <a:gd name="connsiteY3652" fmla="*/ 2212832 h 2810796"/>
                <a:gd name="connsiteX3653" fmla="*/ 2537749 w 3531775"/>
                <a:gd name="connsiteY3653" fmla="*/ 2211784 h 2810796"/>
                <a:gd name="connsiteX3654" fmla="*/ 2530319 w 3531775"/>
                <a:gd name="connsiteY3654" fmla="*/ 2203497 h 2810796"/>
                <a:gd name="connsiteX3655" fmla="*/ 2536320 w 3531775"/>
                <a:gd name="connsiteY3655" fmla="*/ 2205307 h 2810796"/>
                <a:gd name="connsiteX3656" fmla="*/ 2542131 w 3531775"/>
                <a:gd name="connsiteY3656" fmla="*/ 2205307 h 2810796"/>
                <a:gd name="connsiteX3657" fmla="*/ 2508031 w 3531775"/>
                <a:gd name="connsiteY3657" fmla="*/ 2303796 h 2810796"/>
                <a:gd name="connsiteX3658" fmla="*/ 2517366 w 3531775"/>
                <a:gd name="connsiteY3658" fmla="*/ 2306653 h 2810796"/>
                <a:gd name="connsiteX3659" fmla="*/ 2522700 w 3531775"/>
                <a:gd name="connsiteY3659" fmla="*/ 2303034 h 2810796"/>
                <a:gd name="connsiteX3660" fmla="*/ 2523652 w 3531775"/>
                <a:gd name="connsiteY3660" fmla="*/ 2301796 h 2810796"/>
                <a:gd name="connsiteX3661" fmla="*/ 2517842 w 3531775"/>
                <a:gd name="connsiteY3661" fmla="*/ 2293318 h 2810796"/>
                <a:gd name="connsiteX3662" fmla="*/ 2523271 w 3531775"/>
                <a:gd name="connsiteY3662" fmla="*/ 2296080 h 2810796"/>
                <a:gd name="connsiteX3663" fmla="*/ 2528986 w 3531775"/>
                <a:gd name="connsiteY3663" fmla="*/ 2297509 h 2810796"/>
                <a:gd name="connsiteX3664" fmla="*/ 2528605 w 3531775"/>
                <a:gd name="connsiteY3664" fmla="*/ 2292366 h 2810796"/>
                <a:gd name="connsiteX3665" fmla="*/ 2534415 w 3531775"/>
                <a:gd name="connsiteY3665" fmla="*/ 2298176 h 2810796"/>
                <a:gd name="connsiteX3666" fmla="*/ 2541368 w 3531775"/>
                <a:gd name="connsiteY3666" fmla="*/ 2298462 h 2810796"/>
                <a:gd name="connsiteX3667" fmla="*/ 2508031 w 3531775"/>
                <a:gd name="connsiteY3667" fmla="*/ 2303796 h 2810796"/>
                <a:gd name="connsiteX3668" fmla="*/ 2493077 w 3531775"/>
                <a:gd name="connsiteY3668" fmla="*/ 2250646 h 2810796"/>
                <a:gd name="connsiteX3669" fmla="*/ 2501744 w 3531775"/>
                <a:gd name="connsiteY3669" fmla="*/ 2260838 h 2810796"/>
                <a:gd name="connsiteX3670" fmla="*/ 2503650 w 3531775"/>
                <a:gd name="connsiteY3670" fmla="*/ 2255695 h 2810796"/>
                <a:gd name="connsiteX3671" fmla="*/ 2511269 w 3531775"/>
                <a:gd name="connsiteY3671" fmla="*/ 2252742 h 2810796"/>
                <a:gd name="connsiteX3672" fmla="*/ 2508126 w 3531775"/>
                <a:gd name="connsiteY3672" fmla="*/ 2240931 h 2810796"/>
                <a:gd name="connsiteX3673" fmla="*/ 2513936 w 3531775"/>
                <a:gd name="connsiteY3673" fmla="*/ 2245122 h 2810796"/>
                <a:gd name="connsiteX3674" fmla="*/ 2520509 w 3531775"/>
                <a:gd name="connsiteY3674" fmla="*/ 2247884 h 2810796"/>
                <a:gd name="connsiteX3675" fmla="*/ 2521557 w 3531775"/>
                <a:gd name="connsiteY3675" fmla="*/ 2242074 h 2810796"/>
                <a:gd name="connsiteX3676" fmla="*/ 2526986 w 3531775"/>
                <a:gd name="connsiteY3676" fmla="*/ 2249694 h 2810796"/>
                <a:gd name="connsiteX3677" fmla="*/ 2535368 w 3531775"/>
                <a:gd name="connsiteY3677" fmla="*/ 2251408 h 2810796"/>
                <a:gd name="connsiteX3678" fmla="*/ 2493077 w 3531775"/>
                <a:gd name="connsiteY3678" fmla="*/ 2250646 h 2810796"/>
                <a:gd name="connsiteX3679" fmla="*/ 2467550 w 3531775"/>
                <a:gd name="connsiteY3679" fmla="*/ 2270458 h 2810796"/>
                <a:gd name="connsiteX3680" fmla="*/ 2486600 w 3531775"/>
                <a:gd name="connsiteY3680" fmla="*/ 2278078 h 2810796"/>
                <a:gd name="connsiteX3681" fmla="*/ 2482885 w 3531775"/>
                <a:gd name="connsiteY3681" fmla="*/ 2273411 h 2810796"/>
                <a:gd name="connsiteX3682" fmla="*/ 2481837 w 3531775"/>
                <a:gd name="connsiteY3682" fmla="*/ 2265982 h 2810796"/>
                <a:gd name="connsiteX3683" fmla="*/ 2472217 w 3531775"/>
                <a:gd name="connsiteY3683" fmla="*/ 2260743 h 2810796"/>
                <a:gd name="connsiteX3684" fmla="*/ 2476503 w 3531775"/>
                <a:gd name="connsiteY3684" fmla="*/ 2259219 h 2810796"/>
                <a:gd name="connsiteX3685" fmla="*/ 2479837 w 3531775"/>
                <a:gd name="connsiteY3685" fmla="*/ 2256266 h 2810796"/>
                <a:gd name="connsiteX3686" fmla="*/ 2475646 w 3531775"/>
                <a:gd name="connsiteY3686" fmla="*/ 2251885 h 2810796"/>
                <a:gd name="connsiteX3687" fmla="*/ 2482504 w 3531775"/>
                <a:gd name="connsiteY3687" fmla="*/ 2252837 h 2810796"/>
                <a:gd name="connsiteX3688" fmla="*/ 2485457 w 3531775"/>
                <a:gd name="connsiteY3688" fmla="*/ 2247979 h 2810796"/>
                <a:gd name="connsiteX3689" fmla="*/ 2475646 w 3531775"/>
                <a:gd name="connsiteY3689" fmla="*/ 2243884 h 2810796"/>
                <a:gd name="connsiteX3690" fmla="*/ 2467550 w 3531775"/>
                <a:gd name="connsiteY3690" fmla="*/ 2270458 h 2810796"/>
                <a:gd name="connsiteX3691" fmla="*/ 2462883 w 3531775"/>
                <a:gd name="connsiteY3691" fmla="*/ 2216356 h 2810796"/>
                <a:gd name="connsiteX3692" fmla="*/ 2480313 w 3531775"/>
                <a:gd name="connsiteY3692" fmla="*/ 2235121 h 2810796"/>
                <a:gd name="connsiteX3693" fmla="*/ 2479266 w 3531775"/>
                <a:gd name="connsiteY3693" fmla="*/ 2228929 h 2810796"/>
                <a:gd name="connsiteX3694" fmla="*/ 2483361 w 3531775"/>
                <a:gd name="connsiteY3694" fmla="*/ 2222262 h 2810796"/>
                <a:gd name="connsiteX3695" fmla="*/ 2475456 w 3531775"/>
                <a:gd name="connsiteY3695" fmla="*/ 2211689 h 2810796"/>
                <a:gd name="connsiteX3696" fmla="*/ 2481837 w 3531775"/>
                <a:gd name="connsiteY3696" fmla="*/ 2213308 h 2810796"/>
                <a:gd name="connsiteX3697" fmla="*/ 2487933 w 3531775"/>
                <a:gd name="connsiteY3697" fmla="*/ 2213118 h 2810796"/>
                <a:gd name="connsiteX3698" fmla="*/ 2486028 w 3531775"/>
                <a:gd name="connsiteY3698" fmla="*/ 2206736 h 2810796"/>
                <a:gd name="connsiteX3699" fmla="*/ 2493648 w 3531775"/>
                <a:gd name="connsiteY3699" fmla="*/ 2212070 h 2810796"/>
                <a:gd name="connsiteX3700" fmla="*/ 2500697 w 3531775"/>
                <a:gd name="connsiteY3700" fmla="*/ 2209975 h 2810796"/>
                <a:gd name="connsiteX3701" fmla="*/ 2462883 w 3531775"/>
                <a:gd name="connsiteY3701" fmla="*/ 2216356 h 2810796"/>
                <a:gd name="connsiteX3702" fmla="*/ 2457644 w 3531775"/>
                <a:gd name="connsiteY3702" fmla="*/ 2145109 h 2810796"/>
                <a:gd name="connsiteX3703" fmla="*/ 2466311 w 3531775"/>
                <a:gd name="connsiteY3703" fmla="*/ 2150253 h 2810796"/>
                <a:gd name="connsiteX3704" fmla="*/ 2469264 w 3531775"/>
                <a:gd name="connsiteY3704" fmla="*/ 2140156 h 2810796"/>
                <a:gd name="connsiteX3705" fmla="*/ 2463359 w 3531775"/>
                <a:gd name="connsiteY3705" fmla="*/ 2131679 h 2810796"/>
                <a:gd name="connsiteX3706" fmla="*/ 2468312 w 3531775"/>
                <a:gd name="connsiteY3706" fmla="*/ 2133013 h 2810796"/>
                <a:gd name="connsiteX3707" fmla="*/ 2473169 w 3531775"/>
                <a:gd name="connsiteY3707" fmla="*/ 2132917 h 2810796"/>
                <a:gd name="connsiteX3708" fmla="*/ 2471836 w 3531775"/>
                <a:gd name="connsiteY3708" fmla="*/ 2127869 h 2810796"/>
                <a:gd name="connsiteX3709" fmla="*/ 2477742 w 3531775"/>
                <a:gd name="connsiteY3709" fmla="*/ 2132155 h 2810796"/>
                <a:gd name="connsiteX3710" fmla="*/ 2483361 w 3531775"/>
                <a:gd name="connsiteY3710" fmla="*/ 2130631 h 2810796"/>
                <a:gd name="connsiteX3711" fmla="*/ 2457644 w 3531775"/>
                <a:gd name="connsiteY3711" fmla="*/ 2145109 h 2810796"/>
                <a:gd name="connsiteX3712" fmla="*/ 2398113 w 3531775"/>
                <a:gd name="connsiteY3712" fmla="*/ 2093865 h 2810796"/>
                <a:gd name="connsiteX3713" fmla="*/ 2407733 w 3531775"/>
                <a:gd name="connsiteY3713" fmla="*/ 2100723 h 2810796"/>
                <a:gd name="connsiteX3714" fmla="*/ 2407638 w 3531775"/>
                <a:gd name="connsiteY3714" fmla="*/ 2095198 h 2810796"/>
                <a:gd name="connsiteX3715" fmla="*/ 2412495 w 3531775"/>
                <a:gd name="connsiteY3715" fmla="*/ 2089864 h 2810796"/>
                <a:gd name="connsiteX3716" fmla="*/ 2406494 w 3531775"/>
                <a:gd name="connsiteY3716" fmla="*/ 2079577 h 2810796"/>
                <a:gd name="connsiteX3717" fmla="*/ 2412305 w 3531775"/>
                <a:gd name="connsiteY3717" fmla="*/ 2081673 h 2810796"/>
                <a:gd name="connsiteX3718" fmla="*/ 2418115 w 3531775"/>
                <a:gd name="connsiteY3718" fmla="*/ 2082244 h 2810796"/>
                <a:gd name="connsiteX3719" fmla="*/ 2417067 w 3531775"/>
                <a:gd name="connsiteY3719" fmla="*/ 2076339 h 2810796"/>
                <a:gd name="connsiteX3720" fmla="*/ 2423544 w 3531775"/>
                <a:gd name="connsiteY3720" fmla="*/ 2082054 h 2810796"/>
                <a:gd name="connsiteX3721" fmla="*/ 2430497 w 3531775"/>
                <a:gd name="connsiteY3721" fmla="*/ 2081101 h 2810796"/>
                <a:gd name="connsiteX3722" fmla="*/ 2398113 w 3531775"/>
                <a:gd name="connsiteY3722" fmla="*/ 2093865 h 2810796"/>
                <a:gd name="connsiteX3723" fmla="*/ 2282384 w 3531775"/>
                <a:gd name="connsiteY3723" fmla="*/ 1952895 h 2810796"/>
                <a:gd name="connsiteX3724" fmla="*/ 2264001 w 3531775"/>
                <a:gd name="connsiteY3724" fmla="*/ 1975945 h 2810796"/>
                <a:gd name="connsiteX3725" fmla="*/ 2264763 w 3531775"/>
                <a:gd name="connsiteY3725" fmla="*/ 1964134 h 2810796"/>
                <a:gd name="connsiteX3726" fmla="*/ 2264381 w 3531775"/>
                <a:gd name="connsiteY3726" fmla="*/ 1961086 h 2810796"/>
                <a:gd name="connsiteX3727" fmla="*/ 2264572 w 3531775"/>
                <a:gd name="connsiteY3727" fmla="*/ 1956800 h 2810796"/>
                <a:gd name="connsiteX3728" fmla="*/ 2270382 w 3531775"/>
                <a:gd name="connsiteY3728" fmla="*/ 1956229 h 2810796"/>
                <a:gd name="connsiteX3729" fmla="*/ 2268096 w 3531775"/>
                <a:gd name="connsiteY3729" fmla="*/ 1950704 h 2810796"/>
                <a:gd name="connsiteX3730" fmla="*/ 2275621 w 3531775"/>
                <a:gd name="connsiteY3730" fmla="*/ 1954990 h 2810796"/>
                <a:gd name="connsiteX3731" fmla="*/ 2282384 w 3531775"/>
                <a:gd name="connsiteY3731" fmla="*/ 1952895 h 2810796"/>
                <a:gd name="connsiteX3732" fmla="*/ 2317245 w 3531775"/>
                <a:gd name="connsiteY3732" fmla="*/ 1975850 h 2810796"/>
                <a:gd name="connsiteX3733" fmla="*/ 2304482 w 3531775"/>
                <a:gd name="connsiteY3733" fmla="*/ 1994329 h 2810796"/>
                <a:gd name="connsiteX3734" fmla="*/ 2303434 w 3531775"/>
                <a:gd name="connsiteY3734" fmla="*/ 1990137 h 2810796"/>
                <a:gd name="connsiteX3735" fmla="*/ 2305910 w 3531775"/>
                <a:gd name="connsiteY3735" fmla="*/ 1985375 h 2810796"/>
                <a:gd name="connsiteX3736" fmla="*/ 2300767 w 3531775"/>
                <a:gd name="connsiteY3736" fmla="*/ 1980327 h 2810796"/>
                <a:gd name="connsiteX3737" fmla="*/ 2304196 w 3531775"/>
                <a:gd name="connsiteY3737" fmla="*/ 1979279 h 2810796"/>
                <a:gd name="connsiteX3738" fmla="*/ 2308482 w 3531775"/>
                <a:gd name="connsiteY3738" fmla="*/ 1978708 h 2810796"/>
                <a:gd name="connsiteX3739" fmla="*/ 2306672 w 3531775"/>
                <a:gd name="connsiteY3739" fmla="*/ 1974421 h 2810796"/>
                <a:gd name="connsiteX3740" fmla="*/ 2312388 w 3531775"/>
                <a:gd name="connsiteY3740" fmla="*/ 1977660 h 2810796"/>
                <a:gd name="connsiteX3741" fmla="*/ 2317245 w 3531775"/>
                <a:gd name="connsiteY3741" fmla="*/ 1975850 h 2810796"/>
                <a:gd name="connsiteX3742" fmla="*/ 2354393 w 3531775"/>
                <a:gd name="connsiteY3742" fmla="*/ 2060718 h 2810796"/>
                <a:gd name="connsiteX3743" fmla="*/ 2361441 w 3531775"/>
                <a:gd name="connsiteY3743" fmla="*/ 2067862 h 2810796"/>
                <a:gd name="connsiteX3744" fmla="*/ 2362489 w 3531775"/>
                <a:gd name="connsiteY3744" fmla="*/ 2063575 h 2810796"/>
                <a:gd name="connsiteX3745" fmla="*/ 2367823 w 3531775"/>
                <a:gd name="connsiteY3745" fmla="*/ 2060432 h 2810796"/>
                <a:gd name="connsiteX3746" fmla="*/ 2364584 w 3531775"/>
                <a:gd name="connsiteY3746" fmla="*/ 2051288 h 2810796"/>
                <a:gd name="connsiteX3747" fmla="*/ 2369252 w 3531775"/>
                <a:gd name="connsiteY3747" fmla="*/ 2054050 h 2810796"/>
                <a:gd name="connsiteX3748" fmla="*/ 2374300 w 3531775"/>
                <a:gd name="connsiteY3748" fmla="*/ 2055670 h 2810796"/>
                <a:gd name="connsiteX3749" fmla="*/ 2374586 w 3531775"/>
                <a:gd name="connsiteY3749" fmla="*/ 2050907 h 2810796"/>
                <a:gd name="connsiteX3750" fmla="*/ 2379158 w 3531775"/>
                <a:gd name="connsiteY3750" fmla="*/ 2056622 h 2810796"/>
                <a:gd name="connsiteX3751" fmla="*/ 2385444 w 3531775"/>
                <a:gd name="connsiteY3751" fmla="*/ 2057289 h 2810796"/>
                <a:gd name="connsiteX3752" fmla="*/ 2354393 w 3531775"/>
                <a:gd name="connsiteY3752" fmla="*/ 2060718 h 2810796"/>
                <a:gd name="connsiteX3753" fmla="*/ 2343630 w 3531775"/>
                <a:gd name="connsiteY3753" fmla="*/ 2026904 h 2810796"/>
                <a:gd name="connsiteX3754" fmla="*/ 2346773 w 3531775"/>
                <a:gd name="connsiteY3754" fmla="*/ 2021665 h 2810796"/>
                <a:gd name="connsiteX3755" fmla="*/ 2347249 w 3531775"/>
                <a:gd name="connsiteY3755" fmla="*/ 2020141 h 2810796"/>
                <a:gd name="connsiteX3756" fmla="*/ 2340391 w 3531775"/>
                <a:gd name="connsiteY3756" fmla="*/ 2013569 h 2810796"/>
                <a:gd name="connsiteX3757" fmla="*/ 2345439 w 3531775"/>
                <a:gd name="connsiteY3757" fmla="*/ 2014617 h 2810796"/>
                <a:gd name="connsiteX3758" fmla="*/ 2350297 w 3531775"/>
                <a:gd name="connsiteY3758" fmla="*/ 2014331 h 2810796"/>
                <a:gd name="connsiteX3759" fmla="*/ 2348583 w 3531775"/>
                <a:gd name="connsiteY3759" fmla="*/ 2009378 h 2810796"/>
                <a:gd name="connsiteX3760" fmla="*/ 2354774 w 3531775"/>
                <a:gd name="connsiteY3760" fmla="*/ 2013474 h 2810796"/>
                <a:gd name="connsiteX3761" fmla="*/ 2360298 w 3531775"/>
                <a:gd name="connsiteY3761" fmla="*/ 2011759 h 2810796"/>
                <a:gd name="connsiteX3762" fmla="*/ 2352964 w 3531775"/>
                <a:gd name="connsiteY3762" fmla="*/ 2004139 h 2810796"/>
                <a:gd name="connsiteX3763" fmla="*/ 2335819 w 3531775"/>
                <a:gd name="connsiteY3763" fmla="*/ 2027190 h 2810796"/>
                <a:gd name="connsiteX3764" fmla="*/ 2343630 w 3531775"/>
                <a:gd name="connsiteY3764" fmla="*/ 2026904 h 2810796"/>
                <a:gd name="connsiteX3765" fmla="*/ 2306387 w 3531775"/>
                <a:gd name="connsiteY3765" fmla="*/ 2061480 h 2810796"/>
                <a:gd name="connsiteX3766" fmla="*/ 2322293 w 3531775"/>
                <a:gd name="connsiteY3766" fmla="*/ 2078244 h 2810796"/>
                <a:gd name="connsiteX3767" fmla="*/ 2321531 w 3531775"/>
                <a:gd name="connsiteY3767" fmla="*/ 2072433 h 2810796"/>
                <a:gd name="connsiteX3768" fmla="*/ 2325627 w 3531775"/>
                <a:gd name="connsiteY3768" fmla="*/ 2066052 h 2810796"/>
                <a:gd name="connsiteX3769" fmla="*/ 2318293 w 3531775"/>
                <a:gd name="connsiteY3769" fmla="*/ 2056336 h 2810796"/>
                <a:gd name="connsiteX3770" fmla="*/ 2324294 w 3531775"/>
                <a:gd name="connsiteY3770" fmla="*/ 2057575 h 2810796"/>
                <a:gd name="connsiteX3771" fmla="*/ 2330104 w 3531775"/>
                <a:gd name="connsiteY3771" fmla="*/ 2057193 h 2810796"/>
                <a:gd name="connsiteX3772" fmla="*/ 2328294 w 3531775"/>
                <a:gd name="connsiteY3772" fmla="*/ 2051097 h 2810796"/>
                <a:gd name="connsiteX3773" fmla="*/ 2335533 w 3531775"/>
                <a:gd name="connsiteY3773" fmla="*/ 2055955 h 2810796"/>
                <a:gd name="connsiteX3774" fmla="*/ 2342296 w 3531775"/>
                <a:gd name="connsiteY3774" fmla="*/ 2053860 h 2810796"/>
                <a:gd name="connsiteX3775" fmla="*/ 2333723 w 3531775"/>
                <a:gd name="connsiteY3775" fmla="*/ 2044620 h 2810796"/>
                <a:gd name="connsiteX3776" fmla="*/ 2306387 w 3531775"/>
                <a:gd name="connsiteY3776" fmla="*/ 2061480 h 2810796"/>
                <a:gd name="connsiteX3777" fmla="*/ 2301624 w 3531775"/>
                <a:gd name="connsiteY3777" fmla="*/ 2019475 h 2810796"/>
                <a:gd name="connsiteX3778" fmla="*/ 2298005 w 3531775"/>
                <a:gd name="connsiteY3778" fmla="*/ 2012807 h 2810796"/>
                <a:gd name="connsiteX3779" fmla="*/ 2307244 w 3531775"/>
                <a:gd name="connsiteY3779" fmla="*/ 2016712 h 2810796"/>
                <a:gd name="connsiteX3780" fmla="*/ 2314102 w 3531775"/>
                <a:gd name="connsiteY3780" fmla="*/ 2012521 h 2810796"/>
                <a:gd name="connsiteX3781" fmla="*/ 2279622 w 3531775"/>
                <a:gd name="connsiteY3781" fmla="*/ 2008902 h 2810796"/>
                <a:gd name="connsiteX3782" fmla="*/ 2296290 w 3531775"/>
                <a:gd name="connsiteY3782" fmla="*/ 2039667 h 2810796"/>
                <a:gd name="connsiteX3783" fmla="*/ 2297052 w 3531775"/>
                <a:gd name="connsiteY3783" fmla="*/ 2030809 h 2810796"/>
                <a:gd name="connsiteX3784" fmla="*/ 2299243 w 3531775"/>
                <a:gd name="connsiteY3784" fmla="*/ 2028714 h 2810796"/>
                <a:gd name="connsiteX3785" fmla="*/ 2288575 w 3531775"/>
                <a:gd name="connsiteY3785" fmla="*/ 2021475 h 2810796"/>
                <a:gd name="connsiteX3786" fmla="*/ 2295433 w 3531775"/>
                <a:gd name="connsiteY3786" fmla="*/ 2021379 h 2810796"/>
                <a:gd name="connsiteX3787" fmla="*/ 2301624 w 3531775"/>
                <a:gd name="connsiteY3787" fmla="*/ 2019475 h 2810796"/>
                <a:gd name="connsiteX3788" fmla="*/ 2273716 w 3531775"/>
                <a:gd name="connsiteY3788" fmla="*/ 2071862 h 2810796"/>
                <a:gd name="connsiteX3789" fmla="*/ 2286289 w 3531775"/>
                <a:gd name="connsiteY3789" fmla="*/ 2084721 h 2810796"/>
                <a:gd name="connsiteX3790" fmla="*/ 2288861 w 3531775"/>
                <a:gd name="connsiteY3790" fmla="*/ 2074910 h 2810796"/>
                <a:gd name="connsiteX3791" fmla="*/ 2283051 w 3531775"/>
                <a:gd name="connsiteY3791" fmla="*/ 2067385 h 2810796"/>
                <a:gd name="connsiteX3792" fmla="*/ 2287813 w 3531775"/>
                <a:gd name="connsiteY3792" fmla="*/ 2068147 h 2810796"/>
                <a:gd name="connsiteX3793" fmla="*/ 2292385 w 3531775"/>
                <a:gd name="connsiteY3793" fmla="*/ 2067671 h 2810796"/>
                <a:gd name="connsiteX3794" fmla="*/ 2290956 w 3531775"/>
                <a:gd name="connsiteY3794" fmla="*/ 2062908 h 2810796"/>
                <a:gd name="connsiteX3795" fmla="*/ 2296671 w 3531775"/>
                <a:gd name="connsiteY3795" fmla="*/ 2066528 h 2810796"/>
                <a:gd name="connsiteX3796" fmla="*/ 2302005 w 3531775"/>
                <a:gd name="connsiteY3796" fmla="*/ 2064623 h 2810796"/>
                <a:gd name="connsiteX3797" fmla="*/ 2295243 w 3531775"/>
                <a:gd name="connsiteY3797" fmla="*/ 2057575 h 2810796"/>
                <a:gd name="connsiteX3798" fmla="*/ 2273716 w 3531775"/>
                <a:gd name="connsiteY3798" fmla="*/ 2071862 h 2810796"/>
                <a:gd name="connsiteX3799" fmla="*/ 2239140 w 3531775"/>
                <a:gd name="connsiteY3799" fmla="*/ 2040525 h 2810796"/>
                <a:gd name="connsiteX3800" fmla="*/ 2249713 w 3531775"/>
                <a:gd name="connsiteY3800" fmla="*/ 2046716 h 2810796"/>
                <a:gd name="connsiteX3801" fmla="*/ 2252571 w 3531775"/>
                <a:gd name="connsiteY3801" fmla="*/ 2040620 h 2810796"/>
                <a:gd name="connsiteX3802" fmla="*/ 2246951 w 3531775"/>
                <a:gd name="connsiteY3802" fmla="*/ 2035953 h 2810796"/>
                <a:gd name="connsiteX3803" fmla="*/ 2251047 w 3531775"/>
                <a:gd name="connsiteY3803" fmla="*/ 2036238 h 2810796"/>
                <a:gd name="connsiteX3804" fmla="*/ 2254952 w 3531775"/>
                <a:gd name="connsiteY3804" fmla="*/ 2035381 h 2810796"/>
                <a:gd name="connsiteX3805" fmla="*/ 2253523 w 3531775"/>
                <a:gd name="connsiteY3805" fmla="*/ 2031381 h 2810796"/>
                <a:gd name="connsiteX3806" fmla="*/ 2258571 w 3531775"/>
                <a:gd name="connsiteY3806" fmla="*/ 2034143 h 2810796"/>
                <a:gd name="connsiteX3807" fmla="*/ 2263048 w 3531775"/>
                <a:gd name="connsiteY3807" fmla="*/ 2032143 h 2810796"/>
                <a:gd name="connsiteX3808" fmla="*/ 2239140 w 3531775"/>
                <a:gd name="connsiteY3808" fmla="*/ 2040525 h 2810796"/>
                <a:gd name="connsiteX3809" fmla="*/ 2239521 w 3531775"/>
                <a:gd name="connsiteY3809" fmla="*/ 2011474 h 2810796"/>
                <a:gd name="connsiteX3810" fmla="*/ 2248380 w 3531775"/>
                <a:gd name="connsiteY3810" fmla="*/ 2018236 h 2810796"/>
                <a:gd name="connsiteX3811" fmla="*/ 2249142 w 3531775"/>
                <a:gd name="connsiteY3811" fmla="*/ 2012997 h 2810796"/>
                <a:gd name="connsiteX3812" fmla="*/ 2254952 w 3531775"/>
                <a:gd name="connsiteY3812" fmla="*/ 2008140 h 2810796"/>
                <a:gd name="connsiteX3813" fmla="*/ 2249999 w 3531775"/>
                <a:gd name="connsiteY3813" fmla="*/ 1998138 h 2810796"/>
                <a:gd name="connsiteX3814" fmla="*/ 2255809 w 3531775"/>
                <a:gd name="connsiteY3814" fmla="*/ 2000425 h 2810796"/>
                <a:gd name="connsiteX3815" fmla="*/ 2261905 w 3531775"/>
                <a:gd name="connsiteY3815" fmla="*/ 2001282 h 2810796"/>
                <a:gd name="connsiteX3816" fmla="*/ 2261619 w 3531775"/>
                <a:gd name="connsiteY3816" fmla="*/ 1995567 h 2810796"/>
                <a:gd name="connsiteX3817" fmla="*/ 2267715 w 3531775"/>
                <a:gd name="connsiteY3817" fmla="*/ 2001377 h 2810796"/>
                <a:gd name="connsiteX3818" fmla="*/ 2275240 w 3531775"/>
                <a:gd name="connsiteY3818" fmla="*/ 2001091 h 2810796"/>
                <a:gd name="connsiteX3819" fmla="*/ 2239521 w 3531775"/>
                <a:gd name="connsiteY3819" fmla="*/ 2011474 h 2810796"/>
                <a:gd name="connsiteX3820" fmla="*/ 2200659 w 3531775"/>
                <a:gd name="connsiteY3820" fmla="*/ 2018427 h 2810796"/>
                <a:gd name="connsiteX3821" fmla="*/ 2214471 w 3531775"/>
                <a:gd name="connsiteY3821" fmla="*/ 2031000 h 2810796"/>
                <a:gd name="connsiteX3822" fmla="*/ 2215804 w 3531775"/>
                <a:gd name="connsiteY3822" fmla="*/ 2019570 h 2810796"/>
                <a:gd name="connsiteX3823" fmla="*/ 2210851 w 3531775"/>
                <a:gd name="connsiteY3823" fmla="*/ 2012236 h 2810796"/>
                <a:gd name="connsiteX3824" fmla="*/ 2216090 w 3531775"/>
                <a:gd name="connsiteY3824" fmla="*/ 2012616 h 2810796"/>
                <a:gd name="connsiteX3825" fmla="*/ 2221233 w 3531775"/>
                <a:gd name="connsiteY3825" fmla="*/ 2011569 h 2810796"/>
                <a:gd name="connsiteX3826" fmla="*/ 2219519 w 3531775"/>
                <a:gd name="connsiteY3826" fmla="*/ 2006520 h 2810796"/>
                <a:gd name="connsiteX3827" fmla="*/ 2225996 w 3531775"/>
                <a:gd name="connsiteY3827" fmla="*/ 2010045 h 2810796"/>
                <a:gd name="connsiteX3828" fmla="*/ 2231997 w 3531775"/>
                <a:gd name="connsiteY3828" fmla="*/ 2007568 h 2810796"/>
                <a:gd name="connsiteX3829" fmla="*/ 2200659 w 3531775"/>
                <a:gd name="connsiteY3829" fmla="*/ 2018427 h 2810796"/>
                <a:gd name="connsiteX3830" fmla="*/ 2200755 w 3531775"/>
                <a:gd name="connsiteY3830" fmla="*/ 1980422 h 2810796"/>
                <a:gd name="connsiteX3831" fmla="*/ 2218471 w 3531775"/>
                <a:gd name="connsiteY3831" fmla="*/ 1992042 h 2810796"/>
                <a:gd name="connsiteX3832" fmla="*/ 2216756 w 3531775"/>
                <a:gd name="connsiteY3832" fmla="*/ 1986804 h 2810796"/>
                <a:gd name="connsiteX3833" fmla="*/ 2219328 w 3531775"/>
                <a:gd name="connsiteY3833" fmla="*/ 1979755 h 2810796"/>
                <a:gd name="connsiteX3834" fmla="*/ 2210565 w 3531775"/>
                <a:gd name="connsiteY3834" fmla="*/ 1972421 h 2810796"/>
                <a:gd name="connsiteX3835" fmla="*/ 2216376 w 3531775"/>
                <a:gd name="connsiteY3835" fmla="*/ 1972135 h 2810796"/>
                <a:gd name="connsiteX3836" fmla="*/ 2221709 w 3531775"/>
                <a:gd name="connsiteY3836" fmla="*/ 1970325 h 2810796"/>
                <a:gd name="connsiteX3837" fmla="*/ 2218757 w 3531775"/>
                <a:gd name="connsiteY3837" fmla="*/ 1965087 h 2810796"/>
                <a:gd name="connsiteX3838" fmla="*/ 2226567 w 3531775"/>
                <a:gd name="connsiteY3838" fmla="*/ 1967944 h 2810796"/>
                <a:gd name="connsiteX3839" fmla="*/ 2232473 w 3531775"/>
                <a:gd name="connsiteY3839" fmla="*/ 1964420 h 2810796"/>
                <a:gd name="connsiteX3840" fmla="*/ 2222472 w 3531775"/>
                <a:gd name="connsiteY3840" fmla="*/ 1957657 h 2810796"/>
                <a:gd name="connsiteX3841" fmla="*/ 2200755 w 3531775"/>
                <a:gd name="connsiteY3841" fmla="*/ 1980422 h 2810796"/>
                <a:gd name="connsiteX3842" fmla="*/ 2199707 w 3531775"/>
                <a:gd name="connsiteY3842" fmla="*/ 1941274 h 2810796"/>
                <a:gd name="connsiteX3843" fmla="*/ 2208279 w 3531775"/>
                <a:gd name="connsiteY3843" fmla="*/ 1945656 h 2810796"/>
                <a:gd name="connsiteX3844" fmla="*/ 2211994 w 3531775"/>
                <a:gd name="connsiteY3844" fmla="*/ 1936797 h 2810796"/>
                <a:gd name="connsiteX3845" fmla="*/ 2206089 w 3531775"/>
                <a:gd name="connsiteY3845" fmla="*/ 1929368 h 2810796"/>
                <a:gd name="connsiteX3846" fmla="*/ 2211327 w 3531775"/>
                <a:gd name="connsiteY3846" fmla="*/ 1930511 h 2810796"/>
                <a:gd name="connsiteX3847" fmla="*/ 2216566 w 3531775"/>
                <a:gd name="connsiteY3847" fmla="*/ 1930511 h 2810796"/>
                <a:gd name="connsiteX3848" fmla="*/ 2215328 w 3531775"/>
                <a:gd name="connsiteY3848" fmla="*/ 1925939 h 2810796"/>
                <a:gd name="connsiteX3849" fmla="*/ 2221519 w 3531775"/>
                <a:gd name="connsiteY3849" fmla="*/ 1929940 h 2810796"/>
                <a:gd name="connsiteX3850" fmla="*/ 2227710 w 3531775"/>
                <a:gd name="connsiteY3850" fmla="*/ 1928892 h 2810796"/>
                <a:gd name="connsiteX3851" fmla="*/ 2199707 w 3531775"/>
                <a:gd name="connsiteY3851" fmla="*/ 1941274 h 2810796"/>
                <a:gd name="connsiteX3852" fmla="*/ 2168560 w 3531775"/>
                <a:gd name="connsiteY3852" fmla="*/ 2004425 h 2810796"/>
                <a:gd name="connsiteX3853" fmla="*/ 2175323 w 3531775"/>
                <a:gd name="connsiteY3853" fmla="*/ 2007949 h 2810796"/>
                <a:gd name="connsiteX3854" fmla="*/ 2179038 w 3531775"/>
                <a:gd name="connsiteY3854" fmla="*/ 1999091 h 2810796"/>
                <a:gd name="connsiteX3855" fmla="*/ 2174656 w 3531775"/>
                <a:gd name="connsiteY3855" fmla="*/ 1992328 h 2810796"/>
                <a:gd name="connsiteX3856" fmla="*/ 2178942 w 3531775"/>
                <a:gd name="connsiteY3856" fmla="*/ 1992995 h 2810796"/>
                <a:gd name="connsiteX3857" fmla="*/ 2183324 w 3531775"/>
                <a:gd name="connsiteY3857" fmla="*/ 1992614 h 2810796"/>
                <a:gd name="connsiteX3858" fmla="*/ 2182657 w 3531775"/>
                <a:gd name="connsiteY3858" fmla="*/ 1988328 h 2810796"/>
                <a:gd name="connsiteX3859" fmla="*/ 2187515 w 3531775"/>
                <a:gd name="connsiteY3859" fmla="*/ 1991757 h 2810796"/>
                <a:gd name="connsiteX3860" fmla="*/ 2192849 w 3531775"/>
                <a:gd name="connsiteY3860" fmla="*/ 1990233 h 2810796"/>
                <a:gd name="connsiteX3861" fmla="*/ 2168560 w 3531775"/>
                <a:gd name="connsiteY3861" fmla="*/ 2004425 h 2810796"/>
                <a:gd name="connsiteX3862" fmla="*/ 2155511 w 3531775"/>
                <a:gd name="connsiteY3862" fmla="*/ 1962610 h 2810796"/>
                <a:gd name="connsiteX3863" fmla="*/ 2173894 w 3531775"/>
                <a:gd name="connsiteY3863" fmla="*/ 1970992 h 2810796"/>
                <a:gd name="connsiteX3864" fmla="*/ 2171513 w 3531775"/>
                <a:gd name="connsiteY3864" fmla="*/ 1966134 h 2810796"/>
                <a:gd name="connsiteX3865" fmla="*/ 2172942 w 3531775"/>
                <a:gd name="connsiteY3865" fmla="*/ 1958895 h 2810796"/>
                <a:gd name="connsiteX3866" fmla="*/ 2163512 w 3531775"/>
                <a:gd name="connsiteY3866" fmla="*/ 1953180 h 2810796"/>
                <a:gd name="connsiteX3867" fmla="*/ 2169036 w 3531775"/>
                <a:gd name="connsiteY3867" fmla="*/ 1951847 h 2810796"/>
                <a:gd name="connsiteX3868" fmla="*/ 2173894 w 3531775"/>
                <a:gd name="connsiteY3868" fmla="*/ 1949180 h 2810796"/>
                <a:gd name="connsiteX3869" fmla="*/ 2170275 w 3531775"/>
                <a:gd name="connsiteY3869" fmla="*/ 1944513 h 2810796"/>
                <a:gd name="connsiteX3870" fmla="*/ 2178180 w 3531775"/>
                <a:gd name="connsiteY3870" fmla="*/ 1946132 h 2810796"/>
                <a:gd name="connsiteX3871" fmla="*/ 2183419 w 3531775"/>
                <a:gd name="connsiteY3871" fmla="*/ 1941750 h 2810796"/>
                <a:gd name="connsiteX3872" fmla="*/ 2155511 w 3531775"/>
                <a:gd name="connsiteY3872" fmla="*/ 1962610 h 2810796"/>
                <a:gd name="connsiteX3873" fmla="*/ 2156177 w 3531775"/>
                <a:gd name="connsiteY3873" fmla="*/ 1913937 h 2810796"/>
                <a:gd name="connsiteX3874" fmla="*/ 2171513 w 3531775"/>
                <a:gd name="connsiteY3874" fmla="*/ 1916700 h 2810796"/>
                <a:gd name="connsiteX3875" fmla="*/ 2167226 w 3531775"/>
                <a:gd name="connsiteY3875" fmla="*/ 1913271 h 2810796"/>
                <a:gd name="connsiteX3876" fmla="*/ 2172275 w 3531775"/>
                <a:gd name="connsiteY3876" fmla="*/ 1910794 h 2810796"/>
                <a:gd name="connsiteX3877" fmla="*/ 2163035 w 3531775"/>
                <a:gd name="connsiteY3877" fmla="*/ 1906222 h 2810796"/>
                <a:gd name="connsiteX3878" fmla="*/ 2174275 w 3531775"/>
                <a:gd name="connsiteY3878" fmla="*/ 1905270 h 2810796"/>
                <a:gd name="connsiteX3879" fmla="*/ 2168560 w 3531775"/>
                <a:gd name="connsiteY3879" fmla="*/ 1899174 h 2810796"/>
                <a:gd name="connsiteX3880" fmla="*/ 2175989 w 3531775"/>
                <a:gd name="connsiteY3880" fmla="*/ 1900317 h 2810796"/>
                <a:gd name="connsiteX3881" fmla="*/ 2180371 w 3531775"/>
                <a:gd name="connsiteY3881" fmla="*/ 1896697 h 2810796"/>
                <a:gd name="connsiteX3882" fmla="*/ 2156177 w 3531775"/>
                <a:gd name="connsiteY3882" fmla="*/ 1913937 h 2810796"/>
                <a:gd name="connsiteX3883" fmla="*/ 1713074 w 3531775"/>
                <a:gd name="connsiteY3883" fmla="*/ 2275316 h 2810796"/>
                <a:gd name="connsiteX3884" fmla="*/ 1708883 w 3531775"/>
                <a:gd name="connsiteY3884" fmla="*/ 2277412 h 2810796"/>
                <a:gd name="connsiteX3885" fmla="*/ 1703549 w 3531775"/>
                <a:gd name="connsiteY3885" fmla="*/ 2275792 h 2810796"/>
                <a:gd name="connsiteX3886" fmla="*/ 1702121 w 3531775"/>
                <a:gd name="connsiteY3886" fmla="*/ 2275792 h 2810796"/>
                <a:gd name="connsiteX3887" fmla="*/ 1698977 w 3531775"/>
                <a:gd name="connsiteY3887" fmla="*/ 2282460 h 2810796"/>
                <a:gd name="connsiteX3888" fmla="*/ 1697454 w 3531775"/>
                <a:gd name="connsiteY3888" fmla="*/ 2278936 h 2810796"/>
                <a:gd name="connsiteX3889" fmla="*/ 1696406 w 3531775"/>
                <a:gd name="connsiteY3889" fmla="*/ 2274459 h 2810796"/>
                <a:gd name="connsiteX3890" fmla="*/ 1692215 w 3531775"/>
                <a:gd name="connsiteY3890" fmla="*/ 2277316 h 2810796"/>
                <a:gd name="connsiteX3891" fmla="*/ 1694786 w 3531775"/>
                <a:gd name="connsiteY3891" fmla="*/ 2270554 h 2810796"/>
                <a:gd name="connsiteX3892" fmla="*/ 1692119 w 3531775"/>
                <a:gd name="connsiteY3892" fmla="*/ 2265982 h 2810796"/>
                <a:gd name="connsiteX3893" fmla="*/ 1713074 w 3531775"/>
                <a:gd name="connsiteY3893" fmla="*/ 2275316 h 2810796"/>
                <a:gd name="connsiteX3894" fmla="*/ 1714694 w 3531775"/>
                <a:gd name="connsiteY3894" fmla="*/ 2323989 h 2810796"/>
                <a:gd name="connsiteX3895" fmla="*/ 1709455 w 3531775"/>
                <a:gd name="connsiteY3895" fmla="*/ 2325989 h 2810796"/>
                <a:gd name="connsiteX3896" fmla="*/ 1707169 w 3531775"/>
                <a:gd name="connsiteY3896" fmla="*/ 2320179 h 2810796"/>
                <a:gd name="connsiteX3897" fmla="*/ 1701168 w 3531775"/>
                <a:gd name="connsiteY3897" fmla="*/ 2325322 h 2810796"/>
                <a:gd name="connsiteX3898" fmla="*/ 1704216 w 3531775"/>
                <a:gd name="connsiteY3898" fmla="*/ 2315226 h 2810796"/>
                <a:gd name="connsiteX3899" fmla="*/ 1699739 w 3531775"/>
                <a:gd name="connsiteY3899" fmla="*/ 2309511 h 2810796"/>
                <a:gd name="connsiteX3900" fmla="*/ 1719075 w 3531775"/>
                <a:gd name="connsiteY3900" fmla="*/ 2342658 h 2810796"/>
                <a:gd name="connsiteX3901" fmla="*/ 1726790 w 3531775"/>
                <a:gd name="connsiteY3901" fmla="*/ 2320274 h 2810796"/>
                <a:gd name="connsiteX3902" fmla="*/ 1718408 w 3531775"/>
                <a:gd name="connsiteY3902" fmla="*/ 2321893 h 2810796"/>
                <a:gd name="connsiteX3903" fmla="*/ 1714694 w 3531775"/>
                <a:gd name="connsiteY3903" fmla="*/ 2323989 h 2810796"/>
                <a:gd name="connsiteX3904" fmla="*/ 1747745 w 3531775"/>
                <a:gd name="connsiteY3904" fmla="*/ 2282936 h 2810796"/>
                <a:gd name="connsiteX3905" fmla="*/ 1739840 w 3531775"/>
                <a:gd name="connsiteY3905" fmla="*/ 2293318 h 2810796"/>
                <a:gd name="connsiteX3906" fmla="*/ 1740125 w 3531775"/>
                <a:gd name="connsiteY3906" fmla="*/ 2287032 h 2810796"/>
                <a:gd name="connsiteX3907" fmla="*/ 1738792 w 3531775"/>
                <a:gd name="connsiteY3907" fmla="*/ 2281412 h 2810796"/>
                <a:gd name="connsiteX3908" fmla="*/ 1736792 w 3531775"/>
                <a:gd name="connsiteY3908" fmla="*/ 2276554 h 2810796"/>
                <a:gd name="connsiteX3909" fmla="*/ 1729458 w 3531775"/>
                <a:gd name="connsiteY3909" fmla="*/ 2302176 h 2810796"/>
                <a:gd name="connsiteX3910" fmla="*/ 1759556 w 3531775"/>
                <a:gd name="connsiteY3910" fmla="*/ 2282079 h 2810796"/>
                <a:gd name="connsiteX3911" fmla="*/ 1754318 w 3531775"/>
                <a:gd name="connsiteY3911" fmla="*/ 2284841 h 2810796"/>
                <a:gd name="connsiteX3912" fmla="*/ 1747745 w 3531775"/>
                <a:gd name="connsiteY3912" fmla="*/ 2282936 h 2810796"/>
                <a:gd name="connsiteX3913" fmla="*/ 1728124 w 3531775"/>
                <a:gd name="connsiteY3913" fmla="*/ 2228929 h 2810796"/>
                <a:gd name="connsiteX3914" fmla="*/ 1742697 w 3531775"/>
                <a:gd name="connsiteY3914" fmla="*/ 2248075 h 2810796"/>
                <a:gd name="connsiteX3915" fmla="*/ 1734696 w 3531775"/>
                <a:gd name="connsiteY3915" fmla="*/ 2244455 h 2810796"/>
                <a:gd name="connsiteX3916" fmla="*/ 1733458 w 3531775"/>
                <a:gd name="connsiteY3916" fmla="*/ 2243788 h 2810796"/>
                <a:gd name="connsiteX3917" fmla="*/ 1727171 w 3531775"/>
                <a:gd name="connsiteY3917" fmla="*/ 2250361 h 2810796"/>
                <a:gd name="connsiteX3918" fmla="*/ 1728695 w 3531775"/>
                <a:gd name="connsiteY3918" fmla="*/ 2245122 h 2810796"/>
                <a:gd name="connsiteX3919" fmla="*/ 1729076 w 3531775"/>
                <a:gd name="connsiteY3919" fmla="*/ 2239883 h 2810796"/>
                <a:gd name="connsiteX3920" fmla="*/ 1724790 w 3531775"/>
                <a:gd name="connsiteY3920" fmla="*/ 2241121 h 2810796"/>
                <a:gd name="connsiteX3921" fmla="*/ 1728886 w 3531775"/>
                <a:gd name="connsiteY3921" fmla="*/ 2235025 h 2810796"/>
                <a:gd name="connsiteX3922" fmla="*/ 1728124 w 3531775"/>
                <a:gd name="connsiteY3922" fmla="*/ 2228929 h 2810796"/>
                <a:gd name="connsiteX3923" fmla="*/ 1756604 w 3531775"/>
                <a:gd name="connsiteY3923" fmla="*/ 2195973 h 2810796"/>
                <a:gd name="connsiteX3924" fmla="*/ 1750698 w 3531775"/>
                <a:gd name="connsiteY3924" fmla="*/ 2193306 h 2810796"/>
                <a:gd name="connsiteX3925" fmla="*/ 1744983 w 3531775"/>
                <a:gd name="connsiteY3925" fmla="*/ 2200735 h 2810796"/>
                <a:gd name="connsiteX3926" fmla="*/ 1743554 w 3531775"/>
                <a:gd name="connsiteY3926" fmla="*/ 2196259 h 2810796"/>
                <a:gd name="connsiteX3927" fmla="*/ 1742602 w 3531775"/>
                <a:gd name="connsiteY3927" fmla="*/ 2190734 h 2810796"/>
                <a:gd name="connsiteX3928" fmla="*/ 1737649 w 3531775"/>
                <a:gd name="connsiteY3928" fmla="*/ 2193687 h 2810796"/>
                <a:gd name="connsiteX3929" fmla="*/ 1741078 w 3531775"/>
                <a:gd name="connsiteY3929" fmla="*/ 2185781 h 2810796"/>
                <a:gd name="connsiteX3930" fmla="*/ 1738601 w 3531775"/>
                <a:gd name="connsiteY3930" fmla="*/ 2179685 h 2810796"/>
                <a:gd name="connsiteX3931" fmla="*/ 1729838 w 3531775"/>
                <a:gd name="connsiteY3931" fmla="*/ 2199973 h 2810796"/>
                <a:gd name="connsiteX3932" fmla="*/ 1757842 w 3531775"/>
                <a:gd name="connsiteY3932" fmla="*/ 2205117 h 2810796"/>
                <a:gd name="connsiteX3933" fmla="*/ 1756604 w 3531775"/>
                <a:gd name="connsiteY3933" fmla="*/ 2195973 h 2810796"/>
                <a:gd name="connsiteX3934" fmla="*/ 1762700 w 3531775"/>
                <a:gd name="connsiteY3934" fmla="*/ 2222452 h 2810796"/>
                <a:gd name="connsiteX3935" fmla="*/ 1757842 w 3531775"/>
                <a:gd name="connsiteY3935" fmla="*/ 2218738 h 2810796"/>
                <a:gd name="connsiteX3936" fmla="*/ 1753556 w 3531775"/>
                <a:gd name="connsiteY3936" fmla="*/ 2230834 h 2810796"/>
                <a:gd name="connsiteX3937" fmla="*/ 1787846 w 3531775"/>
                <a:gd name="connsiteY3937" fmla="*/ 2229977 h 2810796"/>
                <a:gd name="connsiteX3938" fmla="*/ 1788131 w 3531775"/>
                <a:gd name="connsiteY3938" fmla="*/ 2218642 h 2810796"/>
                <a:gd name="connsiteX3939" fmla="*/ 1783369 w 3531775"/>
                <a:gd name="connsiteY3939" fmla="*/ 2222929 h 2810796"/>
                <a:gd name="connsiteX3940" fmla="*/ 1775939 w 3531775"/>
                <a:gd name="connsiteY3940" fmla="*/ 2223881 h 2810796"/>
                <a:gd name="connsiteX3941" fmla="*/ 1770510 w 3531775"/>
                <a:gd name="connsiteY3941" fmla="*/ 2235597 h 2810796"/>
                <a:gd name="connsiteX3942" fmla="*/ 1768986 w 3531775"/>
                <a:gd name="connsiteY3942" fmla="*/ 2230263 h 2810796"/>
                <a:gd name="connsiteX3943" fmla="*/ 1766033 w 3531775"/>
                <a:gd name="connsiteY3943" fmla="*/ 2226072 h 2810796"/>
                <a:gd name="connsiteX3944" fmla="*/ 1762700 w 3531775"/>
                <a:gd name="connsiteY3944" fmla="*/ 2222452 h 2810796"/>
                <a:gd name="connsiteX3945" fmla="*/ 1792132 w 3531775"/>
                <a:gd name="connsiteY3945" fmla="*/ 2124250 h 2810796"/>
                <a:gd name="connsiteX3946" fmla="*/ 1782512 w 3531775"/>
                <a:gd name="connsiteY3946" fmla="*/ 2124535 h 2810796"/>
                <a:gd name="connsiteX3947" fmla="*/ 1781083 w 3531775"/>
                <a:gd name="connsiteY3947" fmla="*/ 2124535 h 2810796"/>
                <a:gd name="connsiteX3948" fmla="*/ 1776225 w 3531775"/>
                <a:gd name="connsiteY3948" fmla="*/ 2132632 h 2810796"/>
                <a:gd name="connsiteX3949" fmla="*/ 1776320 w 3531775"/>
                <a:gd name="connsiteY3949" fmla="*/ 2127583 h 2810796"/>
                <a:gd name="connsiteX3950" fmla="*/ 1775177 w 3531775"/>
                <a:gd name="connsiteY3950" fmla="*/ 2123107 h 2810796"/>
                <a:gd name="connsiteX3951" fmla="*/ 1770891 w 3531775"/>
                <a:gd name="connsiteY3951" fmla="*/ 2125964 h 2810796"/>
                <a:gd name="connsiteX3952" fmla="*/ 1773558 w 3531775"/>
                <a:gd name="connsiteY3952" fmla="*/ 2119106 h 2810796"/>
                <a:gd name="connsiteX3953" fmla="*/ 1770891 w 3531775"/>
                <a:gd name="connsiteY3953" fmla="*/ 2114343 h 2810796"/>
                <a:gd name="connsiteX3954" fmla="*/ 1792132 w 3531775"/>
                <a:gd name="connsiteY3954" fmla="*/ 2124250 h 2810796"/>
                <a:gd name="connsiteX3955" fmla="*/ 1792799 w 3531775"/>
                <a:gd name="connsiteY3955" fmla="*/ 2172065 h 2810796"/>
                <a:gd name="connsiteX3956" fmla="*/ 1785179 w 3531775"/>
                <a:gd name="connsiteY3956" fmla="*/ 2182828 h 2810796"/>
                <a:gd name="connsiteX3957" fmla="*/ 1784131 w 3531775"/>
                <a:gd name="connsiteY3957" fmla="*/ 2176066 h 2810796"/>
                <a:gd name="connsiteX3958" fmla="*/ 1781369 w 3531775"/>
                <a:gd name="connsiteY3958" fmla="*/ 2170446 h 2810796"/>
                <a:gd name="connsiteX3959" fmla="*/ 1775654 w 3531775"/>
                <a:gd name="connsiteY3959" fmla="*/ 2175685 h 2810796"/>
                <a:gd name="connsiteX3960" fmla="*/ 1777940 w 3531775"/>
                <a:gd name="connsiteY3960" fmla="*/ 2165683 h 2810796"/>
                <a:gd name="connsiteX3961" fmla="*/ 1774320 w 3531775"/>
                <a:gd name="connsiteY3961" fmla="*/ 2194830 h 2810796"/>
                <a:gd name="connsiteX3962" fmla="*/ 1806800 w 3531775"/>
                <a:gd name="connsiteY3962" fmla="*/ 2166541 h 2810796"/>
                <a:gd name="connsiteX3963" fmla="*/ 1792799 w 3531775"/>
                <a:gd name="connsiteY3963" fmla="*/ 2172065 h 2810796"/>
                <a:gd name="connsiteX3964" fmla="*/ 1880333 w 3531775"/>
                <a:gd name="connsiteY3964" fmla="*/ 2070814 h 2810796"/>
                <a:gd name="connsiteX3965" fmla="*/ 1874904 w 3531775"/>
                <a:gd name="connsiteY3965" fmla="*/ 2071481 h 2810796"/>
                <a:gd name="connsiteX3966" fmla="*/ 1875857 w 3531775"/>
                <a:gd name="connsiteY3966" fmla="*/ 2063004 h 2810796"/>
                <a:gd name="connsiteX3967" fmla="*/ 1866903 w 3531775"/>
                <a:gd name="connsiteY3967" fmla="*/ 2067766 h 2810796"/>
                <a:gd name="connsiteX3968" fmla="*/ 1870142 w 3531775"/>
                <a:gd name="connsiteY3968" fmla="*/ 2062337 h 2810796"/>
                <a:gd name="connsiteX3969" fmla="*/ 1872047 w 3531775"/>
                <a:gd name="connsiteY3969" fmla="*/ 2056336 h 2810796"/>
                <a:gd name="connsiteX3970" fmla="*/ 1866808 w 3531775"/>
                <a:gd name="connsiteY3970" fmla="*/ 2055765 h 2810796"/>
                <a:gd name="connsiteX3971" fmla="*/ 1873380 w 3531775"/>
                <a:gd name="connsiteY3971" fmla="*/ 2050621 h 2810796"/>
                <a:gd name="connsiteX3972" fmla="*/ 1874523 w 3531775"/>
                <a:gd name="connsiteY3972" fmla="*/ 2043096 h 2810796"/>
                <a:gd name="connsiteX3973" fmla="*/ 1864236 w 3531775"/>
                <a:gd name="connsiteY3973" fmla="*/ 2047668 h 2810796"/>
                <a:gd name="connsiteX3974" fmla="*/ 1877000 w 3531775"/>
                <a:gd name="connsiteY3974" fmla="*/ 2080149 h 2810796"/>
                <a:gd name="connsiteX3975" fmla="*/ 1880333 w 3531775"/>
                <a:gd name="connsiteY3975" fmla="*/ 2070814 h 2810796"/>
                <a:gd name="connsiteX3976" fmla="*/ 1859855 w 3531775"/>
                <a:gd name="connsiteY3976" fmla="*/ 2094532 h 2810796"/>
                <a:gd name="connsiteX3977" fmla="*/ 1853378 w 3531775"/>
                <a:gd name="connsiteY3977" fmla="*/ 2091865 h 2810796"/>
                <a:gd name="connsiteX3978" fmla="*/ 1845281 w 3531775"/>
                <a:gd name="connsiteY3978" fmla="*/ 2100723 h 2810796"/>
                <a:gd name="connsiteX3979" fmla="*/ 1845662 w 3531775"/>
                <a:gd name="connsiteY3979" fmla="*/ 2094817 h 2810796"/>
                <a:gd name="connsiteX3980" fmla="*/ 1844519 w 3531775"/>
                <a:gd name="connsiteY3980" fmla="*/ 2089293 h 2810796"/>
                <a:gd name="connsiteX3981" fmla="*/ 1839090 w 3531775"/>
                <a:gd name="connsiteY3981" fmla="*/ 2092245 h 2810796"/>
                <a:gd name="connsiteX3982" fmla="*/ 1842710 w 3531775"/>
                <a:gd name="connsiteY3982" fmla="*/ 2084340 h 2810796"/>
                <a:gd name="connsiteX3983" fmla="*/ 1839947 w 3531775"/>
                <a:gd name="connsiteY3983" fmla="*/ 2078339 h 2810796"/>
                <a:gd name="connsiteX3984" fmla="*/ 1865189 w 3531775"/>
                <a:gd name="connsiteY3984" fmla="*/ 2092722 h 2810796"/>
                <a:gd name="connsiteX3985" fmla="*/ 1859855 w 3531775"/>
                <a:gd name="connsiteY3985" fmla="*/ 2094532 h 2810796"/>
                <a:gd name="connsiteX3986" fmla="*/ 1841090 w 3531775"/>
                <a:gd name="connsiteY3986" fmla="*/ 2130917 h 2810796"/>
                <a:gd name="connsiteX3987" fmla="*/ 1835852 w 3531775"/>
                <a:gd name="connsiteY3987" fmla="*/ 2133108 h 2810796"/>
                <a:gd name="connsiteX3988" fmla="*/ 1829279 w 3531775"/>
                <a:gd name="connsiteY3988" fmla="*/ 2130822 h 2810796"/>
                <a:gd name="connsiteX3989" fmla="*/ 1827470 w 3531775"/>
                <a:gd name="connsiteY3989" fmla="*/ 2130726 h 2810796"/>
                <a:gd name="connsiteX3990" fmla="*/ 1821469 w 3531775"/>
                <a:gd name="connsiteY3990" fmla="*/ 2140251 h 2810796"/>
                <a:gd name="connsiteX3991" fmla="*/ 1821659 w 3531775"/>
                <a:gd name="connsiteY3991" fmla="*/ 2134251 h 2810796"/>
                <a:gd name="connsiteX3992" fmla="*/ 1820326 w 3531775"/>
                <a:gd name="connsiteY3992" fmla="*/ 2128822 h 2810796"/>
                <a:gd name="connsiteX3993" fmla="*/ 1815087 w 3531775"/>
                <a:gd name="connsiteY3993" fmla="*/ 2132060 h 2810796"/>
                <a:gd name="connsiteX3994" fmla="*/ 1818421 w 3531775"/>
                <a:gd name="connsiteY3994" fmla="*/ 2123964 h 2810796"/>
                <a:gd name="connsiteX3995" fmla="*/ 1815183 w 3531775"/>
                <a:gd name="connsiteY3995" fmla="*/ 2118154 h 2810796"/>
                <a:gd name="connsiteX3996" fmla="*/ 1841090 w 3531775"/>
                <a:gd name="connsiteY3996" fmla="*/ 2130917 h 2810796"/>
                <a:gd name="connsiteX3997" fmla="*/ 1812134 w 3531775"/>
                <a:gd name="connsiteY3997" fmla="*/ 2093008 h 2810796"/>
                <a:gd name="connsiteX3998" fmla="*/ 1806134 w 3531775"/>
                <a:gd name="connsiteY3998" fmla="*/ 2097580 h 2810796"/>
                <a:gd name="connsiteX3999" fmla="*/ 1806134 w 3531775"/>
                <a:gd name="connsiteY3999" fmla="*/ 2093198 h 2810796"/>
                <a:gd name="connsiteX4000" fmla="*/ 1806800 w 3531775"/>
                <a:gd name="connsiteY4000" fmla="*/ 2088054 h 2810796"/>
                <a:gd name="connsiteX4001" fmla="*/ 1802324 w 3531775"/>
                <a:gd name="connsiteY4001" fmla="*/ 2088912 h 2810796"/>
                <a:gd name="connsiteX4002" fmla="*/ 1806800 w 3531775"/>
                <a:gd name="connsiteY4002" fmla="*/ 2083101 h 2810796"/>
                <a:gd name="connsiteX4003" fmla="*/ 1795180 w 3531775"/>
                <a:gd name="connsiteY4003" fmla="*/ 2101485 h 2810796"/>
                <a:gd name="connsiteX4004" fmla="*/ 1820135 w 3531775"/>
                <a:gd name="connsiteY4004" fmla="*/ 2097294 h 2810796"/>
                <a:gd name="connsiteX4005" fmla="*/ 1812134 w 3531775"/>
                <a:gd name="connsiteY4005" fmla="*/ 2093008 h 2810796"/>
                <a:gd name="connsiteX4006" fmla="*/ 1832042 w 3531775"/>
                <a:gd name="connsiteY4006" fmla="*/ 2040525 h 2810796"/>
                <a:gd name="connsiteX4007" fmla="*/ 1826612 w 3531775"/>
                <a:gd name="connsiteY4007" fmla="*/ 2042620 h 2810796"/>
                <a:gd name="connsiteX4008" fmla="*/ 1831280 w 3531775"/>
                <a:gd name="connsiteY4008" fmla="*/ 2035286 h 2810796"/>
                <a:gd name="connsiteX4009" fmla="*/ 1829660 w 3531775"/>
                <a:gd name="connsiteY4009" fmla="*/ 2028809 h 2810796"/>
                <a:gd name="connsiteX4010" fmla="*/ 1820231 w 3531775"/>
                <a:gd name="connsiteY4010" fmla="*/ 2058051 h 2810796"/>
                <a:gd name="connsiteX4011" fmla="*/ 1845472 w 3531775"/>
                <a:gd name="connsiteY4011" fmla="*/ 2047954 h 2810796"/>
                <a:gd name="connsiteX4012" fmla="*/ 1839281 w 3531775"/>
                <a:gd name="connsiteY4012" fmla="*/ 2046049 h 2810796"/>
                <a:gd name="connsiteX4013" fmla="*/ 1838233 w 3531775"/>
                <a:gd name="connsiteY4013" fmla="*/ 2043858 h 2810796"/>
                <a:gd name="connsiteX4014" fmla="*/ 1830899 w 3531775"/>
                <a:gd name="connsiteY4014" fmla="*/ 2051955 h 2810796"/>
                <a:gd name="connsiteX4015" fmla="*/ 1832232 w 3531775"/>
                <a:gd name="connsiteY4015" fmla="*/ 2046049 h 2810796"/>
                <a:gd name="connsiteX4016" fmla="*/ 1832042 w 3531775"/>
                <a:gd name="connsiteY4016" fmla="*/ 2040525 h 2810796"/>
                <a:gd name="connsiteX4017" fmla="*/ 1850615 w 3531775"/>
                <a:gd name="connsiteY4017" fmla="*/ 2022046 h 2810796"/>
                <a:gd name="connsiteX4018" fmla="*/ 1850615 w 3531775"/>
                <a:gd name="connsiteY4018" fmla="*/ 2022046 h 2810796"/>
                <a:gd name="connsiteX4019" fmla="*/ 1850615 w 3531775"/>
                <a:gd name="connsiteY4019" fmla="*/ 2022046 h 2810796"/>
                <a:gd name="connsiteX4020" fmla="*/ 1850615 w 3531775"/>
                <a:gd name="connsiteY4020" fmla="*/ 2022046 h 2810796"/>
                <a:gd name="connsiteX4021" fmla="*/ 1871570 w 3531775"/>
                <a:gd name="connsiteY4021" fmla="*/ 2008711 h 2810796"/>
                <a:gd name="connsiteX4022" fmla="*/ 1865855 w 3531775"/>
                <a:gd name="connsiteY4022" fmla="*/ 2007187 h 2810796"/>
                <a:gd name="connsiteX4023" fmla="*/ 1864236 w 3531775"/>
                <a:gd name="connsiteY4023" fmla="*/ 2007187 h 2810796"/>
                <a:gd name="connsiteX4024" fmla="*/ 1858997 w 3531775"/>
                <a:gd name="connsiteY4024" fmla="*/ 2014903 h 2810796"/>
                <a:gd name="connsiteX4025" fmla="*/ 1859188 w 3531775"/>
                <a:gd name="connsiteY4025" fmla="*/ 2010235 h 2810796"/>
                <a:gd name="connsiteX4026" fmla="*/ 1858045 w 3531775"/>
                <a:gd name="connsiteY4026" fmla="*/ 2006044 h 2810796"/>
                <a:gd name="connsiteX4027" fmla="*/ 1856330 w 3531775"/>
                <a:gd name="connsiteY4027" fmla="*/ 2002329 h 2810796"/>
                <a:gd name="connsiteX4028" fmla="*/ 1849663 w 3531775"/>
                <a:gd name="connsiteY4028" fmla="*/ 2021379 h 2810796"/>
                <a:gd name="connsiteX4029" fmla="*/ 1871570 w 3531775"/>
                <a:gd name="connsiteY4029" fmla="*/ 2008711 h 2810796"/>
                <a:gd name="connsiteX4030" fmla="*/ 1888144 w 3531775"/>
                <a:gd name="connsiteY4030" fmla="*/ 2024428 h 2810796"/>
                <a:gd name="connsiteX4031" fmla="*/ 1913480 w 3531775"/>
                <a:gd name="connsiteY4031" fmla="*/ 2026142 h 2810796"/>
                <a:gd name="connsiteX4032" fmla="*/ 1909766 w 3531775"/>
                <a:gd name="connsiteY4032" fmla="*/ 2020046 h 2810796"/>
                <a:gd name="connsiteX4033" fmla="*/ 1910623 w 3531775"/>
                <a:gd name="connsiteY4033" fmla="*/ 2018141 h 2810796"/>
                <a:gd name="connsiteX4034" fmla="*/ 1899479 w 3531775"/>
                <a:gd name="connsiteY4034" fmla="*/ 2023570 h 2810796"/>
                <a:gd name="connsiteX4035" fmla="*/ 1904336 w 3531775"/>
                <a:gd name="connsiteY4035" fmla="*/ 2012521 h 2810796"/>
                <a:gd name="connsiteX4036" fmla="*/ 1898907 w 3531775"/>
                <a:gd name="connsiteY4036" fmla="*/ 2012140 h 2810796"/>
                <a:gd name="connsiteX4037" fmla="*/ 1905479 w 3531775"/>
                <a:gd name="connsiteY4037" fmla="*/ 2007092 h 2810796"/>
                <a:gd name="connsiteX4038" fmla="*/ 1888144 w 3531775"/>
                <a:gd name="connsiteY4038" fmla="*/ 2024428 h 2810796"/>
                <a:gd name="connsiteX4039" fmla="*/ 1917767 w 3531775"/>
                <a:gd name="connsiteY4039" fmla="*/ 1977469 h 2810796"/>
                <a:gd name="connsiteX4040" fmla="*/ 1911766 w 3531775"/>
                <a:gd name="connsiteY4040" fmla="*/ 1974802 h 2810796"/>
                <a:gd name="connsiteX4041" fmla="*/ 1910909 w 3531775"/>
                <a:gd name="connsiteY4041" fmla="*/ 1972516 h 2810796"/>
                <a:gd name="connsiteX4042" fmla="*/ 1902622 w 3531775"/>
                <a:gd name="connsiteY4042" fmla="*/ 1979279 h 2810796"/>
                <a:gd name="connsiteX4043" fmla="*/ 1904622 w 3531775"/>
                <a:gd name="connsiteY4043" fmla="*/ 1973850 h 2810796"/>
                <a:gd name="connsiteX4044" fmla="*/ 1905098 w 3531775"/>
                <a:gd name="connsiteY4044" fmla="*/ 1968420 h 2810796"/>
                <a:gd name="connsiteX4045" fmla="*/ 1899288 w 3531775"/>
                <a:gd name="connsiteY4045" fmla="*/ 1969754 h 2810796"/>
                <a:gd name="connsiteX4046" fmla="*/ 1904908 w 3531775"/>
                <a:gd name="connsiteY4046" fmla="*/ 1963277 h 2810796"/>
                <a:gd name="connsiteX4047" fmla="*/ 1904051 w 3531775"/>
                <a:gd name="connsiteY4047" fmla="*/ 1956800 h 2810796"/>
                <a:gd name="connsiteX4048" fmla="*/ 1894240 w 3531775"/>
                <a:gd name="connsiteY4048" fmla="*/ 1964229 h 2810796"/>
                <a:gd name="connsiteX4049" fmla="*/ 1917100 w 3531775"/>
                <a:gd name="connsiteY4049" fmla="*/ 1986042 h 2810796"/>
                <a:gd name="connsiteX4050" fmla="*/ 1917767 w 3531775"/>
                <a:gd name="connsiteY4050" fmla="*/ 1977469 h 2810796"/>
                <a:gd name="connsiteX4051" fmla="*/ 1945580 w 3531775"/>
                <a:gd name="connsiteY4051" fmla="*/ 1942798 h 2810796"/>
                <a:gd name="connsiteX4052" fmla="*/ 1944056 w 3531775"/>
                <a:gd name="connsiteY4052" fmla="*/ 1937179 h 2810796"/>
                <a:gd name="connsiteX4053" fmla="*/ 1936531 w 3531775"/>
                <a:gd name="connsiteY4053" fmla="*/ 1938417 h 2810796"/>
                <a:gd name="connsiteX4054" fmla="*/ 1938436 w 3531775"/>
                <a:gd name="connsiteY4054" fmla="*/ 1934416 h 2810796"/>
                <a:gd name="connsiteX4055" fmla="*/ 1941484 w 3531775"/>
                <a:gd name="connsiteY4055" fmla="*/ 1930130 h 2810796"/>
                <a:gd name="connsiteX4056" fmla="*/ 1937007 w 3531775"/>
                <a:gd name="connsiteY4056" fmla="*/ 1928796 h 2810796"/>
                <a:gd name="connsiteX4057" fmla="*/ 1943865 w 3531775"/>
                <a:gd name="connsiteY4057" fmla="*/ 1925749 h 2810796"/>
                <a:gd name="connsiteX4058" fmla="*/ 1946532 w 3531775"/>
                <a:gd name="connsiteY4058" fmla="*/ 1919938 h 2810796"/>
                <a:gd name="connsiteX4059" fmla="*/ 1936436 w 3531775"/>
                <a:gd name="connsiteY4059" fmla="*/ 1922034 h 2810796"/>
                <a:gd name="connsiteX4060" fmla="*/ 1940817 w 3531775"/>
                <a:gd name="connsiteY4060" fmla="*/ 1949847 h 2810796"/>
                <a:gd name="connsiteX4061" fmla="*/ 1945580 w 3531775"/>
                <a:gd name="connsiteY4061" fmla="*/ 1942798 h 2810796"/>
                <a:gd name="connsiteX4062" fmla="*/ 2129031 w 3531775"/>
                <a:gd name="connsiteY4062" fmla="*/ 1981565 h 2810796"/>
                <a:gd name="connsiteX4063" fmla="*/ 2140747 w 3531775"/>
                <a:gd name="connsiteY4063" fmla="*/ 1982899 h 2810796"/>
                <a:gd name="connsiteX4064" fmla="*/ 2141509 w 3531775"/>
                <a:gd name="connsiteY4064" fmla="*/ 1976993 h 2810796"/>
                <a:gd name="connsiteX4065" fmla="*/ 2141414 w 3531775"/>
                <a:gd name="connsiteY4065" fmla="*/ 1975469 h 2810796"/>
                <a:gd name="connsiteX4066" fmla="*/ 2135889 w 3531775"/>
                <a:gd name="connsiteY4066" fmla="*/ 1974516 h 2810796"/>
                <a:gd name="connsiteX4067" fmla="*/ 2138461 w 3531775"/>
                <a:gd name="connsiteY4067" fmla="*/ 1971850 h 2810796"/>
                <a:gd name="connsiteX4068" fmla="*/ 2141890 w 3531775"/>
                <a:gd name="connsiteY4068" fmla="*/ 1969278 h 2810796"/>
                <a:gd name="connsiteX4069" fmla="*/ 2139033 w 3531775"/>
                <a:gd name="connsiteY4069" fmla="*/ 1965944 h 2810796"/>
                <a:gd name="connsiteX4070" fmla="*/ 2144843 w 3531775"/>
                <a:gd name="connsiteY4070" fmla="*/ 1966420 h 2810796"/>
                <a:gd name="connsiteX4071" fmla="*/ 2148462 w 3531775"/>
                <a:gd name="connsiteY4071" fmla="*/ 1962420 h 2810796"/>
                <a:gd name="connsiteX4072" fmla="*/ 2129031 w 3531775"/>
                <a:gd name="connsiteY4072" fmla="*/ 1981565 h 2810796"/>
                <a:gd name="connsiteX4073" fmla="*/ 2125126 w 3531775"/>
                <a:gd name="connsiteY4073" fmla="*/ 1949656 h 2810796"/>
                <a:gd name="connsiteX4074" fmla="*/ 2143509 w 3531775"/>
                <a:gd name="connsiteY4074" fmla="*/ 1948799 h 2810796"/>
                <a:gd name="connsiteX4075" fmla="*/ 2139033 w 3531775"/>
                <a:gd name="connsiteY4075" fmla="*/ 1944132 h 2810796"/>
                <a:gd name="connsiteX4076" fmla="*/ 2137794 w 3531775"/>
                <a:gd name="connsiteY4076" fmla="*/ 1935464 h 2810796"/>
                <a:gd name="connsiteX4077" fmla="*/ 2124840 w 3531775"/>
                <a:gd name="connsiteY4077" fmla="*/ 1932321 h 2810796"/>
                <a:gd name="connsiteX4078" fmla="*/ 2130460 w 3531775"/>
                <a:gd name="connsiteY4078" fmla="*/ 1928987 h 2810796"/>
                <a:gd name="connsiteX4079" fmla="*/ 2134842 w 3531775"/>
                <a:gd name="connsiteY4079" fmla="*/ 1924320 h 2810796"/>
                <a:gd name="connsiteX4080" fmla="*/ 2128746 w 3531775"/>
                <a:gd name="connsiteY4080" fmla="*/ 1920415 h 2810796"/>
                <a:gd name="connsiteX4081" fmla="*/ 2138366 w 3531775"/>
                <a:gd name="connsiteY4081" fmla="*/ 1919462 h 2810796"/>
                <a:gd name="connsiteX4082" fmla="*/ 2142366 w 3531775"/>
                <a:gd name="connsiteY4082" fmla="*/ 1912795 h 2810796"/>
                <a:gd name="connsiteX4083" fmla="*/ 2125126 w 3531775"/>
                <a:gd name="connsiteY4083" fmla="*/ 1949656 h 2810796"/>
                <a:gd name="connsiteX4084" fmla="*/ 2096646 w 3531775"/>
                <a:gd name="connsiteY4084" fmla="*/ 1980708 h 2810796"/>
                <a:gd name="connsiteX4085" fmla="*/ 2112172 w 3531775"/>
                <a:gd name="connsiteY4085" fmla="*/ 1985756 h 2810796"/>
                <a:gd name="connsiteX4086" fmla="*/ 2109219 w 3531775"/>
                <a:gd name="connsiteY4086" fmla="*/ 1975183 h 2810796"/>
                <a:gd name="connsiteX4087" fmla="*/ 2102456 w 3531775"/>
                <a:gd name="connsiteY4087" fmla="*/ 1970897 h 2810796"/>
                <a:gd name="connsiteX4088" fmla="*/ 2106838 w 3531775"/>
                <a:gd name="connsiteY4088" fmla="*/ 1968897 h 2810796"/>
                <a:gd name="connsiteX4089" fmla="*/ 2110648 w 3531775"/>
                <a:gd name="connsiteY4089" fmla="*/ 1965754 h 2810796"/>
                <a:gd name="connsiteX4090" fmla="*/ 2107314 w 3531775"/>
                <a:gd name="connsiteY4090" fmla="*/ 1961943 h 2810796"/>
                <a:gd name="connsiteX4091" fmla="*/ 2113982 w 3531775"/>
                <a:gd name="connsiteY4091" fmla="*/ 1962325 h 2810796"/>
                <a:gd name="connsiteX4092" fmla="*/ 2118077 w 3531775"/>
                <a:gd name="connsiteY4092" fmla="*/ 1957467 h 2810796"/>
                <a:gd name="connsiteX4093" fmla="*/ 2096646 w 3531775"/>
                <a:gd name="connsiteY4093" fmla="*/ 1980708 h 2810796"/>
                <a:gd name="connsiteX4094" fmla="*/ 2101790 w 3531775"/>
                <a:gd name="connsiteY4094" fmla="*/ 1912509 h 2810796"/>
                <a:gd name="connsiteX4095" fmla="*/ 2096551 w 3531775"/>
                <a:gd name="connsiteY4095" fmla="*/ 1902222 h 2810796"/>
                <a:gd name="connsiteX4096" fmla="*/ 2097789 w 3531775"/>
                <a:gd name="connsiteY4096" fmla="*/ 1900031 h 2810796"/>
                <a:gd name="connsiteX4097" fmla="*/ 2087026 w 3531775"/>
                <a:gd name="connsiteY4097" fmla="*/ 1898412 h 2810796"/>
                <a:gd name="connsiteX4098" fmla="*/ 2092646 w 3531775"/>
                <a:gd name="connsiteY4098" fmla="*/ 1896030 h 2810796"/>
                <a:gd name="connsiteX4099" fmla="*/ 2097313 w 3531775"/>
                <a:gd name="connsiteY4099" fmla="*/ 1892697 h 2810796"/>
                <a:gd name="connsiteX4100" fmla="*/ 2092455 w 3531775"/>
                <a:gd name="connsiteY4100" fmla="*/ 1889172 h 2810796"/>
                <a:gd name="connsiteX4101" fmla="*/ 2101218 w 3531775"/>
                <a:gd name="connsiteY4101" fmla="*/ 1889077 h 2810796"/>
                <a:gd name="connsiteX4102" fmla="*/ 2105790 w 3531775"/>
                <a:gd name="connsiteY4102" fmla="*/ 1883838 h 2810796"/>
                <a:gd name="connsiteX4103" fmla="*/ 2101790 w 3531775"/>
                <a:gd name="connsiteY4103" fmla="*/ 1912509 h 2810796"/>
                <a:gd name="connsiteX4104" fmla="*/ 2073310 w 3531775"/>
                <a:gd name="connsiteY4104" fmla="*/ 1952895 h 2810796"/>
                <a:gd name="connsiteX4105" fmla="*/ 2091788 w 3531775"/>
                <a:gd name="connsiteY4105" fmla="*/ 1946704 h 2810796"/>
                <a:gd name="connsiteX4106" fmla="*/ 2087883 w 3531775"/>
                <a:gd name="connsiteY4106" fmla="*/ 1946704 h 2810796"/>
                <a:gd name="connsiteX4107" fmla="*/ 2084454 w 3531775"/>
                <a:gd name="connsiteY4107" fmla="*/ 1940036 h 2810796"/>
                <a:gd name="connsiteX4108" fmla="*/ 2073596 w 3531775"/>
                <a:gd name="connsiteY4108" fmla="*/ 1940798 h 2810796"/>
                <a:gd name="connsiteX4109" fmla="*/ 2082263 w 3531775"/>
                <a:gd name="connsiteY4109" fmla="*/ 1933083 h 2810796"/>
                <a:gd name="connsiteX4110" fmla="*/ 2073024 w 3531775"/>
                <a:gd name="connsiteY4110" fmla="*/ 1930225 h 2810796"/>
                <a:gd name="connsiteX4111" fmla="*/ 2080073 w 3531775"/>
                <a:gd name="connsiteY4111" fmla="*/ 1926987 h 2810796"/>
                <a:gd name="connsiteX4112" fmla="*/ 2081025 w 3531775"/>
                <a:gd name="connsiteY4112" fmla="*/ 1920510 h 2810796"/>
                <a:gd name="connsiteX4113" fmla="*/ 2073310 w 3531775"/>
                <a:gd name="connsiteY4113" fmla="*/ 1952895 h 2810796"/>
                <a:gd name="connsiteX4114" fmla="*/ 2046259 w 3531775"/>
                <a:gd name="connsiteY4114" fmla="*/ 1978898 h 2810796"/>
                <a:gd name="connsiteX4115" fmla="*/ 2059975 w 3531775"/>
                <a:gd name="connsiteY4115" fmla="*/ 1984041 h 2810796"/>
                <a:gd name="connsiteX4116" fmla="*/ 2054165 w 3531775"/>
                <a:gd name="connsiteY4116" fmla="*/ 1977088 h 2810796"/>
                <a:gd name="connsiteX4117" fmla="*/ 2058356 w 3531775"/>
                <a:gd name="connsiteY4117" fmla="*/ 1972326 h 2810796"/>
                <a:gd name="connsiteX4118" fmla="*/ 2052260 w 3531775"/>
                <a:gd name="connsiteY4118" fmla="*/ 1971373 h 2810796"/>
                <a:gd name="connsiteX4119" fmla="*/ 2055117 w 3531775"/>
                <a:gd name="connsiteY4119" fmla="*/ 1968420 h 2810796"/>
                <a:gd name="connsiteX4120" fmla="*/ 2058832 w 3531775"/>
                <a:gd name="connsiteY4120" fmla="*/ 1965658 h 2810796"/>
                <a:gd name="connsiteX4121" fmla="*/ 2055784 w 3531775"/>
                <a:gd name="connsiteY4121" fmla="*/ 1962134 h 2810796"/>
                <a:gd name="connsiteX4122" fmla="*/ 2062070 w 3531775"/>
                <a:gd name="connsiteY4122" fmla="*/ 1962515 h 2810796"/>
                <a:gd name="connsiteX4123" fmla="*/ 2046259 w 3531775"/>
                <a:gd name="connsiteY4123" fmla="*/ 1978898 h 2810796"/>
                <a:gd name="connsiteX4124" fmla="*/ 2047973 w 3531775"/>
                <a:gd name="connsiteY4124" fmla="*/ 1924415 h 2810796"/>
                <a:gd name="connsiteX4125" fmla="*/ 2050069 w 3531775"/>
                <a:gd name="connsiteY4125" fmla="*/ 1920033 h 2810796"/>
                <a:gd name="connsiteX4126" fmla="*/ 2051021 w 3531775"/>
                <a:gd name="connsiteY4126" fmla="*/ 1914223 h 2810796"/>
                <a:gd name="connsiteX4127" fmla="*/ 2042258 w 3531775"/>
                <a:gd name="connsiteY4127" fmla="*/ 1911080 h 2810796"/>
                <a:gd name="connsiteX4128" fmla="*/ 2047211 w 3531775"/>
                <a:gd name="connsiteY4128" fmla="*/ 1909270 h 2810796"/>
                <a:gd name="connsiteX4129" fmla="*/ 2051593 w 3531775"/>
                <a:gd name="connsiteY4129" fmla="*/ 1906603 h 2810796"/>
                <a:gd name="connsiteX4130" fmla="*/ 2048259 w 3531775"/>
                <a:gd name="connsiteY4130" fmla="*/ 1903460 h 2810796"/>
                <a:gd name="connsiteX4131" fmla="*/ 2055403 w 3531775"/>
                <a:gd name="connsiteY4131" fmla="*/ 1903650 h 2810796"/>
                <a:gd name="connsiteX4132" fmla="*/ 2060070 w 3531775"/>
                <a:gd name="connsiteY4132" fmla="*/ 1899555 h 2810796"/>
                <a:gd name="connsiteX4133" fmla="*/ 2040830 w 3531775"/>
                <a:gd name="connsiteY4133" fmla="*/ 1899650 h 2810796"/>
                <a:gd name="connsiteX4134" fmla="*/ 2047973 w 3531775"/>
                <a:gd name="connsiteY4134" fmla="*/ 1924415 h 2810796"/>
                <a:gd name="connsiteX4135" fmla="*/ 2032638 w 3531775"/>
                <a:gd name="connsiteY4135" fmla="*/ 1962229 h 2810796"/>
                <a:gd name="connsiteX4136" fmla="*/ 2036353 w 3531775"/>
                <a:gd name="connsiteY4136" fmla="*/ 1954704 h 2810796"/>
                <a:gd name="connsiteX4137" fmla="*/ 2033686 w 3531775"/>
                <a:gd name="connsiteY4137" fmla="*/ 1948037 h 2810796"/>
                <a:gd name="connsiteX4138" fmla="*/ 2022923 w 3531775"/>
                <a:gd name="connsiteY4138" fmla="*/ 1948704 h 2810796"/>
                <a:gd name="connsiteX4139" fmla="*/ 2026637 w 3531775"/>
                <a:gd name="connsiteY4139" fmla="*/ 1944513 h 2810796"/>
                <a:gd name="connsiteX4140" fmla="*/ 2029114 w 3531775"/>
                <a:gd name="connsiteY4140" fmla="*/ 1939655 h 2810796"/>
                <a:gd name="connsiteX4141" fmla="*/ 2023494 w 3531775"/>
                <a:gd name="connsiteY4141" fmla="*/ 1937941 h 2810796"/>
                <a:gd name="connsiteX4142" fmla="*/ 2030733 w 3531775"/>
                <a:gd name="connsiteY4142" fmla="*/ 1934797 h 2810796"/>
                <a:gd name="connsiteX4143" fmla="*/ 2031876 w 3531775"/>
                <a:gd name="connsiteY4143" fmla="*/ 1928320 h 2810796"/>
                <a:gd name="connsiteX4144" fmla="*/ 2032638 w 3531775"/>
                <a:gd name="connsiteY4144" fmla="*/ 1962229 h 2810796"/>
                <a:gd name="connsiteX4145" fmla="*/ 2006730 w 3531775"/>
                <a:gd name="connsiteY4145" fmla="*/ 1982232 h 2810796"/>
                <a:gd name="connsiteX4146" fmla="*/ 2025590 w 3531775"/>
                <a:gd name="connsiteY4146" fmla="*/ 1987470 h 2810796"/>
                <a:gd name="connsiteX4147" fmla="*/ 2022827 w 3531775"/>
                <a:gd name="connsiteY4147" fmla="*/ 1982327 h 2810796"/>
                <a:gd name="connsiteX4148" fmla="*/ 2021875 w 3531775"/>
                <a:gd name="connsiteY4148" fmla="*/ 1981184 h 2810796"/>
                <a:gd name="connsiteX4149" fmla="*/ 2015208 w 3531775"/>
                <a:gd name="connsiteY4149" fmla="*/ 1983279 h 2810796"/>
                <a:gd name="connsiteX4150" fmla="*/ 2018732 w 3531775"/>
                <a:gd name="connsiteY4150" fmla="*/ 1975850 h 2810796"/>
                <a:gd name="connsiteX4151" fmla="*/ 2014541 w 3531775"/>
                <a:gd name="connsiteY4151" fmla="*/ 1974707 h 2810796"/>
                <a:gd name="connsiteX4152" fmla="*/ 2019494 w 3531775"/>
                <a:gd name="connsiteY4152" fmla="*/ 1971945 h 2810796"/>
                <a:gd name="connsiteX4153" fmla="*/ 2006730 w 3531775"/>
                <a:gd name="connsiteY4153" fmla="*/ 1982232 h 2810796"/>
                <a:gd name="connsiteX4154" fmla="*/ 2005111 w 3531775"/>
                <a:gd name="connsiteY4154" fmla="*/ 1920986 h 2810796"/>
                <a:gd name="connsiteX4155" fmla="*/ 2013207 w 3531775"/>
                <a:gd name="connsiteY4155" fmla="*/ 1915842 h 2810796"/>
                <a:gd name="connsiteX4156" fmla="*/ 2008826 w 3531775"/>
                <a:gd name="connsiteY4156" fmla="*/ 1914318 h 2810796"/>
                <a:gd name="connsiteX4157" fmla="*/ 2005968 w 3531775"/>
                <a:gd name="connsiteY4157" fmla="*/ 1909175 h 2810796"/>
                <a:gd name="connsiteX4158" fmla="*/ 1995872 w 3531775"/>
                <a:gd name="connsiteY4158" fmla="*/ 1910794 h 2810796"/>
                <a:gd name="connsiteX4159" fmla="*/ 1999301 w 3531775"/>
                <a:gd name="connsiteY4159" fmla="*/ 1907079 h 2810796"/>
                <a:gd name="connsiteX4160" fmla="*/ 2001491 w 3531775"/>
                <a:gd name="connsiteY4160" fmla="*/ 1902888 h 2810796"/>
                <a:gd name="connsiteX4161" fmla="*/ 1996348 w 3531775"/>
                <a:gd name="connsiteY4161" fmla="*/ 1902031 h 2810796"/>
                <a:gd name="connsiteX4162" fmla="*/ 2003015 w 3531775"/>
                <a:gd name="connsiteY4162" fmla="*/ 1898697 h 2810796"/>
                <a:gd name="connsiteX4163" fmla="*/ 2004444 w 3531775"/>
                <a:gd name="connsiteY4163" fmla="*/ 1893173 h 2810796"/>
                <a:gd name="connsiteX4164" fmla="*/ 2005111 w 3531775"/>
                <a:gd name="connsiteY4164" fmla="*/ 1920986 h 2810796"/>
                <a:gd name="connsiteX4165" fmla="*/ 1980155 w 3531775"/>
                <a:gd name="connsiteY4165" fmla="*/ 2004996 h 2810796"/>
                <a:gd name="connsiteX4166" fmla="*/ 1994443 w 3531775"/>
                <a:gd name="connsiteY4166" fmla="*/ 2003854 h 2810796"/>
                <a:gd name="connsiteX4167" fmla="*/ 1989585 w 3531775"/>
                <a:gd name="connsiteY4167" fmla="*/ 1995948 h 2810796"/>
                <a:gd name="connsiteX4168" fmla="*/ 1981870 w 3531775"/>
                <a:gd name="connsiteY4168" fmla="*/ 1995567 h 2810796"/>
                <a:gd name="connsiteX4169" fmla="*/ 1984823 w 3531775"/>
                <a:gd name="connsiteY4169" fmla="*/ 1992614 h 2810796"/>
                <a:gd name="connsiteX4170" fmla="*/ 1986918 w 3531775"/>
                <a:gd name="connsiteY4170" fmla="*/ 1988899 h 2810796"/>
                <a:gd name="connsiteX4171" fmla="*/ 1983204 w 3531775"/>
                <a:gd name="connsiteY4171" fmla="*/ 1987090 h 2810796"/>
                <a:gd name="connsiteX4172" fmla="*/ 1988537 w 3531775"/>
                <a:gd name="connsiteY4172" fmla="*/ 1985184 h 2810796"/>
                <a:gd name="connsiteX4173" fmla="*/ 1990347 w 3531775"/>
                <a:gd name="connsiteY4173" fmla="*/ 1980232 h 2810796"/>
                <a:gd name="connsiteX4174" fmla="*/ 1980155 w 3531775"/>
                <a:gd name="connsiteY4174" fmla="*/ 2004996 h 2810796"/>
                <a:gd name="connsiteX4175" fmla="*/ 1972154 w 3531775"/>
                <a:gd name="connsiteY4175" fmla="*/ 1965372 h 2810796"/>
                <a:gd name="connsiteX4176" fmla="*/ 1997205 w 3531775"/>
                <a:gd name="connsiteY4176" fmla="*/ 1956419 h 2810796"/>
                <a:gd name="connsiteX4177" fmla="*/ 1990157 w 3531775"/>
                <a:gd name="connsiteY4177" fmla="*/ 1951847 h 2810796"/>
                <a:gd name="connsiteX4178" fmla="*/ 1979012 w 3531775"/>
                <a:gd name="connsiteY4178" fmla="*/ 1955371 h 2810796"/>
                <a:gd name="connsiteX4179" fmla="*/ 1980822 w 3531775"/>
                <a:gd name="connsiteY4179" fmla="*/ 1950037 h 2810796"/>
                <a:gd name="connsiteX4180" fmla="*/ 1982346 w 3531775"/>
                <a:gd name="connsiteY4180" fmla="*/ 1943084 h 2810796"/>
                <a:gd name="connsiteX4181" fmla="*/ 1975202 w 3531775"/>
                <a:gd name="connsiteY4181" fmla="*/ 1943655 h 2810796"/>
                <a:gd name="connsiteX4182" fmla="*/ 1982346 w 3531775"/>
                <a:gd name="connsiteY4182" fmla="*/ 1937179 h 2810796"/>
                <a:gd name="connsiteX4183" fmla="*/ 1981679 w 3531775"/>
                <a:gd name="connsiteY4183" fmla="*/ 1929654 h 2810796"/>
                <a:gd name="connsiteX4184" fmla="*/ 1972154 w 3531775"/>
                <a:gd name="connsiteY4184" fmla="*/ 1965372 h 2810796"/>
                <a:gd name="connsiteX4185" fmla="*/ 1964534 w 3531775"/>
                <a:gd name="connsiteY4185" fmla="*/ 1991757 h 2810796"/>
                <a:gd name="connsiteX4186" fmla="*/ 1960153 w 3531775"/>
                <a:gd name="connsiteY4186" fmla="*/ 1989280 h 2810796"/>
                <a:gd name="connsiteX4187" fmla="*/ 1957676 w 3531775"/>
                <a:gd name="connsiteY4187" fmla="*/ 1982517 h 2810796"/>
                <a:gd name="connsiteX4188" fmla="*/ 1947199 w 3531775"/>
                <a:gd name="connsiteY4188" fmla="*/ 1983375 h 2810796"/>
                <a:gd name="connsiteX4189" fmla="*/ 1951104 w 3531775"/>
                <a:gd name="connsiteY4189" fmla="*/ 1979088 h 2810796"/>
                <a:gd name="connsiteX4190" fmla="*/ 1953866 w 3531775"/>
                <a:gd name="connsiteY4190" fmla="*/ 1973945 h 2810796"/>
                <a:gd name="connsiteX4191" fmla="*/ 1948723 w 3531775"/>
                <a:gd name="connsiteY4191" fmla="*/ 1972326 h 2810796"/>
                <a:gd name="connsiteX4192" fmla="*/ 1955867 w 3531775"/>
                <a:gd name="connsiteY4192" fmla="*/ 1968801 h 2810796"/>
                <a:gd name="connsiteX4193" fmla="*/ 1958058 w 3531775"/>
                <a:gd name="connsiteY4193" fmla="*/ 1962039 h 2810796"/>
                <a:gd name="connsiteX4194" fmla="*/ 1936150 w 3531775"/>
                <a:gd name="connsiteY4194" fmla="*/ 1982041 h 2810796"/>
                <a:gd name="connsiteX4195" fmla="*/ 1964534 w 3531775"/>
                <a:gd name="connsiteY4195" fmla="*/ 1991757 h 2810796"/>
                <a:gd name="connsiteX4196" fmla="*/ 1926911 w 3531775"/>
                <a:gd name="connsiteY4196" fmla="*/ 2020141 h 2810796"/>
                <a:gd name="connsiteX4197" fmla="*/ 1955962 w 3531775"/>
                <a:gd name="connsiteY4197" fmla="*/ 2027475 h 2810796"/>
                <a:gd name="connsiteX4198" fmla="*/ 1954247 w 3531775"/>
                <a:gd name="connsiteY4198" fmla="*/ 2019760 h 2810796"/>
                <a:gd name="connsiteX4199" fmla="*/ 1947961 w 3531775"/>
                <a:gd name="connsiteY4199" fmla="*/ 2018141 h 2810796"/>
                <a:gd name="connsiteX4200" fmla="*/ 1946532 w 3531775"/>
                <a:gd name="connsiteY4200" fmla="*/ 2016331 h 2810796"/>
                <a:gd name="connsiteX4201" fmla="*/ 1940817 w 3531775"/>
                <a:gd name="connsiteY4201" fmla="*/ 2023094 h 2810796"/>
                <a:gd name="connsiteX4202" fmla="*/ 1941008 w 3531775"/>
                <a:gd name="connsiteY4202" fmla="*/ 2018236 h 2810796"/>
                <a:gd name="connsiteX4203" fmla="*/ 1939769 w 3531775"/>
                <a:gd name="connsiteY4203" fmla="*/ 2013569 h 2810796"/>
                <a:gd name="connsiteX4204" fmla="*/ 1934721 w 3531775"/>
                <a:gd name="connsiteY4204" fmla="*/ 2015379 h 2810796"/>
                <a:gd name="connsiteX4205" fmla="*/ 1938055 w 3531775"/>
                <a:gd name="connsiteY4205" fmla="*/ 2009283 h 2810796"/>
                <a:gd name="connsiteX4206" fmla="*/ 1926911 w 3531775"/>
                <a:gd name="connsiteY4206" fmla="*/ 2020141 h 2810796"/>
                <a:gd name="connsiteX4207" fmla="*/ 1920910 w 3531775"/>
                <a:gd name="connsiteY4207" fmla="*/ 2068433 h 2810796"/>
                <a:gd name="connsiteX4208" fmla="*/ 1922720 w 3531775"/>
                <a:gd name="connsiteY4208" fmla="*/ 2061480 h 2810796"/>
                <a:gd name="connsiteX4209" fmla="*/ 1919386 w 3531775"/>
                <a:gd name="connsiteY4209" fmla="*/ 2056812 h 2810796"/>
                <a:gd name="connsiteX4210" fmla="*/ 1911480 w 3531775"/>
                <a:gd name="connsiteY4210" fmla="*/ 2059670 h 2810796"/>
                <a:gd name="connsiteX4211" fmla="*/ 1913576 w 3531775"/>
                <a:gd name="connsiteY4211" fmla="*/ 2055574 h 2810796"/>
                <a:gd name="connsiteX4212" fmla="*/ 1914528 w 3531775"/>
                <a:gd name="connsiteY4212" fmla="*/ 2051097 h 2810796"/>
                <a:gd name="connsiteX4213" fmla="*/ 1910242 w 3531775"/>
                <a:gd name="connsiteY4213" fmla="*/ 2050812 h 2810796"/>
                <a:gd name="connsiteX4214" fmla="*/ 1914909 w 3531775"/>
                <a:gd name="connsiteY4214" fmla="*/ 2046716 h 2810796"/>
                <a:gd name="connsiteX4215" fmla="*/ 1915195 w 3531775"/>
                <a:gd name="connsiteY4215" fmla="*/ 2041191 h 2810796"/>
                <a:gd name="connsiteX4216" fmla="*/ 1920910 w 3531775"/>
                <a:gd name="connsiteY4216" fmla="*/ 2068433 h 2810796"/>
                <a:gd name="connsiteX4217" fmla="*/ 1906718 w 3531775"/>
                <a:gd name="connsiteY4217" fmla="*/ 2066814 h 2810796"/>
                <a:gd name="connsiteX4218" fmla="*/ 1906718 w 3531775"/>
                <a:gd name="connsiteY4218" fmla="*/ 2066814 h 2810796"/>
                <a:gd name="connsiteX4219" fmla="*/ 1906718 w 3531775"/>
                <a:gd name="connsiteY4219" fmla="*/ 2066814 h 2810796"/>
                <a:gd name="connsiteX4220" fmla="*/ 1906718 w 3531775"/>
                <a:gd name="connsiteY4220" fmla="*/ 2066814 h 2810796"/>
                <a:gd name="connsiteX4221" fmla="*/ 1883191 w 3531775"/>
                <a:gd name="connsiteY4221" fmla="*/ 2105676 h 2810796"/>
                <a:gd name="connsiteX4222" fmla="*/ 1901384 w 3531775"/>
                <a:gd name="connsiteY4222" fmla="*/ 2084435 h 2810796"/>
                <a:gd name="connsiteX4223" fmla="*/ 1897955 w 3531775"/>
                <a:gd name="connsiteY4223" fmla="*/ 2087578 h 2810796"/>
                <a:gd name="connsiteX4224" fmla="*/ 1891763 w 3531775"/>
                <a:gd name="connsiteY4224" fmla="*/ 2088721 h 2810796"/>
                <a:gd name="connsiteX4225" fmla="*/ 1890239 w 3531775"/>
                <a:gd name="connsiteY4225" fmla="*/ 2089293 h 2810796"/>
                <a:gd name="connsiteX4226" fmla="*/ 1888715 w 3531775"/>
                <a:gd name="connsiteY4226" fmla="*/ 2097103 h 2810796"/>
                <a:gd name="connsiteX4227" fmla="*/ 1886715 w 3531775"/>
                <a:gd name="connsiteY4227" fmla="*/ 2093579 h 2810796"/>
                <a:gd name="connsiteX4228" fmla="*/ 1883667 w 3531775"/>
                <a:gd name="connsiteY4228" fmla="*/ 2091007 h 2810796"/>
                <a:gd name="connsiteX4229" fmla="*/ 1880524 w 3531775"/>
                <a:gd name="connsiteY4229" fmla="*/ 2095008 h 2810796"/>
                <a:gd name="connsiteX4230" fmla="*/ 1880333 w 3531775"/>
                <a:gd name="connsiteY4230" fmla="*/ 2089007 h 2810796"/>
                <a:gd name="connsiteX4231" fmla="*/ 1883191 w 3531775"/>
                <a:gd name="connsiteY4231" fmla="*/ 2105676 h 2810796"/>
                <a:gd name="connsiteX4232" fmla="*/ 1851282 w 3531775"/>
                <a:gd name="connsiteY4232" fmla="*/ 2139013 h 2810796"/>
                <a:gd name="connsiteX4233" fmla="*/ 1871761 w 3531775"/>
                <a:gd name="connsiteY4233" fmla="*/ 2132917 h 2810796"/>
                <a:gd name="connsiteX4234" fmla="*/ 1867379 w 3531775"/>
                <a:gd name="connsiteY4234" fmla="*/ 2129393 h 2810796"/>
                <a:gd name="connsiteX4235" fmla="*/ 1866046 w 3531775"/>
                <a:gd name="connsiteY4235" fmla="*/ 2128822 h 2810796"/>
                <a:gd name="connsiteX4236" fmla="*/ 1860045 w 3531775"/>
                <a:gd name="connsiteY4236" fmla="*/ 2135013 h 2810796"/>
                <a:gd name="connsiteX4237" fmla="*/ 1861188 w 3531775"/>
                <a:gd name="connsiteY4237" fmla="*/ 2130250 h 2810796"/>
                <a:gd name="connsiteX4238" fmla="*/ 1861188 w 3531775"/>
                <a:gd name="connsiteY4238" fmla="*/ 2125488 h 2810796"/>
                <a:gd name="connsiteX4239" fmla="*/ 1856807 w 3531775"/>
                <a:gd name="connsiteY4239" fmla="*/ 2126726 h 2810796"/>
                <a:gd name="connsiteX4240" fmla="*/ 1860617 w 3531775"/>
                <a:gd name="connsiteY4240" fmla="*/ 2121011 h 2810796"/>
                <a:gd name="connsiteX4241" fmla="*/ 1851282 w 3531775"/>
                <a:gd name="connsiteY4241" fmla="*/ 2139013 h 2810796"/>
                <a:gd name="connsiteX4242" fmla="*/ 1835471 w 3531775"/>
                <a:gd name="connsiteY4242" fmla="*/ 2190639 h 2810796"/>
                <a:gd name="connsiteX4243" fmla="*/ 1848615 w 3531775"/>
                <a:gd name="connsiteY4243" fmla="*/ 2173018 h 2810796"/>
                <a:gd name="connsiteX4244" fmla="*/ 1837471 w 3531775"/>
                <a:gd name="connsiteY4244" fmla="*/ 2173589 h 2810796"/>
                <a:gd name="connsiteX4245" fmla="*/ 1830041 w 3531775"/>
                <a:gd name="connsiteY4245" fmla="*/ 2180257 h 2810796"/>
                <a:gd name="connsiteX4246" fmla="*/ 1830613 w 3531775"/>
                <a:gd name="connsiteY4246" fmla="*/ 2174446 h 2810796"/>
                <a:gd name="connsiteX4247" fmla="*/ 1829756 w 3531775"/>
                <a:gd name="connsiteY4247" fmla="*/ 2169017 h 2810796"/>
                <a:gd name="connsiteX4248" fmla="*/ 1824708 w 3531775"/>
                <a:gd name="connsiteY4248" fmla="*/ 2171684 h 2810796"/>
                <a:gd name="connsiteX4249" fmla="*/ 1828232 w 3531775"/>
                <a:gd name="connsiteY4249" fmla="*/ 2164159 h 2810796"/>
                <a:gd name="connsiteX4250" fmla="*/ 1825850 w 3531775"/>
                <a:gd name="connsiteY4250" fmla="*/ 2158254 h 2810796"/>
                <a:gd name="connsiteX4251" fmla="*/ 1835471 w 3531775"/>
                <a:gd name="connsiteY4251" fmla="*/ 2190639 h 2810796"/>
                <a:gd name="connsiteX4252" fmla="*/ 1799561 w 3531775"/>
                <a:gd name="connsiteY4252" fmla="*/ 2221500 h 2810796"/>
                <a:gd name="connsiteX4253" fmla="*/ 1819945 w 3531775"/>
                <a:gd name="connsiteY4253" fmla="*/ 2216071 h 2810796"/>
                <a:gd name="connsiteX4254" fmla="*/ 1815944 w 3531775"/>
                <a:gd name="connsiteY4254" fmla="*/ 2212070 h 2810796"/>
                <a:gd name="connsiteX4255" fmla="*/ 1814706 w 3531775"/>
                <a:gd name="connsiteY4255" fmla="*/ 2211403 h 2810796"/>
                <a:gd name="connsiteX4256" fmla="*/ 1808420 w 3531775"/>
                <a:gd name="connsiteY4256" fmla="*/ 2217785 h 2810796"/>
                <a:gd name="connsiteX4257" fmla="*/ 1809944 w 3531775"/>
                <a:gd name="connsiteY4257" fmla="*/ 2212642 h 2810796"/>
                <a:gd name="connsiteX4258" fmla="*/ 1810229 w 3531775"/>
                <a:gd name="connsiteY4258" fmla="*/ 2207498 h 2810796"/>
                <a:gd name="connsiteX4259" fmla="*/ 1805848 w 3531775"/>
                <a:gd name="connsiteY4259" fmla="*/ 2208641 h 2810796"/>
                <a:gd name="connsiteX4260" fmla="*/ 1809944 w 3531775"/>
                <a:gd name="connsiteY4260" fmla="*/ 2202640 h 2810796"/>
                <a:gd name="connsiteX4261" fmla="*/ 1799561 w 3531775"/>
                <a:gd name="connsiteY4261" fmla="*/ 2221500 h 2810796"/>
                <a:gd name="connsiteX4262" fmla="*/ 1786226 w 3531775"/>
                <a:gd name="connsiteY4262" fmla="*/ 2279412 h 2810796"/>
                <a:gd name="connsiteX4263" fmla="*/ 1792989 w 3531775"/>
                <a:gd name="connsiteY4263" fmla="*/ 2263124 h 2810796"/>
                <a:gd name="connsiteX4264" fmla="*/ 1787179 w 3531775"/>
                <a:gd name="connsiteY4264" fmla="*/ 2261505 h 2810796"/>
                <a:gd name="connsiteX4265" fmla="*/ 1785560 w 3531775"/>
                <a:gd name="connsiteY4265" fmla="*/ 2261505 h 2810796"/>
                <a:gd name="connsiteX4266" fmla="*/ 1780416 w 3531775"/>
                <a:gd name="connsiteY4266" fmla="*/ 2270554 h 2810796"/>
                <a:gd name="connsiteX4267" fmla="*/ 1780511 w 3531775"/>
                <a:gd name="connsiteY4267" fmla="*/ 2265124 h 2810796"/>
                <a:gd name="connsiteX4268" fmla="*/ 1779273 w 3531775"/>
                <a:gd name="connsiteY4268" fmla="*/ 2260267 h 2810796"/>
                <a:gd name="connsiteX4269" fmla="*/ 1777463 w 3531775"/>
                <a:gd name="connsiteY4269" fmla="*/ 2256076 h 2810796"/>
                <a:gd name="connsiteX4270" fmla="*/ 1774701 w 3531775"/>
                <a:gd name="connsiteY4270" fmla="*/ 2251027 h 2810796"/>
                <a:gd name="connsiteX4271" fmla="*/ 1768700 w 3531775"/>
                <a:gd name="connsiteY4271" fmla="*/ 2260743 h 2810796"/>
                <a:gd name="connsiteX4272" fmla="*/ 1786226 w 3531775"/>
                <a:gd name="connsiteY4272" fmla="*/ 2279412 h 2810796"/>
                <a:gd name="connsiteX4273" fmla="*/ 1745459 w 3531775"/>
                <a:gd name="connsiteY4273" fmla="*/ 2332942 h 2810796"/>
                <a:gd name="connsiteX4274" fmla="*/ 1770510 w 3531775"/>
                <a:gd name="connsiteY4274" fmla="*/ 2316369 h 2810796"/>
                <a:gd name="connsiteX4275" fmla="*/ 1766224 w 3531775"/>
                <a:gd name="connsiteY4275" fmla="*/ 2318655 h 2810796"/>
                <a:gd name="connsiteX4276" fmla="*/ 1761842 w 3531775"/>
                <a:gd name="connsiteY4276" fmla="*/ 2322560 h 2810796"/>
                <a:gd name="connsiteX4277" fmla="*/ 1759366 w 3531775"/>
                <a:gd name="connsiteY4277" fmla="*/ 2317036 h 2810796"/>
                <a:gd name="connsiteX4278" fmla="*/ 1754127 w 3531775"/>
                <a:gd name="connsiteY4278" fmla="*/ 2325608 h 2810796"/>
                <a:gd name="connsiteX4279" fmla="*/ 1754508 w 3531775"/>
                <a:gd name="connsiteY4279" fmla="*/ 2320369 h 2810796"/>
                <a:gd name="connsiteX4280" fmla="*/ 1753556 w 3531775"/>
                <a:gd name="connsiteY4280" fmla="*/ 2315797 h 2810796"/>
                <a:gd name="connsiteX4281" fmla="*/ 1749174 w 3531775"/>
                <a:gd name="connsiteY4281" fmla="*/ 2318845 h 2810796"/>
                <a:gd name="connsiteX4282" fmla="*/ 1752127 w 3531775"/>
                <a:gd name="connsiteY4282" fmla="*/ 2311797 h 2810796"/>
                <a:gd name="connsiteX4283" fmla="*/ 1745459 w 3531775"/>
                <a:gd name="connsiteY4283" fmla="*/ 2332942 h 2810796"/>
                <a:gd name="connsiteX4284" fmla="*/ 1714789 w 3531775"/>
                <a:gd name="connsiteY4284" fmla="*/ 2380472 h 2810796"/>
                <a:gd name="connsiteX4285" fmla="*/ 1734125 w 3531775"/>
                <a:gd name="connsiteY4285" fmla="*/ 2368280 h 2810796"/>
                <a:gd name="connsiteX4286" fmla="*/ 1729458 w 3531775"/>
                <a:gd name="connsiteY4286" fmla="*/ 2366661 h 2810796"/>
                <a:gd name="connsiteX4287" fmla="*/ 1722980 w 3531775"/>
                <a:gd name="connsiteY4287" fmla="*/ 2374186 h 2810796"/>
                <a:gd name="connsiteX4288" fmla="*/ 1723647 w 3531775"/>
                <a:gd name="connsiteY4288" fmla="*/ 2369518 h 2810796"/>
                <a:gd name="connsiteX4289" fmla="*/ 1723076 w 3531775"/>
                <a:gd name="connsiteY4289" fmla="*/ 2365327 h 2810796"/>
                <a:gd name="connsiteX4290" fmla="*/ 1718980 w 3531775"/>
                <a:gd name="connsiteY4290" fmla="*/ 2367899 h 2810796"/>
                <a:gd name="connsiteX4291" fmla="*/ 1721933 w 3531775"/>
                <a:gd name="connsiteY4291" fmla="*/ 2361613 h 2810796"/>
                <a:gd name="connsiteX4292" fmla="*/ 1714789 w 3531775"/>
                <a:gd name="connsiteY4292" fmla="*/ 2380472 h 2810796"/>
                <a:gd name="connsiteX4293" fmla="*/ 1679642 w 3531775"/>
                <a:gd name="connsiteY4293" fmla="*/ 2426573 h 2810796"/>
                <a:gd name="connsiteX4294" fmla="*/ 1711646 w 3531775"/>
                <a:gd name="connsiteY4294" fmla="*/ 2413714 h 2810796"/>
                <a:gd name="connsiteX4295" fmla="*/ 1706216 w 3531775"/>
                <a:gd name="connsiteY4295" fmla="*/ 2415429 h 2810796"/>
                <a:gd name="connsiteX4296" fmla="*/ 1700883 w 3531775"/>
                <a:gd name="connsiteY4296" fmla="*/ 2412000 h 2810796"/>
                <a:gd name="connsiteX4297" fmla="*/ 1691167 w 3531775"/>
                <a:gd name="connsiteY4297" fmla="*/ 2420191 h 2810796"/>
                <a:gd name="connsiteX4298" fmla="*/ 1693358 w 3531775"/>
                <a:gd name="connsiteY4298" fmla="*/ 2408380 h 2810796"/>
                <a:gd name="connsiteX4299" fmla="*/ 1687738 w 3531775"/>
                <a:gd name="connsiteY4299" fmla="*/ 2410666 h 2810796"/>
                <a:gd name="connsiteX4300" fmla="*/ 1692977 w 3531775"/>
                <a:gd name="connsiteY4300" fmla="*/ 2403046 h 2810796"/>
                <a:gd name="connsiteX4301" fmla="*/ 1679642 w 3531775"/>
                <a:gd name="connsiteY4301" fmla="*/ 2426573 h 2810796"/>
                <a:gd name="connsiteX4302" fmla="*/ 1674117 w 3531775"/>
                <a:gd name="connsiteY4302" fmla="*/ 2381520 h 2810796"/>
                <a:gd name="connsiteX4303" fmla="*/ 1705454 w 3531775"/>
                <a:gd name="connsiteY4303" fmla="*/ 2376376 h 2810796"/>
                <a:gd name="connsiteX4304" fmla="*/ 1700311 w 3531775"/>
                <a:gd name="connsiteY4304" fmla="*/ 2376567 h 2810796"/>
                <a:gd name="connsiteX4305" fmla="*/ 1696120 w 3531775"/>
                <a:gd name="connsiteY4305" fmla="*/ 2371042 h 2810796"/>
                <a:gd name="connsiteX4306" fmla="*/ 1685738 w 3531775"/>
                <a:gd name="connsiteY4306" fmla="*/ 2377805 h 2810796"/>
                <a:gd name="connsiteX4307" fmla="*/ 1688690 w 3531775"/>
                <a:gd name="connsiteY4307" fmla="*/ 2371233 h 2810796"/>
                <a:gd name="connsiteX4308" fmla="*/ 1690024 w 3531775"/>
                <a:gd name="connsiteY4308" fmla="*/ 2364661 h 2810796"/>
                <a:gd name="connsiteX4309" fmla="*/ 1684499 w 3531775"/>
                <a:gd name="connsiteY4309" fmla="*/ 2365804 h 2810796"/>
                <a:gd name="connsiteX4310" fmla="*/ 1690595 w 3531775"/>
                <a:gd name="connsiteY4310" fmla="*/ 2358469 h 2810796"/>
                <a:gd name="connsiteX4311" fmla="*/ 1674117 w 3531775"/>
                <a:gd name="connsiteY4311" fmla="*/ 2381520 h 2810796"/>
                <a:gd name="connsiteX4312" fmla="*/ 1680499 w 3531775"/>
                <a:gd name="connsiteY4312" fmla="*/ 2331037 h 2810796"/>
                <a:gd name="connsiteX4313" fmla="*/ 1683452 w 3531775"/>
                <a:gd name="connsiteY4313" fmla="*/ 2322655 h 2810796"/>
                <a:gd name="connsiteX4314" fmla="*/ 1675070 w 3531775"/>
                <a:gd name="connsiteY4314" fmla="*/ 2322751 h 2810796"/>
                <a:gd name="connsiteX4315" fmla="*/ 1669164 w 3531775"/>
                <a:gd name="connsiteY4315" fmla="*/ 2329704 h 2810796"/>
                <a:gd name="connsiteX4316" fmla="*/ 1669545 w 3531775"/>
                <a:gd name="connsiteY4316" fmla="*/ 2325322 h 2810796"/>
                <a:gd name="connsiteX4317" fmla="*/ 1668783 w 3531775"/>
                <a:gd name="connsiteY4317" fmla="*/ 2321322 h 2810796"/>
                <a:gd name="connsiteX4318" fmla="*/ 1664973 w 3531775"/>
                <a:gd name="connsiteY4318" fmla="*/ 2323703 h 2810796"/>
                <a:gd name="connsiteX4319" fmla="*/ 1667640 w 3531775"/>
                <a:gd name="connsiteY4319" fmla="*/ 2317893 h 2810796"/>
                <a:gd name="connsiteX4320" fmla="*/ 1665640 w 3531775"/>
                <a:gd name="connsiteY4320" fmla="*/ 2313702 h 2810796"/>
                <a:gd name="connsiteX4321" fmla="*/ 1680499 w 3531775"/>
                <a:gd name="connsiteY4321" fmla="*/ 2331037 h 2810796"/>
                <a:gd name="connsiteX4322" fmla="*/ 1649447 w 3531775"/>
                <a:gd name="connsiteY4322" fmla="*/ 2477722 h 2810796"/>
                <a:gd name="connsiteX4323" fmla="*/ 1664687 w 3531775"/>
                <a:gd name="connsiteY4323" fmla="*/ 2465530 h 2810796"/>
                <a:gd name="connsiteX4324" fmla="*/ 1662211 w 3531775"/>
                <a:gd name="connsiteY4324" fmla="*/ 2460482 h 2810796"/>
                <a:gd name="connsiteX4325" fmla="*/ 1661258 w 3531775"/>
                <a:gd name="connsiteY4325" fmla="*/ 2459530 h 2810796"/>
                <a:gd name="connsiteX4326" fmla="*/ 1652210 w 3531775"/>
                <a:gd name="connsiteY4326" fmla="*/ 2465530 h 2810796"/>
                <a:gd name="connsiteX4327" fmla="*/ 1655924 w 3531775"/>
                <a:gd name="connsiteY4327" fmla="*/ 2460196 h 2810796"/>
                <a:gd name="connsiteX4328" fmla="*/ 1658306 w 3531775"/>
                <a:gd name="connsiteY4328" fmla="*/ 2454576 h 2810796"/>
                <a:gd name="connsiteX4329" fmla="*/ 1653448 w 3531775"/>
                <a:gd name="connsiteY4329" fmla="*/ 2455148 h 2810796"/>
                <a:gd name="connsiteX4330" fmla="*/ 1659830 w 3531775"/>
                <a:gd name="connsiteY4330" fmla="*/ 2449243 h 2810796"/>
                <a:gd name="connsiteX4331" fmla="*/ 1661258 w 3531775"/>
                <a:gd name="connsiteY4331" fmla="*/ 2442575 h 2810796"/>
                <a:gd name="connsiteX4332" fmla="*/ 1651543 w 3531775"/>
                <a:gd name="connsiteY4332" fmla="*/ 2448766 h 2810796"/>
                <a:gd name="connsiteX4333" fmla="*/ 1649447 w 3531775"/>
                <a:gd name="connsiteY4333" fmla="*/ 2477722 h 2810796"/>
                <a:gd name="connsiteX4334" fmla="*/ 1638970 w 3531775"/>
                <a:gd name="connsiteY4334" fmla="*/ 2428764 h 2810796"/>
                <a:gd name="connsiteX4335" fmla="*/ 1673165 w 3531775"/>
                <a:gd name="connsiteY4335" fmla="*/ 2412762 h 2810796"/>
                <a:gd name="connsiteX4336" fmla="*/ 1667450 w 3531775"/>
                <a:gd name="connsiteY4336" fmla="*/ 2414857 h 2810796"/>
                <a:gd name="connsiteX4337" fmla="*/ 1661258 w 3531775"/>
                <a:gd name="connsiteY4337" fmla="*/ 2412095 h 2810796"/>
                <a:gd name="connsiteX4338" fmla="*/ 1651352 w 3531775"/>
                <a:gd name="connsiteY4338" fmla="*/ 2421525 h 2810796"/>
                <a:gd name="connsiteX4339" fmla="*/ 1652876 w 3531775"/>
                <a:gd name="connsiteY4339" fmla="*/ 2415143 h 2810796"/>
                <a:gd name="connsiteX4340" fmla="*/ 1652686 w 3531775"/>
                <a:gd name="connsiteY4340" fmla="*/ 2409333 h 2810796"/>
                <a:gd name="connsiteX4341" fmla="*/ 1651733 w 3531775"/>
                <a:gd name="connsiteY4341" fmla="*/ 2404094 h 2810796"/>
                <a:gd name="connsiteX4342" fmla="*/ 1638970 w 3531775"/>
                <a:gd name="connsiteY4342" fmla="*/ 2428764 h 2810796"/>
                <a:gd name="connsiteX4343" fmla="*/ 1635541 w 3531775"/>
                <a:gd name="connsiteY4343" fmla="*/ 2377043 h 2810796"/>
                <a:gd name="connsiteX4344" fmla="*/ 1665926 w 3531775"/>
                <a:gd name="connsiteY4344" fmla="*/ 2365327 h 2810796"/>
                <a:gd name="connsiteX4345" fmla="*/ 1655353 w 3531775"/>
                <a:gd name="connsiteY4345" fmla="*/ 2363422 h 2810796"/>
                <a:gd name="connsiteX4346" fmla="*/ 1646495 w 3531775"/>
                <a:gd name="connsiteY4346" fmla="*/ 2371423 h 2810796"/>
                <a:gd name="connsiteX4347" fmla="*/ 1647923 w 3531775"/>
                <a:gd name="connsiteY4347" fmla="*/ 2365518 h 2810796"/>
                <a:gd name="connsiteX4348" fmla="*/ 1647828 w 3531775"/>
                <a:gd name="connsiteY4348" fmla="*/ 2359898 h 2810796"/>
                <a:gd name="connsiteX4349" fmla="*/ 1647066 w 3531775"/>
                <a:gd name="connsiteY4349" fmla="*/ 2354850 h 2810796"/>
                <a:gd name="connsiteX4350" fmla="*/ 1635541 w 3531775"/>
                <a:gd name="connsiteY4350" fmla="*/ 2377043 h 2810796"/>
                <a:gd name="connsiteX4351" fmla="*/ 1581915 w 3531775"/>
                <a:gd name="connsiteY4351" fmla="*/ 2446385 h 2810796"/>
                <a:gd name="connsiteX4352" fmla="*/ 1577629 w 3531775"/>
                <a:gd name="connsiteY4352" fmla="*/ 2443147 h 2810796"/>
                <a:gd name="connsiteX4353" fmla="*/ 1568675 w 3531775"/>
                <a:gd name="connsiteY4353" fmla="*/ 2448290 h 2810796"/>
                <a:gd name="connsiteX4354" fmla="*/ 1570866 w 3531775"/>
                <a:gd name="connsiteY4354" fmla="*/ 2443813 h 2810796"/>
                <a:gd name="connsiteX4355" fmla="*/ 1571628 w 3531775"/>
                <a:gd name="connsiteY4355" fmla="*/ 2439432 h 2810796"/>
                <a:gd name="connsiteX4356" fmla="*/ 1570009 w 3531775"/>
                <a:gd name="connsiteY4356" fmla="*/ 2436479 h 2810796"/>
                <a:gd name="connsiteX4357" fmla="*/ 1558484 w 3531775"/>
                <a:gd name="connsiteY4357" fmla="*/ 2451433 h 2810796"/>
                <a:gd name="connsiteX4358" fmla="*/ 1581915 w 3531775"/>
                <a:gd name="connsiteY4358" fmla="*/ 2446385 h 2810796"/>
                <a:gd name="connsiteX4359" fmla="*/ 1620968 w 3531775"/>
                <a:gd name="connsiteY4359" fmla="*/ 2420191 h 2810796"/>
                <a:gd name="connsiteX4360" fmla="*/ 1618301 w 3531775"/>
                <a:gd name="connsiteY4360" fmla="*/ 2415334 h 2810796"/>
                <a:gd name="connsiteX4361" fmla="*/ 1611443 w 3531775"/>
                <a:gd name="connsiteY4361" fmla="*/ 2418953 h 2810796"/>
                <a:gd name="connsiteX4362" fmla="*/ 1612395 w 3531775"/>
                <a:gd name="connsiteY4362" fmla="*/ 2414572 h 2810796"/>
                <a:gd name="connsiteX4363" fmla="*/ 1614110 w 3531775"/>
                <a:gd name="connsiteY4363" fmla="*/ 2409618 h 2810796"/>
                <a:gd name="connsiteX4364" fmla="*/ 1609728 w 3531775"/>
                <a:gd name="connsiteY4364" fmla="*/ 2409809 h 2810796"/>
                <a:gd name="connsiteX4365" fmla="*/ 1615158 w 3531775"/>
                <a:gd name="connsiteY4365" fmla="*/ 2404856 h 2810796"/>
                <a:gd name="connsiteX4366" fmla="*/ 1615919 w 3531775"/>
                <a:gd name="connsiteY4366" fmla="*/ 2398855 h 2810796"/>
                <a:gd name="connsiteX4367" fmla="*/ 1607442 w 3531775"/>
                <a:gd name="connsiteY4367" fmla="*/ 2403808 h 2810796"/>
                <a:gd name="connsiteX4368" fmla="*/ 1617634 w 3531775"/>
                <a:gd name="connsiteY4368" fmla="*/ 2428383 h 2810796"/>
                <a:gd name="connsiteX4369" fmla="*/ 1620968 w 3531775"/>
                <a:gd name="connsiteY4369" fmla="*/ 2420191 h 2810796"/>
                <a:gd name="connsiteX4370" fmla="*/ 1622206 w 3531775"/>
                <a:gd name="connsiteY4370" fmla="*/ 2474103 h 2810796"/>
                <a:gd name="connsiteX4371" fmla="*/ 1624492 w 3531775"/>
                <a:gd name="connsiteY4371" fmla="*/ 2464292 h 2810796"/>
                <a:gd name="connsiteX4372" fmla="*/ 1618872 w 3531775"/>
                <a:gd name="connsiteY4372" fmla="*/ 2460673 h 2810796"/>
                <a:gd name="connsiteX4373" fmla="*/ 1617062 w 3531775"/>
                <a:gd name="connsiteY4373" fmla="*/ 2460196 h 2810796"/>
                <a:gd name="connsiteX4374" fmla="*/ 1606871 w 3531775"/>
                <a:gd name="connsiteY4374" fmla="*/ 2468578 h 2810796"/>
                <a:gd name="connsiteX4375" fmla="*/ 1609728 w 3531775"/>
                <a:gd name="connsiteY4375" fmla="*/ 2462482 h 2810796"/>
                <a:gd name="connsiteX4376" fmla="*/ 1610776 w 3531775"/>
                <a:gd name="connsiteY4376" fmla="*/ 2456672 h 2810796"/>
                <a:gd name="connsiteX4377" fmla="*/ 1604204 w 3531775"/>
                <a:gd name="connsiteY4377" fmla="*/ 2458672 h 2810796"/>
                <a:gd name="connsiteX4378" fmla="*/ 1610776 w 3531775"/>
                <a:gd name="connsiteY4378" fmla="*/ 2451338 h 2810796"/>
                <a:gd name="connsiteX4379" fmla="*/ 1609919 w 3531775"/>
                <a:gd name="connsiteY4379" fmla="*/ 2444670 h 2810796"/>
                <a:gd name="connsiteX4380" fmla="*/ 1622206 w 3531775"/>
                <a:gd name="connsiteY4380" fmla="*/ 2474103 h 2810796"/>
                <a:gd name="connsiteX4381" fmla="*/ 1584392 w 3531775"/>
                <a:gd name="connsiteY4381" fmla="*/ 2511536 h 2810796"/>
                <a:gd name="connsiteX4382" fmla="*/ 1617158 w 3531775"/>
                <a:gd name="connsiteY4382" fmla="*/ 2504107 h 2810796"/>
                <a:gd name="connsiteX4383" fmla="*/ 1611824 w 3531775"/>
                <a:gd name="connsiteY4383" fmla="*/ 2504964 h 2810796"/>
                <a:gd name="connsiteX4384" fmla="*/ 1607442 w 3531775"/>
                <a:gd name="connsiteY4384" fmla="*/ 2501630 h 2810796"/>
                <a:gd name="connsiteX4385" fmla="*/ 1596679 w 3531775"/>
                <a:gd name="connsiteY4385" fmla="*/ 2507821 h 2810796"/>
                <a:gd name="connsiteX4386" fmla="*/ 1599727 w 3531775"/>
                <a:gd name="connsiteY4386" fmla="*/ 2502868 h 2810796"/>
                <a:gd name="connsiteX4387" fmla="*/ 1601156 w 3531775"/>
                <a:gd name="connsiteY4387" fmla="*/ 2498010 h 2810796"/>
                <a:gd name="connsiteX4388" fmla="*/ 1601727 w 3531775"/>
                <a:gd name="connsiteY4388" fmla="*/ 2493534 h 2810796"/>
                <a:gd name="connsiteX4389" fmla="*/ 1584392 w 3531775"/>
                <a:gd name="connsiteY4389" fmla="*/ 2511536 h 2810796"/>
                <a:gd name="connsiteX4390" fmla="*/ 1582582 w 3531775"/>
                <a:gd name="connsiteY4390" fmla="*/ 2492867 h 2810796"/>
                <a:gd name="connsiteX4391" fmla="*/ 1578677 w 3531775"/>
                <a:gd name="connsiteY4391" fmla="*/ 2488295 h 2810796"/>
                <a:gd name="connsiteX4392" fmla="*/ 1571247 w 3531775"/>
                <a:gd name="connsiteY4392" fmla="*/ 2484580 h 2810796"/>
                <a:gd name="connsiteX4393" fmla="*/ 1557055 w 3531775"/>
                <a:gd name="connsiteY4393" fmla="*/ 2493153 h 2810796"/>
                <a:gd name="connsiteX4394" fmla="*/ 1559341 w 3531775"/>
                <a:gd name="connsiteY4394" fmla="*/ 2487533 h 2810796"/>
                <a:gd name="connsiteX4395" fmla="*/ 1556388 w 3531775"/>
                <a:gd name="connsiteY4395" fmla="*/ 2483247 h 2810796"/>
                <a:gd name="connsiteX4396" fmla="*/ 1553054 w 3531775"/>
                <a:gd name="connsiteY4396" fmla="*/ 2482580 h 2810796"/>
                <a:gd name="connsiteX4397" fmla="*/ 1560579 w 3531775"/>
                <a:gd name="connsiteY4397" fmla="*/ 2474674 h 2810796"/>
                <a:gd name="connsiteX4398" fmla="*/ 1558865 w 3531775"/>
                <a:gd name="connsiteY4398" fmla="*/ 2467721 h 2810796"/>
                <a:gd name="connsiteX4399" fmla="*/ 1582582 w 3531775"/>
                <a:gd name="connsiteY4399" fmla="*/ 2492867 h 2810796"/>
                <a:gd name="connsiteX4400" fmla="*/ 1549816 w 3531775"/>
                <a:gd name="connsiteY4400" fmla="*/ 2549350 h 2810796"/>
                <a:gd name="connsiteX4401" fmla="*/ 1570676 w 3531775"/>
                <a:gd name="connsiteY4401" fmla="*/ 2537920 h 2810796"/>
                <a:gd name="connsiteX4402" fmla="*/ 1565532 w 3531775"/>
                <a:gd name="connsiteY4402" fmla="*/ 2534301 h 2810796"/>
                <a:gd name="connsiteX4403" fmla="*/ 1565818 w 3531775"/>
                <a:gd name="connsiteY4403" fmla="*/ 2531824 h 2810796"/>
                <a:gd name="connsiteX4404" fmla="*/ 1553340 w 3531775"/>
                <a:gd name="connsiteY4404" fmla="*/ 2537253 h 2810796"/>
                <a:gd name="connsiteX4405" fmla="*/ 1558484 w 3531775"/>
                <a:gd name="connsiteY4405" fmla="*/ 2532205 h 2810796"/>
                <a:gd name="connsiteX4406" fmla="*/ 1561722 w 3531775"/>
                <a:gd name="connsiteY4406" fmla="*/ 2526681 h 2810796"/>
                <a:gd name="connsiteX4407" fmla="*/ 1555150 w 3531775"/>
                <a:gd name="connsiteY4407" fmla="*/ 2526967 h 2810796"/>
                <a:gd name="connsiteX4408" fmla="*/ 1563913 w 3531775"/>
                <a:gd name="connsiteY4408" fmla="*/ 2521442 h 2810796"/>
                <a:gd name="connsiteX4409" fmla="*/ 1565818 w 3531775"/>
                <a:gd name="connsiteY4409" fmla="*/ 2514775 h 2810796"/>
                <a:gd name="connsiteX4410" fmla="*/ 1552769 w 3531775"/>
                <a:gd name="connsiteY4410" fmla="*/ 2520490 h 2810796"/>
                <a:gd name="connsiteX4411" fmla="*/ 1549816 w 3531775"/>
                <a:gd name="connsiteY4411" fmla="*/ 2549350 h 2810796"/>
                <a:gd name="connsiteX4412" fmla="*/ 1171769 w 3531775"/>
                <a:gd name="connsiteY4412" fmla="*/ 1442641 h 2810796"/>
                <a:gd name="connsiteX4413" fmla="*/ 1159196 w 3531775"/>
                <a:gd name="connsiteY4413" fmla="*/ 1459214 h 2810796"/>
                <a:gd name="connsiteX4414" fmla="*/ 1157767 w 3531775"/>
                <a:gd name="connsiteY4414" fmla="*/ 1450070 h 2810796"/>
                <a:gd name="connsiteX4415" fmla="*/ 1159577 w 3531775"/>
                <a:gd name="connsiteY4415" fmla="*/ 1449213 h 2810796"/>
                <a:gd name="connsiteX4416" fmla="*/ 1150433 w 3531775"/>
                <a:gd name="connsiteY4416" fmla="*/ 1443403 h 2810796"/>
                <a:gd name="connsiteX4417" fmla="*/ 1156243 w 3531775"/>
                <a:gd name="connsiteY4417" fmla="*/ 1444260 h 2810796"/>
                <a:gd name="connsiteX4418" fmla="*/ 1158338 w 3531775"/>
                <a:gd name="connsiteY4418" fmla="*/ 1441688 h 2810796"/>
                <a:gd name="connsiteX4419" fmla="*/ 1158148 w 3531775"/>
                <a:gd name="connsiteY4419" fmla="*/ 1439688 h 2810796"/>
                <a:gd name="connsiteX4420" fmla="*/ 1166054 w 3531775"/>
                <a:gd name="connsiteY4420" fmla="*/ 1443593 h 2810796"/>
                <a:gd name="connsiteX4421" fmla="*/ 1171769 w 3531775"/>
                <a:gd name="connsiteY4421" fmla="*/ 1442641 h 2810796"/>
                <a:gd name="connsiteX4422" fmla="*/ 1188723 w 3531775"/>
                <a:gd name="connsiteY4422" fmla="*/ 1475883 h 2810796"/>
                <a:gd name="connsiteX4423" fmla="*/ 1178531 w 3531775"/>
                <a:gd name="connsiteY4423" fmla="*/ 1500743 h 2810796"/>
                <a:gd name="connsiteX4424" fmla="*/ 1176245 w 3531775"/>
                <a:gd name="connsiteY4424" fmla="*/ 1488265 h 2810796"/>
                <a:gd name="connsiteX4425" fmla="*/ 1177865 w 3531775"/>
                <a:gd name="connsiteY4425" fmla="*/ 1486837 h 2810796"/>
                <a:gd name="connsiteX4426" fmla="*/ 1169673 w 3531775"/>
                <a:gd name="connsiteY4426" fmla="*/ 1478740 h 2810796"/>
                <a:gd name="connsiteX4427" fmla="*/ 1180913 w 3531775"/>
                <a:gd name="connsiteY4427" fmla="*/ 1483217 h 2810796"/>
                <a:gd name="connsiteX4428" fmla="*/ 1174912 w 3531775"/>
                <a:gd name="connsiteY4428" fmla="*/ 1473883 h 2810796"/>
                <a:gd name="connsiteX4429" fmla="*/ 1183294 w 3531775"/>
                <a:gd name="connsiteY4429" fmla="*/ 1478169 h 2810796"/>
                <a:gd name="connsiteX4430" fmla="*/ 1188723 w 3531775"/>
                <a:gd name="connsiteY4430" fmla="*/ 1475883 h 2810796"/>
                <a:gd name="connsiteX4431" fmla="*/ 1199867 w 3531775"/>
                <a:gd name="connsiteY4431" fmla="*/ 1509411 h 2810796"/>
                <a:gd name="connsiteX4432" fmla="*/ 1187485 w 3531775"/>
                <a:gd name="connsiteY4432" fmla="*/ 1526841 h 2810796"/>
                <a:gd name="connsiteX4433" fmla="*/ 1197486 w 3531775"/>
                <a:gd name="connsiteY4433" fmla="*/ 1533985 h 2810796"/>
                <a:gd name="connsiteX4434" fmla="*/ 1195772 w 3531775"/>
                <a:gd name="connsiteY4434" fmla="*/ 1528461 h 2810796"/>
                <a:gd name="connsiteX4435" fmla="*/ 1201677 w 3531775"/>
                <a:gd name="connsiteY4435" fmla="*/ 1528651 h 2810796"/>
                <a:gd name="connsiteX4436" fmla="*/ 1195962 w 3531775"/>
                <a:gd name="connsiteY4436" fmla="*/ 1520365 h 2810796"/>
                <a:gd name="connsiteX4437" fmla="*/ 1205201 w 3531775"/>
                <a:gd name="connsiteY4437" fmla="*/ 1523984 h 2810796"/>
                <a:gd name="connsiteX4438" fmla="*/ 1209488 w 3531775"/>
                <a:gd name="connsiteY4438" fmla="*/ 1524555 h 2810796"/>
                <a:gd name="connsiteX4439" fmla="*/ 1199867 w 3531775"/>
                <a:gd name="connsiteY4439" fmla="*/ 1509411 h 2810796"/>
                <a:gd name="connsiteX4440" fmla="*/ 1221965 w 3531775"/>
                <a:gd name="connsiteY4440" fmla="*/ 1566561 h 2810796"/>
                <a:gd name="connsiteX4441" fmla="*/ 1218441 w 3531775"/>
                <a:gd name="connsiteY4441" fmla="*/ 1555893 h 2810796"/>
                <a:gd name="connsiteX4442" fmla="*/ 1222632 w 3531775"/>
                <a:gd name="connsiteY4442" fmla="*/ 1559226 h 2810796"/>
                <a:gd name="connsiteX4443" fmla="*/ 1227014 w 3531775"/>
                <a:gd name="connsiteY4443" fmla="*/ 1561322 h 2810796"/>
                <a:gd name="connsiteX4444" fmla="*/ 1231205 w 3531775"/>
                <a:gd name="connsiteY4444" fmla="*/ 1562655 h 2810796"/>
                <a:gd name="connsiteX4445" fmla="*/ 1216441 w 3531775"/>
                <a:gd name="connsiteY4445" fmla="*/ 1544463 h 2810796"/>
                <a:gd name="connsiteX4446" fmla="*/ 1216917 w 3531775"/>
                <a:gd name="connsiteY4446" fmla="*/ 1574752 h 2810796"/>
                <a:gd name="connsiteX4447" fmla="*/ 1221965 w 3531775"/>
                <a:gd name="connsiteY4447" fmla="*/ 1566561 h 2810796"/>
                <a:gd name="connsiteX4448" fmla="*/ 1223204 w 3531775"/>
                <a:gd name="connsiteY4448" fmla="*/ 1736201 h 2810796"/>
                <a:gd name="connsiteX4449" fmla="*/ 1226252 w 3531775"/>
                <a:gd name="connsiteY4449" fmla="*/ 1730200 h 2810796"/>
                <a:gd name="connsiteX4450" fmla="*/ 1227680 w 3531775"/>
                <a:gd name="connsiteY4450" fmla="*/ 1733725 h 2810796"/>
                <a:gd name="connsiteX4451" fmla="*/ 1228823 w 3531775"/>
                <a:gd name="connsiteY4451" fmla="*/ 1738201 h 2810796"/>
                <a:gd name="connsiteX4452" fmla="*/ 1231776 w 3531775"/>
                <a:gd name="connsiteY4452" fmla="*/ 1735820 h 2810796"/>
                <a:gd name="connsiteX4453" fmla="*/ 1230347 w 3531775"/>
                <a:gd name="connsiteY4453" fmla="*/ 1742202 h 2810796"/>
                <a:gd name="connsiteX4454" fmla="*/ 1233014 w 3531775"/>
                <a:gd name="connsiteY4454" fmla="*/ 1722866 h 2810796"/>
                <a:gd name="connsiteX4455" fmla="*/ 1216060 w 3531775"/>
                <a:gd name="connsiteY4455" fmla="*/ 1735820 h 2810796"/>
                <a:gd name="connsiteX4456" fmla="*/ 1223204 w 3531775"/>
                <a:gd name="connsiteY4456" fmla="*/ 1736201 h 2810796"/>
                <a:gd name="connsiteX4457" fmla="*/ 1183103 w 3531775"/>
                <a:gd name="connsiteY4457" fmla="*/ 1968706 h 2810796"/>
                <a:gd name="connsiteX4458" fmla="*/ 1188723 w 3531775"/>
                <a:gd name="connsiteY4458" fmla="*/ 1957276 h 2810796"/>
                <a:gd name="connsiteX4459" fmla="*/ 1189199 w 3531775"/>
                <a:gd name="connsiteY4459" fmla="*/ 1963277 h 2810796"/>
                <a:gd name="connsiteX4460" fmla="*/ 1190914 w 3531775"/>
                <a:gd name="connsiteY4460" fmla="*/ 1968325 h 2810796"/>
                <a:gd name="connsiteX4461" fmla="*/ 1193105 w 3531775"/>
                <a:gd name="connsiteY4461" fmla="*/ 1972612 h 2810796"/>
                <a:gd name="connsiteX4462" fmla="*/ 1196438 w 3531775"/>
                <a:gd name="connsiteY4462" fmla="*/ 1977565 h 2810796"/>
                <a:gd name="connsiteX4463" fmla="*/ 1201201 w 3531775"/>
                <a:gd name="connsiteY4463" fmla="*/ 1965563 h 2810796"/>
                <a:gd name="connsiteX4464" fmla="*/ 1172816 w 3531775"/>
                <a:gd name="connsiteY4464" fmla="*/ 1971945 h 2810796"/>
                <a:gd name="connsiteX4465" fmla="*/ 1183103 w 3531775"/>
                <a:gd name="connsiteY4465" fmla="*/ 1968706 h 2810796"/>
                <a:gd name="connsiteX4466" fmla="*/ 1195391 w 3531775"/>
                <a:gd name="connsiteY4466" fmla="*/ 1934130 h 2810796"/>
                <a:gd name="connsiteX4467" fmla="*/ 1200058 w 3531775"/>
                <a:gd name="connsiteY4467" fmla="*/ 1928892 h 2810796"/>
                <a:gd name="connsiteX4468" fmla="*/ 1207297 w 3531775"/>
                <a:gd name="connsiteY4468" fmla="*/ 1927558 h 2810796"/>
                <a:gd name="connsiteX4469" fmla="*/ 1212536 w 3531775"/>
                <a:gd name="connsiteY4469" fmla="*/ 1913557 h 2810796"/>
                <a:gd name="connsiteX4470" fmla="*/ 1213964 w 3531775"/>
                <a:gd name="connsiteY4470" fmla="*/ 1919843 h 2810796"/>
                <a:gd name="connsiteX4471" fmla="*/ 1216822 w 3531775"/>
                <a:gd name="connsiteY4471" fmla="*/ 1924701 h 2810796"/>
                <a:gd name="connsiteX4472" fmla="*/ 1221204 w 3531775"/>
                <a:gd name="connsiteY4472" fmla="*/ 1918509 h 2810796"/>
                <a:gd name="connsiteX4473" fmla="*/ 1220156 w 3531775"/>
                <a:gd name="connsiteY4473" fmla="*/ 1928606 h 2810796"/>
                <a:gd name="connsiteX4474" fmla="*/ 1225013 w 3531775"/>
                <a:gd name="connsiteY4474" fmla="*/ 1932702 h 2810796"/>
                <a:gd name="connsiteX4475" fmla="*/ 1195391 w 3531775"/>
                <a:gd name="connsiteY4475" fmla="*/ 1934130 h 2810796"/>
                <a:gd name="connsiteX4476" fmla="*/ 1208154 w 3531775"/>
                <a:gd name="connsiteY4476" fmla="*/ 1875266 h 2810796"/>
                <a:gd name="connsiteX4477" fmla="*/ 1211678 w 3531775"/>
                <a:gd name="connsiteY4477" fmla="*/ 1870313 h 2810796"/>
                <a:gd name="connsiteX4478" fmla="*/ 1217774 w 3531775"/>
                <a:gd name="connsiteY4478" fmla="*/ 1867837 h 2810796"/>
                <a:gd name="connsiteX4479" fmla="*/ 1219870 w 3531775"/>
                <a:gd name="connsiteY4479" fmla="*/ 1858312 h 2810796"/>
                <a:gd name="connsiteX4480" fmla="*/ 1222823 w 3531775"/>
                <a:gd name="connsiteY4480" fmla="*/ 1860407 h 2810796"/>
                <a:gd name="connsiteX4481" fmla="*/ 1225775 w 3531775"/>
                <a:gd name="connsiteY4481" fmla="*/ 1863741 h 2810796"/>
                <a:gd name="connsiteX4482" fmla="*/ 1229014 w 3531775"/>
                <a:gd name="connsiteY4482" fmla="*/ 1857930 h 2810796"/>
                <a:gd name="connsiteX4483" fmla="*/ 1229014 w 3531775"/>
                <a:gd name="connsiteY4483" fmla="*/ 1866217 h 2810796"/>
                <a:gd name="connsiteX4484" fmla="*/ 1233586 w 3531775"/>
                <a:gd name="connsiteY4484" fmla="*/ 1868503 h 2810796"/>
                <a:gd name="connsiteX4485" fmla="*/ 1208154 w 3531775"/>
                <a:gd name="connsiteY4485" fmla="*/ 1875266 h 2810796"/>
                <a:gd name="connsiteX4486" fmla="*/ 1222918 w 3531775"/>
                <a:gd name="connsiteY4486" fmla="*/ 1811639 h 2810796"/>
                <a:gd name="connsiteX4487" fmla="*/ 1232443 w 3531775"/>
                <a:gd name="connsiteY4487" fmla="*/ 1807924 h 2810796"/>
                <a:gd name="connsiteX4488" fmla="*/ 1236824 w 3531775"/>
                <a:gd name="connsiteY4488" fmla="*/ 1796685 h 2810796"/>
                <a:gd name="connsiteX4489" fmla="*/ 1237872 w 3531775"/>
                <a:gd name="connsiteY4489" fmla="*/ 1802304 h 2810796"/>
                <a:gd name="connsiteX4490" fmla="*/ 1239968 w 3531775"/>
                <a:gd name="connsiteY4490" fmla="*/ 1806972 h 2810796"/>
                <a:gd name="connsiteX4491" fmla="*/ 1243587 w 3531775"/>
                <a:gd name="connsiteY4491" fmla="*/ 1802209 h 2810796"/>
                <a:gd name="connsiteX4492" fmla="*/ 1242539 w 3531775"/>
                <a:gd name="connsiteY4492" fmla="*/ 1810782 h 2810796"/>
                <a:gd name="connsiteX4493" fmla="*/ 1246254 w 3531775"/>
                <a:gd name="connsiteY4493" fmla="*/ 1815163 h 2810796"/>
                <a:gd name="connsiteX4494" fmla="*/ 1222918 w 3531775"/>
                <a:gd name="connsiteY4494" fmla="*/ 1811639 h 2810796"/>
                <a:gd name="connsiteX4495" fmla="*/ 1252350 w 3531775"/>
                <a:gd name="connsiteY4495" fmla="*/ 1754108 h 2810796"/>
                <a:gd name="connsiteX4496" fmla="*/ 1255874 w 3531775"/>
                <a:gd name="connsiteY4496" fmla="*/ 1756870 h 2810796"/>
                <a:gd name="connsiteX4497" fmla="*/ 1259399 w 3531775"/>
                <a:gd name="connsiteY4497" fmla="*/ 1761061 h 2810796"/>
                <a:gd name="connsiteX4498" fmla="*/ 1262542 w 3531775"/>
                <a:gd name="connsiteY4498" fmla="*/ 1754394 h 2810796"/>
                <a:gd name="connsiteX4499" fmla="*/ 1263209 w 3531775"/>
                <a:gd name="connsiteY4499" fmla="*/ 1764300 h 2810796"/>
                <a:gd name="connsiteX4500" fmla="*/ 1268447 w 3531775"/>
                <a:gd name="connsiteY4500" fmla="*/ 1767538 h 2810796"/>
                <a:gd name="connsiteX4501" fmla="*/ 1238634 w 3531775"/>
                <a:gd name="connsiteY4501" fmla="*/ 1760299 h 2810796"/>
                <a:gd name="connsiteX4502" fmla="*/ 1240254 w 3531775"/>
                <a:gd name="connsiteY4502" fmla="*/ 1772967 h 2810796"/>
                <a:gd name="connsiteX4503" fmla="*/ 1250731 w 3531775"/>
                <a:gd name="connsiteY4503" fmla="*/ 1765157 h 2810796"/>
                <a:gd name="connsiteX4504" fmla="*/ 1252350 w 3531775"/>
                <a:gd name="connsiteY4504" fmla="*/ 1754108 h 2810796"/>
                <a:gd name="connsiteX4505" fmla="*/ 1248445 w 3531775"/>
                <a:gd name="connsiteY4505" fmla="*/ 1644094 h 2810796"/>
                <a:gd name="connsiteX4506" fmla="*/ 1251302 w 3531775"/>
                <a:gd name="connsiteY4506" fmla="*/ 1647904 h 2810796"/>
                <a:gd name="connsiteX4507" fmla="*/ 1254065 w 3531775"/>
                <a:gd name="connsiteY4507" fmla="*/ 1652953 h 2810796"/>
                <a:gd name="connsiteX4508" fmla="*/ 1256827 w 3531775"/>
                <a:gd name="connsiteY4508" fmla="*/ 1649047 h 2810796"/>
                <a:gd name="connsiteX4509" fmla="*/ 1257113 w 3531775"/>
                <a:gd name="connsiteY4509" fmla="*/ 1657429 h 2810796"/>
                <a:gd name="connsiteX4510" fmla="*/ 1261208 w 3531775"/>
                <a:gd name="connsiteY4510" fmla="*/ 1662668 h 2810796"/>
                <a:gd name="connsiteX4511" fmla="*/ 1236920 w 3531775"/>
                <a:gd name="connsiteY4511" fmla="*/ 1643142 h 2810796"/>
                <a:gd name="connsiteX4512" fmla="*/ 1241301 w 3531775"/>
                <a:gd name="connsiteY4512" fmla="*/ 1651143 h 2810796"/>
                <a:gd name="connsiteX4513" fmla="*/ 1243587 w 3531775"/>
                <a:gd name="connsiteY4513" fmla="*/ 1646380 h 2810796"/>
                <a:gd name="connsiteX4514" fmla="*/ 1246826 w 3531775"/>
                <a:gd name="connsiteY4514" fmla="*/ 1652286 h 2810796"/>
                <a:gd name="connsiteX4515" fmla="*/ 1248445 w 3531775"/>
                <a:gd name="connsiteY4515" fmla="*/ 1644094 h 2810796"/>
                <a:gd name="connsiteX4516" fmla="*/ 1262733 w 3531775"/>
                <a:gd name="connsiteY4516" fmla="*/ 1706292 h 2810796"/>
                <a:gd name="connsiteX4517" fmla="*/ 1241682 w 3531775"/>
                <a:gd name="connsiteY4517" fmla="*/ 1699339 h 2810796"/>
                <a:gd name="connsiteX4518" fmla="*/ 1242063 w 3531775"/>
                <a:gd name="connsiteY4518" fmla="*/ 1713055 h 2810796"/>
                <a:gd name="connsiteX4519" fmla="*/ 1248635 w 3531775"/>
                <a:gd name="connsiteY4519" fmla="*/ 1715437 h 2810796"/>
                <a:gd name="connsiteX4520" fmla="*/ 1251874 w 3531775"/>
                <a:gd name="connsiteY4520" fmla="*/ 1705816 h 2810796"/>
                <a:gd name="connsiteX4521" fmla="*/ 1252636 w 3531775"/>
                <a:gd name="connsiteY4521" fmla="*/ 1711817 h 2810796"/>
                <a:gd name="connsiteX4522" fmla="*/ 1254255 w 3531775"/>
                <a:gd name="connsiteY4522" fmla="*/ 1717437 h 2810796"/>
                <a:gd name="connsiteX4523" fmla="*/ 1257779 w 3531775"/>
                <a:gd name="connsiteY4523" fmla="*/ 1714103 h 2810796"/>
                <a:gd name="connsiteX4524" fmla="*/ 1256255 w 3531775"/>
                <a:gd name="connsiteY4524" fmla="*/ 1722485 h 2810796"/>
                <a:gd name="connsiteX4525" fmla="*/ 1259399 w 3531775"/>
                <a:gd name="connsiteY4525" fmla="*/ 1728581 h 2810796"/>
                <a:gd name="connsiteX4526" fmla="*/ 1262733 w 3531775"/>
                <a:gd name="connsiteY4526" fmla="*/ 1706292 h 2810796"/>
                <a:gd name="connsiteX4527" fmla="*/ 1220918 w 3531775"/>
                <a:gd name="connsiteY4527" fmla="*/ 1684480 h 2810796"/>
                <a:gd name="connsiteX4528" fmla="*/ 1224442 w 3531775"/>
                <a:gd name="connsiteY4528" fmla="*/ 1692672 h 2810796"/>
                <a:gd name="connsiteX4529" fmla="*/ 1231109 w 3531775"/>
                <a:gd name="connsiteY4529" fmla="*/ 1685147 h 2810796"/>
                <a:gd name="connsiteX4530" fmla="*/ 1230633 w 3531775"/>
                <a:gd name="connsiteY4530" fmla="*/ 1674860 h 2810796"/>
                <a:gd name="connsiteX4531" fmla="*/ 1233395 w 3531775"/>
                <a:gd name="connsiteY4531" fmla="*/ 1677527 h 2810796"/>
                <a:gd name="connsiteX4532" fmla="*/ 1237110 w 3531775"/>
                <a:gd name="connsiteY4532" fmla="*/ 1680289 h 2810796"/>
                <a:gd name="connsiteX4533" fmla="*/ 1238253 w 3531775"/>
                <a:gd name="connsiteY4533" fmla="*/ 1674955 h 2810796"/>
                <a:gd name="connsiteX4534" fmla="*/ 1240539 w 3531775"/>
                <a:gd name="connsiteY4534" fmla="*/ 1681623 h 2810796"/>
                <a:gd name="connsiteX4535" fmla="*/ 1245111 w 3531775"/>
                <a:gd name="connsiteY4535" fmla="*/ 1682861 h 2810796"/>
                <a:gd name="connsiteX4536" fmla="*/ 1220918 w 3531775"/>
                <a:gd name="connsiteY4536" fmla="*/ 1684480 h 2810796"/>
                <a:gd name="connsiteX4537" fmla="*/ 1233491 w 3531775"/>
                <a:gd name="connsiteY4537" fmla="*/ 1599517 h 2810796"/>
                <a:gd name="connsiteX4538" fmla="*/ 1233872 w 3531775"/>
                <a:gd name="connsiteY4538" fmla="*/ 1589992 h 2810796"/>
                <a:gd name="connsiteX4539" fmla="*/ 1236348 w 3531775"/>
                <a:gd name="connsiteY4539" fmla="*/ 1595612 h 2810796"/>
                <a:gd name="connsiteX4540" fmla="*/ 1239587 w 3531775"/>
                <a:gd name="connsiteY4540" fmla="*/ 1600660 h 2810796"/>
                <a:gd name="connsiteX4541" fmla="*/ 1242158 w 3531775"/>
                <a:gd name="connsiteY4541" fmla="*/ 1597136 h 2810796"/>
                <a:gd name="connsiteX4542" fmla="*/ 1243016 w 3531775"/>
                <a:gd name="connsiteY4542" fmla="*/ 1605137 h 2810796"/>
                <a:gd name="connsiteX4543" fmla="*/ 1237777 w 3531775"/>
                <a:gd name="connsiteY4543" fmla="*/ 1581420 h 2810796"/>
                <a:gd name="connsiteX4544" fmla="*/ 1223585 w 3531775"/>
                <a:gd name="connsiteY4544" fmla="*/ 1600851 h 2810796"/>
                <a:gd name="connsiteX4545" fmla="*/ 1232252 w 3531775"/>
                <a:gd name="connsiteY4545" fmla="*/ 1599612 h 2810796"/>
                <a:gd name="connsiteX4546" fmla="*/ 1233491 w 3531775"/>
                <a:gd name="connsiteY4546" fmla="*/ 1599517 h 2810796"/>
                <a:gd name="connsiteX4547" fmla="*/ 1228919 w 3531775"/>
                <a:gd name="connsiteY4547" fmla="*/ 1491694 h 2810796"/>
                <a:gd name="connsiteX4548" fmla="*/ 1215965 w 3531775"/>
                <a:gd name="connsiteY4548" fmla="*/ 1504172 h 2810796"/>
                <a:gd name="connsiteX4549" fmla="*/ 1217774 w 3531775"/>
                <a:gd name="connsiteY4549" fmla="*/ 1496362 h 2810796"/>
                <a:gd name="connsiteX4550" fmla="*/ 1213107 w 3531775"/>
                <a:gd name="connsiteY4550" fmla="*/ 1489789 h 2810796"/>
                <a:gd name="connsiteX4551" fmla="*/ 1216441 w 3531775"/>
                <a:gd name="connsiteY4551" fmla="*/ 1489980 h 2810796"/>
                <a:gd name="connsiteX4552" fmla="*/ 1220441 w 3531775"/>
                <a:gd name="connsiteY4552" fmla="*/ 1491028 h 2810796"/>
                <a:gd name="connsiteX4553" fmla="*/ 1218822 w 3531775"/>
                <a:gd name="connsiteY4553" fmla="*/ 1486265 h 2810796"/>
                <a:gd name="connsiteX4554" fmla="*/ 1224156 w 3531775"/>
                <a:gd name="connsiteY4554" fmla="*/ 1491504 h 2810796"/>
                <a:gd name="connsiteX4555" fmla="*/ 1228919 w 3531775"/>
                <a:gd name="connsiteY4555" fmla="*/ 1491694 h 2810796"/>
                <a:gd name="connsiteX4556" fmla="*/ 1248921 w 3531775"/>
                <a:gd name="connsiteY4556" fmla="*/ 1534366 h 2810796"/>
                <a:gd name="connsiteX4557" fmla="*/ 1229490 w 3531775"/>
                <a:gd name="connsiteY4557" fmla="*/ 1538653 h 2810796"/>
                <a:gd name="connsiteX4558" fmla="*/ 1230919 w 3531775"/>
                <a:gd name="connsiteY4558" fmla="*/ 1530937 h 2810796"/>
                <a:gd name="connsiteX4559" fmla="*/ 1235300 w 3531775"/>
                <a:gd name="connsiteY4559" fmla="*/ 1534747 h 2810796"/>
                <a:gd name="connsiteX4560" fmla="*/ 1233586 w 3531775"/>
                <a:gd name="connsiteY4560" fmla="*/ 1525889 h 2810796"/>
                <a:gd name="connsiteX4561" fmla="*/ 1237015 w 3531775"/>
                <a:gd name="connsiteY4561" fmla="*/ 1529890 h 2810796"/>
                <a:gd name="connsiteX4562" fmla="*/ 1240825 w 3531775"/>
                <a:gd name="connsiteY4562" fmla="*/ 1533128 h 2810796"/>
                <a:gd name="connsiteX4563" fmla="*/ 1241587 w 3531775"/>
                <a:gd name="connsiteY4563" fmla="*/ 1529223 h 2810796"/>
                <a:gd name="connsiteX4564" fmla="*/ 1244635 w 3531775"/>
                <a:gd name="connsiteY4564" fmla="*/ 1535795 h 2810796"/>
                <a:gd name="connsiteX4565" fmla="*/ 1248921 w 3531775"/>
                <a:gd name="connsiteY4565" fmla="*/ 1534366 h 2810796"/>
                <a:gd name="connsiteX4566" fmla="*/ 1272829 w 3531775"/>
                <a:gd name="connsiteY4566" fmla="*/ 1573514 h 2810796"/>
                <a:gd name="connsiteX4567" fmla="*/ 1254731 w 3531775"/>
                <a:gd name="connsiteY4567" fmla="*/ 1590278 h 2810796"/>
                <a:gd name="connsiteX4568" fmla="*/ 1259780 w 3531775"/>
                <a:gd name="connsiteY4568" fmla="*/ 1582277 h 2810796"/>
                <a:gd name="connsiteX4569" fmla="*/ 1261685 w 3531775"/>
                <a:gd name="connsiteY4569" fmla="*/ 1582849 h 2810796"/>
                <a:gd name="connsiteX4570" fmla="*/ 1258732 w 3531775"/>
                <a:gd name="connsiteY4570" fmla="*/ 1572371 h 2810796"/>
                <a:gd name="connsiteX4571" fmla="*/ 1262447 w 3531775"/>
                <a:gd name="connsiteY4571" fmla="*/ 1576848 h 2810796"/>
                <a:gd name="connsiteX4572" fmla="*/ 1266447 w 3531775"/>
                <a:gd name="connsiteY4572" fmla="*/ 1580182 h 2810796"/>
                <a:gd name="connsiteX4573" fmla="*/ 1267114 w 3531775"/>
                <a:gd name="connsiteY4573" fmla="*/ 1574752 h 2810796"/>
                <a:gd name="connsiteX4574" fmla="*/ 1270448 w 3531775"/>
                <a:gd name="connsiteY4574" fmla="*/ 1582753 h 2810796"/>
                <a:gd name="connsiteX4575" fmla="*/ 1275591 w 3531775"/>
                <a:gd name="connsiteY4575" fmla="*/ 1585516 h 2810796"/>
                <a:gd name="connsiteX4576" fmla="*/ 1272829 w 3531775"/>
                <a:gd name="connsiteY4576" fmla="*/ 1573514 h 2810796"/>
                <a:gd name="connsiteX4577" fmla="*/ 1283497 w 3531775"/>
                <a:gd name="connsiteY4577" fmla="*/ 1613233 h 2810796"/>
                <a:gd name="connsiteX4578" fmla="*/ 1270448 w 3531775"/>
                <a:gd name="connsiteY4578" fmla="*/ 1634855 h 2810796"/>
                <a:gd name="connsiteX4579" fmla="*/ 1271305 w 3531775"/>
                <a:gd name="connsiteY4579" fmla="*/ 1630188 h 2810796"/>
                <a:gd name="connsiteX4580" fmla="*/ 1274829 w 3531775"/>
                <a:gd name="connsiteY4580" fmla="*/ 1626759 h 2810796"/>
                <a:gd name="connsiteX4581" fmla="*/ 1275496 w 3531775"/>
                <a:gd name="connsiteY4581" fmla="*/ 1625520 h 2810796"/>
                <a:gd name="connsiteX4582" fmla="*/ 1272734 w 3531775"/>
                <a:gd name="connsiteY4582" fmla="*/ 1616662 h 2810796"/>
                <a:gd name="connsiteX4583" fmla="*/ 1275782 w 3531775"/>
                <a:gd name="connsiteY4583" fmla="*/ 1619710 h 2810796"/>
                <a:gd name="connsiteX4584" fmla="*/ 1279020 w 3531775"/>
                <a:gd name="connsiteY4584" fmla="*/ 1621520 h 2810796"/>
                <a:gd name="connsiteX4585" fmla="*/ 1282163 w 3531775"/>
                <a:gd name="connsiteY4585" fmla="*/ 1622568 h 2810796"/>
                <a:gd name="connsiteX4586" fmla="*/ 1286259 w 3531775"/>
                <a:gd name="connsiteY4586" fmla="*/ 1623425 h 2810796"/>
                <a:gd name="connsiteX4587" fmla="*/ 1283497 w 3531775"/>
                <a:gd name="connsiteY4587" fmla="*/ 1613233 h 2810796"/>
                <a:gd name="connsiteX4588" fmla="*/ 1289117 w 3531775"/>
                <a:gd name="connsiteY4588" fmla="*/ 1675432 h 2810796"/>
                <a:gd name="connsiteX4589" fmla="*/ 1267304 w 3531775"/>
                <a:gd name="connsiteY4589" fmla="*/ 1690195 h 2810796"/>
                <a:gd name="connsiteX4590" fmla="*/ 1274829 w 3531775"/>
                <a:gd name="connsiteY4590" fmla="*/ 1684385 h 2810796"/>
                <a:gd name="connsiteX4591" fmla="*/ 1275782 w 3531775"/>
                <a:gd name="connsiteY4591" fmla="*/ 1672765 h 2810796"/>
                <a:gd name="connsiteX4592" fmla="*/ 1278258 w 3531775"/>
                <a:gd name="connsiteY4592" fmla="*/ 1677717 h 2810796"/>
                <a:gd name="connsiteX4593" fmla="*/ 1281306 w 3531775"/>
                <a:gd name="connsiteY4593" fmla="*/ 1681432 h 2810796"/>
                <a:gd name="connsiteX4594" fmla="*/ 1283306 w 3531775"/>
                <a:gd name="connsiteY4594" fmla="*/ 1676003 h 2810796"/>
                <a:gd name="connsiteX4595" fmla="*/ 1284545 w 3531775"/>
                <a:gd name="connsiteY4595" fmla="*/ 1684385 h 2810796"/>
                <a:gd name="connsiteX4596" fmla="*/ 1288926 w 3531775"/>
                <a:gd name="connsiteY4596" fmla="*/ 1687719 h 2810796"/>
                <a:gd name="connsiteX4597" fmla="*/ 1289117 w 3531775"/>
                <a:gd name="connsiteY4597" fmla="*/ 1675432 h 2810796"/>
                <a:gd name="connsiteX4598" fmla="*/ 1285878 w 3531775"/>
                <a:gd name="connsiteY4598" fmla="*/ 1728867 h 2810796"/>
                <a:gd name="connsiteX4599" fmla="*/ 1287116 w 3531775"/>
                <a:gd name="connsiteY4599" fmla="*/ 1733820 h 2810796"/>
                <a:gd name="connsiteX4600" fmla="*/ 1290164 w 3531775"/>
                <a:gd name="connsiteY4600" fmla="*/ 1730962 h 2810796"/>
                <a:gd name="connsiteX4601" fmla="*/ 1288640 w 3531775"/>
                <a:gd name="connsiteY4601" fmla="*/ 1738201 h 2810796"/>
                <a:gd name="connsiteX4602" fmla="*/ 1294546 w 3531775"/>
                <a:gd name="connsiteY4602" fmla="*/ 1734391 h 2810796"/>
                <a:gd name="connsiteX4603" fmla="*/ 1274353 w 3531775"/>
                <a:gd name="connsiteY4603" fmla="*/ 1731534 h 2810796"/>
                <a:gd name="connsiteX4604" fmla="*/ 1277401 w 3531775"/>
                <a:gd name="connsiteY4604" fmla="*/ 1729629 h 2810796"/>
                <a:gd name="connsiteX4605" fmla="*/ 1281592 w 3531775"/>
                <a:gd name="connsiteY4605" fmla="*/ 1731724 h 2810796"/>
                <a:gd name="connsiteX4606" fmla="*/ 1284449 w 3531775"/>
                <a:gd name="connsiteY4606" fmla="*/ 1724866 h 2810796"/>
                <a:gd name="connsiteX4607" fmla="*/ 1285878 w 3531775"/>
                <a:gd name="connsiteY4607" fmla="*/ 1728867 h 2810796"/>
                <a:gd name="connsiteX4608" fmla="*/ 1265780 w 3531775"/>
                <a:gd name="connsiteY4608" fmla="*/ 1799542 h 2810796"/>
                <a:gd name="connsiteX4609" fmla="*/ 1270448 w 3531775"/>
                <a:gd name="connsiteY4609" fmla="*/ 1799352 h 2810796"/>
                <a:gd name="connsiteX4610" fmla="*/ 1272829 w 3531775"/>
                <a:gd name="connsiteY4610" fmla="*/ 1791637 h 2810796"/>
                <a:gd name="connsiteX4611" fmla="*/ 1274734 w 3531775"/>
                <a:gd name="connsiteY4611" fmla="*/ 1794494 h 2810796"/>
                <a:gd name="connsiteX4612" fmla="*/ 1276544 w 3531775"/>
                <a:gd name="connsiteY4612" fmla="*/ 1798399 h 2810796"/>
                <a:gd name="connsiteX4613" fmla="*/ 1278639 w 3531775"/>
                <a:gd name="connsiteY4613" fmla="*/ 1801638 h 2810796"/>
                <a:gd name="connsiteX4614" fmla="*/ 1281592 w 3531775"/>
                <a:gd name="connsiteY4614" fmla="*/ 1805353 h 2810796"/>
                <a:gd name="connsiteX4615" fmla="*/ 1284354 w 3531775"/>
                <a:gd name="connsiteY4615" fmla="*/ 1795161 h 2810796"/>
                <a:gd name="connsiteX4616" fmla="*/ 1263018 w 3531775"/>
                <a:gd name="connsiteY4616" fmla="*/ 1793161 h 2810796"/>
                <a:gd name="connsiteX4617" fmla="*/ 1265780 w 3531775"/>
                <a:gd name="connsiteY4617" fmla="*/ 1799542 h 2810796"/>
                <a:gd name="connsiteX4618" fmla="*/ 1260542 w 3531775"/>
                <a:gd name="connsiteY4618" fmla="*/ 1826879 h 2810796"/>
                <a:gd name="connsiteX4619" fmla="*/ 1244540 w 3531775"/>
                <a:gd name="connsiteY4619" fmla="*/ 1837357 h 2810796"/>
                <a:gd name="connsiteX4620" fmla="*/ 1248445 w 3531775"/>
                <a:gd name="connsiteY4620" fmla="*/ 1840119 h 2810796"/>
                <a:gd name="connsiteX4621" fmla="*/ 1249588 w 3531775"/>
                <a:gd name="connsiteY4621" fmla="*/ 1840404 h 2810796"/>
                <a:gd name="connsiteX4622" fmla="*/ 1253874 w 3531775"/>
                <a:gd name="connsiteY4622" fmla="*/ 1832689 h 2810796"/>
                <a:gd name="connsiteX4623" fmla="*/ 1253398 w 3531775"/>
                <a:gd name="connsiteY4623" fmla="*/ 1838023 h 2810796"/>
                <a:gd name="connsiteX4624" fmla="*/ 1253874 w 3531775"/>
                <a:gd name="connsiteY4624" fmla="*/ 1843071 h 2810796"/>
                <a:gd name="connsiteX4625" fmla="*/ 1257303 w 3531775"/>
                <a:gd name="connsiteY4625" fmla="*/ 1840881 h 2810796"/>
                <a:gd name="connsiteX4626" fmla="*/ 1254636 w 3531775"/>
                <a:gd name="connsiteY4626" fmla="*/ 1847643 h 2810796"/>
                <a:gd name="connsiteX4627" fmla="*/ 1260542 w 3531775"/>
                <a:gd name="connsiteY4627" fmla="*/ 1826879 h 2810796"/>
                <a:gd name="connsiteX4628" fmla="*/ 1242825 w 3531775"/>
                <a:gd name="connsiteY4628" fmla="*/ 1888029 h 2810796"/>
                <a:gd name="connsiteX4629" fmla="*/ 1248350 w 3531775"/>
                <a:gd name="connsiteY4629" fmla="*/ 1879457 h 2810796"/>
                <a:gd name="connsiteX4630" fmla="*/ 1248540 w 3531775"/>
                <a:gd name="connsiteY4630" fmla="*/ 1885362 h 2810796"/>
                <a:gd name="connsiteX4631" fmla="*/ 1249874 w 3531775"/>
                <a:gd name="connsiteY4631" fmla="*/ 1890506 h 2810796"/>
                <a:gd name="connsiteX4632" fmla="*/ 1251683 w 3531775"/>
                <a:gd name="connsiteY4632" fmla="*/ 1894983 h 2810796"/>
                <a:gd name="connsiteX4633" fmla="*/ 1255874 w 3531775"/>
                <a:gd name="connsiteY4633" fmla="*/ 1870218 h 2810796"/>
                <a:gd name="connsiteX4634" fmla="*/ 1233586 w 3531775"/>
                <a:gd name="connsiteY4634" fmla="*/ 1891458 h 2810796"/>
                <a:gd name="connsiteX4635" fmla="*/ 1242825 w 3531775"/>
                <a:gd name="connsiteY4635" fmla="*/ 1888029 h 2810796"/>
                <a:gd name="connsiteX4636" fmla="*/ 1217774 w 3531775"/>
                <a:gd name="connsiteY4636" fmla="*/ 1962420 h 2810796"/>
                <a:gd name="connsiteX4637" fmla="*/ 1222537 w 3531775"/>
                <a:gd name="connsiteY4637" fmla="*/ 1962801 h 2810796"/>
                <a:gd name="connsiteX4638" fmla="*/ 1223775 w 3531775"/>
                <a:gd name="connsiteY4638" fmla="*/ 1962515 h 2810796"/>
                <a:gd name="connsiteX4639" fmla="*/ 1227014 w 3531775"/>
                <a:gd name="connsiteY4639" fmla="*/ 1953657 h 2810796"/>
                <a:gd name="connsiteX4640" fmla="*/ 1227395 w 3531775"/>
                <a:gd name="connsiteY4640" fmla="*/ 1958515 h 2810796"/>
                <a:gd name="connsiteX4641" fmla="*/ 1228823 w 3531775"/>
                <a:gd name="connsiteY4641" fmla="*/ 1962610 h 2810796"/>
                <a:gd name="connsiteX4642" fmla="*/ 1230633 w 3531775"/>
                <a:gd name="connsiteY4642" fmla="*/ 1966039 h 2810796"/>
                <a:gd name="connsiteX4643" fmla="*/ 1233300 w 3531775"/>
                <a:gd name="connsiteY4643" fmla="*/ 1970040 h 2810796"/>
                <a:gd name="connsiteX4644" fmla="*/ 1237110 w 3531775"/>
                <a:gd name="connsiteY4644" fmla="*/ 1960324 h 2810796"/>
                <a:gd name="connsiteX4645" fmla="*/ 1215584 w 3531775"/>
                <a:gd name="connsiteY4645" fmla="*/ 1955657 h 2810796"/>
                <a:gd name="connsiteX4646" fmla="*/ 1217774 w 3531775"/>
                <a:gd name="connsiteY4646" fmla="*/ 1962420 h 2810796"/>
                <a:gd name="connsiteX4647" fmla="*/ 1205868 w 3531775"/>
                <a:gd name="connsiteY4647" fmla="*/ 2009092 h 2810796"/>
                <a:gd name="connsiteX4648" fmla="*/ 1209488 w 3531775"/>
                <a:gd name="connsiteY4648" fmla="*/ 2006997 h 2810796"/>
                <a:gd name="connsiteX4649" fmla="*/ 1206535 w 3531775"/>
                <a:gd name="connsiteY4649" fmla="*/ 2013664 h 2810796"/>
                <a:gd name="connsiteX4650" fmla="*/ 1207868 w 3531775"/>
                <a:gd name="connsiteY4650" fmla="*/ 2019379 h 2810796"/>
                <a:gd name="connsiteX4651" fmla="*/ 1213583 w 3531775"/>
                <a:gd name="connsiteY4651" fmla="*/ 1993090 h 2810796"/>
                <a:gd name="connsiteX4652" fmla="*/ 1193105 w 3531775"/>
                <a:gd name="connsiteY4652" fmla="*/ 2004044 h 2810796"/>
                <a:gd name="connsiteX4653" fmla="*/ 1200439 w 3531775"/>
                <a:gd name="connsiteY4653" fmla="*/ 2005854 h 2810796"/>
                <a:gd name="connsiteX4654" fmla="*/ 1201582 w 3531775"/>
                <a:gd name="connsiteY4654" fmla="*/ 2006235 h 2810796"/>
                <a:gd name="connsiteX4655" fmla="*/ 1206344 w 3531775"/>
                <a:gd name="connsiteY4655" fmla="*/ 1998615 h 2810796"/>
                <a:gd name="connsiteX4656" fmla="*/ 1205582 w 3531775"/>
                <a:gd name="connsiteY4656" fmla="*/ 2004044 h 2810796"/>
                <a:gd name="connsiteX4657" fmla="*/ 1205868 w 3531775"/>
                <a:gd name="connsiteY4657" fmla="*/ 2009092 h 2810796"/>
                <a:gd name="connsiteX4658" fmla="*/ 1194057 w 3531775"/>
                <a:gd name="connsiteY4658" fmla="*/ 2071862 h 2810796"/>
                <a:gd name="connsiteX4659" fmla="*/ 1197105 w 3531775"/>
                <a:gd name="connsiteY4659" fmla="*/ 2077005 h 2810796"/>
                <a:gd name="connsiteX4660" fmla="*/ 1201582 w 3531775"/>
                <a:gd name="connsiteY4660" fmla="*/ 2065957 h 2810796"/>
                <a:gd name="connsiteX4661" fmla="*/ 1183961 w 3531775"/>
                <a:gd name="connsiteY4661" fmla="*/ 2047478 h 2810796"/>
                <a:gd name="connsiteX4662" fmla="*/ 1179198 w 3531775"/>
                <a:gd name="connsiteY4662" fmla="*/ 2065861 h 2810796"/>
                <a:gd name="connsiteX4663" fmla="*/ 1184723 w 3531775"/>
                <a:gd name="connsiteY4663" fmla="*/ 2065195 h 2810796"/>
                <a:gd name="connsiteX4664" fmla="*/ 1190057 w 3531775"/>
                <a:gd name="connsiteY4664" fmla="*/ 2056432 h 2810796"/>
                <a:gd name="connsiteX4665" fmla="*/ 1190438 w 3531775"/>
                <a:gd name="connsiteY4665" fmla="*/ 2062337 h 2810796"/>
                <a:gd name="connsiteX4666" fmla="*/ 1191962 w 3531775"/>
                <a:gd name="connsiteY4666" fmla="*/ 2067480 h 2810796"/>
                <a:gd name="connsiteX4667" fmla="*/ 1194057 w 3531775"/>
                <a:gd name="connsiteY4667" fmla="*/ 2071862 h 2810796"/>
                <a:gd name="connsiteX4668" fmla="*/ 1184627 w 3531775"/>
                <a:gd name="connsiteY4668" fmla="*/ 2110724 h 2810796"/>
                <a:gd name="connsiteX4669" fmla="*/ 1187199 w 3531775"/>
                <a:gd name="connsiteY4669" fmla="*/ 2107200 h 2810796"/>
                <a:gd name="connsiteX4670" fmla="*/ 1186628 w 3531775"/>
                <a:gd name="connsiteY4670" fmla="*/ 2113582 h 2810796"/>
                <a:gd name="connsiteX4671" fmla="*/ 1189485 w 3531775"/>
                <a:gd name="connsiteY4671" fmla="*/ 2116820 h 2810796"/>
                <a:gd name="connsiteX4672" fmla="*/ 1187104 w 3531775"/>
                <a:gd name="connsiteY4672" fmla="*/ 2095103 h 2810796"/>
                <a:gd name="connsiteX4673" fmla="*/ 1171959 w 3531775"/>
                <a:gd name="connsiteY4673" fmla="*/ 2114629 h 2810796"/>
                <a:gd name="connsiteX4674" fmla="*/ 1174721 w 3531775"/>
                <a:gd name="connsiteY4674" fmla="*/ 2111676 h 2810796"/>
                <a:gd name="connsiteX4675" fmla="*/ 1179008 w 3531775"/>
                <a:gd name="connsiteY4675" fmla="*/ 2111581 h 2810796"/>
                <a:gd name="connsiteX4676" fmla="*/ 1181198 w 3531775"/>
                <a:gd name="connsiteY4676" fmla="*/ 2104723 h 2810796"/>
                <a:gd name="connsiteX4677" fmla="*/ 1183008 w 3531775"/>
                <a:gd name="connsiteY4677" fmla="*/ 2107295 h 2810796"/>
                <a:gd name="connsiteX4678" fmla="*/ 1184627 w 3531775"/>
                <a:gd name="connsiteY4678" fmla="*/ 2110724 h 2810796"/>
                <a:gd name="connsiteX4679" fmla="*/ 1182246 w 3531775"/>
                <a:gd name="connsiteY4679" fmla="*/ 2165397 h 2810796"/>
                <a:gd name="connsiteX4680" fmla="*/ 1160624 w 3531775"/>
                <a:gd name="connsiteY4680" fmla="*/ 2169589 h 2810796"/>
                <a:gd name="connsiteX4681" fmla="*/ 1163387 w 3531775"/>
                <a:gd name="connsiteY4681" fmla="*/ 2165969 h 2810796"/>
                <a:gd name="connsiteX4682" fmla="*/ 1165673 w 3531775"/>
                <a:gd name="connsiteY4682" fmla="*/ 2160921 h 2810796"/>
                <a:gd name="connsiteX4683" fmla="*/ 1169483 w 3531775"/>
                <a:gd name="connsiteY4683" fmla="*/ 2164921 h 2810796"/>
                <a:gd name="connsiteX4684" fmla="*/ 1171102 w 3531775"/>
                <a:gd name="connsiteY4684" fmla="*/ 2155587 h 2810796"/>
                <a:gd name="connsiteX4685" fmla="*/ 1174626 w 3531775"/>
                <a:gd name="connsiteY4685" fmla="*/ 2163969 h 2810796"/>
                <a:gd name="connsiteX4686" fmla="*/ 1177293 w 3531775"/>
                <a:gd name="connsiteY4686" fmla="*/ 2159778 h 2810796"/>
                <a:gd name="connsiteX4687" fmla="*/ 1177198 w 3531775"/>
                <a:gd name="connsiteY4687" fmla="*/ 2167017 h 2810796"/>
                <a:gd name="connsiteX4688" fmla="*/ 1182246 w 3531775"/>
                <a:gd name="connsiteY4688" fmla="*/ 2165397 h 2810796"/>
                <a:gd name="connsiteX4689" fmla="*/ 1129859 w 3531775"/>
                <a:gd name="connsiteY4689" fmla="*/ 2247027 h 2810796"/>
                <a:gd name="connsiteX4690" fmla="*/ 1128906 w 3531775"/>
                <a:gd name="connsiteY4690" fmla="*/ 2233025 h 2810796"/>
                <a:gd name="connsiteX4691" fmla="*/ 1135478 w 3531775"/>
                <a:gd name="connsiteY4691" fmla="*/ 2243979 h 2810796"/>
                <a:gd name="connsiteX4692" fmla="*/ 1137764 w 3531775"/>
                <a:gd name="connsiteY4692" fmla="*/ 2232644 h 2810796"/>
                <a:gd name="connsiteX4693" fmla="*/ 1140431 w 3531775"/>
                <a:gd name="connsiteY4693" fmla="*/ 2241121 h 2810796"/>
                <a:gd name="connsiteX4694" fmla="*/ 1130811 w 3531775"/>
                <a:gd name="connsiteY4694" fmla="*/ 2217785 h 2810796"/>
                <a:gd name="connsiteX4695" fmla="*/ 1123191 w 3531775"/>
                <a:gd name="connsiteY4695" fmla="*/ 2258743 h 2810796"/>
                <a:gd name="connsiteX4696" fmla="*/ 1124810 w 3531775"/>
                <a:gd name="connsiteY4696" fmla="*/ 2251980 h 2810796"/>
                <a:gd name="connsiteX4697" fmla="*/ 1129859 w 3531775"/>
                <a:gd name="connsiteY4697" fmla="*/ 2247027 h 2810796"/>
                <a:gd name="connsiteX4698" fmla="*/ 1139669 w 3531775"/>
                <a:gd name="connsiteY4698" fmla="*/ 2302653 h 2810796"/>
                <a:gd name="connsiteX4699" fmla="*/ 1145956 w 3531775"/>
                <a:gd name="connsiteY4699" fmla="*/ 2306177 h 2810796"/>
                <a:gd name="connsiteX4700" fmla="*/ 1143765 w 3531775"/>
                <a:gd name="connsiteY4700" fmla="*/ 2290080 h 2810796"/>
                <a:gd name="connsiteX4701" fmla="*/ 1152528 w 3531775"/>
                <a:gd name="connsiteY4701" fmla="*/ 2303224 h 2810796"/>
                <a:gd name="connsiteX4702" fmla="*/ 1154338 w 3531775"/>
                <a:gd name="connsiteY4702" fmla="*/ 2290556 h 2810796"/>
                <a:gd name="connsiteX4703" fmla="*/ 1158338 w 3531775"/>
                <a:gd name="connsiteY4703" fmla="*/ 2300462 h 2810796"/>
                <a:gd name="connsiteX4704" fmla="*/ 1137098 w 3531775"/>
                <a:gd name="connsiteY4704" fmla="*/ 2277507 h 2810796"/>
                <a:gd name="connsiteX4705" fmla="*/ 1138907 w 3531775"/>
                <a:gd name="connsiteY4705" fmla="*/ 2318750 h 2810796"/>
                <a:gd name="connsiteX4706" fmla="*/ 1139669 w 3531775"/>
                <a:gd name="connsiteY4706" fmla="*/ 2302653 h 2810796"/>
                <a:gd name="connsiteX4707" fmla="*/ 1173864 w 3531775"/>
                <a:gd name="connsiteY4707" fmla="*/ 2262267 h 2810796"/>
                <a:gd name="connsiteX4708" fmla="*/ 1178722 w 3531775"/>
                <a:gd name="connsiteY4708" fmla="*/ 2265982 h 2810796"/>
                <a:gd name="connsiteX4709" fmla="*/ 1179103 w 3531775"/>
                <a:gd name="connsiteY4709" fmla="*/ 2254266 h 2810796"/>
                <a:gd name="connsiteX4710" fmla="*/ 1155671 w 3531775"/>
                <a:gd name="connsiteY4710" fmla="*/ 2242645 h 2810796"/>
                <a:gd name="connsiteX4711" fmla="*/ 1154814 w 3531775"/>
                <a:gd name="connsiteY4711" fmla="*/ 2266363 h 2810796"/>
                <a:gd name="connsiteX4712" fmla="*/ 1157386 w 3531775"/>
                <a:gd name="connsiteY4712" fmla="*/ 2261981 h 2810796"/>
                <a:gd name="connsiteX4713" fmla="*/ 1162434 w 3531775"/>
                <a:gd name="connsiteY4713" fmla="*/ 2259314 h 2810796"/>
                <a:gd name="connsiteX4714" fmla="*/ 1164720 w 3531775"/>
                <a:gd name="connsiteY4714" fmla="*/ 2249218 h 2810796"/>
                <a:gd name="connsiteX4715" fmla="*/ 1168816 w 3531775"/>
                <a:gd name="connsiteY4715" fmla="*/ 2261791 h 2810796"/>
                <a:gd name="connsiteX4716" fmla="*/ 1172721 w 3531775"/>
                <a:gd name="connsiteY4716" fmla="*/ 2253885 h 2810796"/>
                <a:gd name="connsiteX4717" fmla="*/ 1173864 w 3531775"/>
                <a:gd name="connsiteY4717" fmla="*/ 2262267 h 2810796"/>
                <a:gd name="connsiteX4718" fmla="*/ 1158148 w 3531775"/>
                <a:gd name="connsiteY4718" fmla="*/ 2204069 h 2810796"/>
                <a:gd name="connsiteX4719" fmla="*/ 1159862 w 3531775"/>
                <a:gd name="connsiteY4719" fmla="*/ 2209022 h 2810796"/>
                <a:gd name="connsiteX4720" fmla="*/ 1162815 w 3531775"/>
                <a:gd name="connsiteY4720" fmla="*/ 2205974 h 2810796"/>
                <a:gd name="connsiteX4721" fmla="*/ 1161863 w 3531775"/>
                <a:gd name="connsiteY4721" fmla="*/ 2213308 h 2810796"/>
                <a:gd name="connsiteX4722" fmla="*/ 1167863 w 3531775"/>
                <a:gd name="connsiteY4722" fmla="*/ 2209117 h 2810796"/>
                <a:gd name="connsiteX4723" fmla="*/ 1145861 w 3531775"/>
                <a:gd name="connsiteY4723" fmla="*/ 2207498 h 2810796"/>
                <a:gd name="connsiteX4724" fmla="*/ 1153671 w 3531775"/>
                <a:gd name="connsiteY4724" fmla="*/ 2207212 h 2810796"/>
                <a:gd name="connsiteX4725" fmla="*/ 1156338 w 3531775"/>
                <a:gd name="connsiteY4725" fmla="*/ 2199973 h 2810796"/>
                <a:gd name="connsiteX4726" fmla="*/ 1158148 w 3531775"/>
                <a:gd name="connsiteY4726" fmla="*/ 2204069 h 2810796"/>
                <a:gd name="connsiteX4727" fmla="*/ 1123572 w 3531775"/>
                <a:gd name="connsiteY4727" fmla="*/ 2177304 h 2810796"/>
                <a:gd name="connsiteX4728" fmla="*/ 1129668 w 3531775"/>
                <a:gd name="connsiteY4728" fmla="*/ 2176351 h 2810796"/>
                <a:gd name="connsiteX4729" fmla="*/ 1131859 w 3531775"/>
                <a:gd name="connsiteY4729" fmla="*/ 2165779 h 2810796"/>
                <a:gd name="connsiteX4730" fmla="*/ 1134716 w 3531775"/>
                <a:gd name="connsiteY4730" fmla="*/ 2169303 h 2810796"/>
                <a:gd name="connsiteX4731" fmla="*/ 1137574 w 3531775"/>
                <a:gd name="connsiteY4731" fmla="*/ 2174161 h 2810796"/>
                <a:gd name="connsiteX4732" fmla="*/ 1140717 w 3531775"/>
                <a:gd name="connsiteY4732" fmla="*/ 2177971 h 2810796"/>
                <a:gd name="connsiteX4733" fmla="*/ 1139003 w 3531775"/>
                <a:gd name="connsiteY4733" fmla="*/ 2150634 h 2810796"/>
                <a:gd name="connsiteX4734" fmla="*/ 1123572 w 3531775"/>
                <a:gd name="connsiteY4734" fmla="*/ 2177304 h 2810796"/>
                <a:gd name="connsiteX4735" fmla="*/ 1131954 w 3531775"/>
                <a:gd name="connsiteY4735" fmla="*/ 2138537 h 2810796"/>
                <a:gd name="connsiteX4736" fmla="*/ 1142622 w 3531775"/>
                <a:gd name="connsiteY4736" fmla="*/ 2127679 h 2810796"/>
                <a:gd name="connsiteX4737" fmla="*/ 1144908 w 3531775"/>
                <a:gd name="connsiteY4737" fmla="*/ 2128536 h 2810796"/>
                <a:gd name="connsiteX4738" fmla="*/ 1146718 w 3531775"/>
                <a:gd name="connsiteY4738" fmla="*/ 2114343 h 2810796"/>
                <a:gd name="connsiteX4739" fmla="*/ 1148909 w 3531775"/>
                <a:gd name="connsiteY4739" fmla="*/ 2120725 h 2810796"/>
                <a:gd name="connsiteX4740" fmla="*/ 1152433 w 3531775"/>
                <a:gd name="connsiteY4740" fmla="*/ 2125393 h 2810796"/>
                <a:gd name="connsiteX4741" fmla="*/ 1156148 w 3531775"/>
                <a:gd name="connsiteY4741" fmla="*/ 2118344 h 2810796"/>
                <a:gd name="connsiteX4742" fmla="*/ 1156338 w 3531775"/>
                <a:gd name="connsiteY4742" fmla="*/ 2128917 h 2810796"/>
                <a:gd name="connsiteX4743" fmla="*/ 1161863 w 3531775"/>
                <a:gd name="connsiteY4743" fmla="*/ 2132441 h 2810796"/>
                <a:gd name="connsiteX4744" fmla="*/ 1131954 w 3531775"/>
                <a:gd name="connsiteY4744" fmla="*/ 2138537 h 2810796"/>
                <a:gd name="connsiteX4745" fmla="*/ 1143098 w 3531775"/>
                <a:gd name="connsiteY4745" fmla="*/ 2070719 h 2810796"/>
                <a:gd name="connsiteX4746" fmla="*/ 1148051 w 3531775"/>
                <a:gd name="connsiteY4746" fmla="*/ 2074243 h 2810796"/>
                <a:gd name="connsiteX4747" fmla="*/ 1149480 w 3531775"/>
                <a:gd name="connsiteY4747" fmla="*/ 2074624 h 2810796"/>
                <a:gd name="connsiteX4748" fmla="*/ 1155005 w 3531775"/>
                <a:gd name="connsiteY4748" fmla="*/ 2064528 h 2810796"/>
                <a:gd name="connsiteX4749" fmla="*/ 1154338 w 3531775"/>
                <a:gd name="connsiteY4749" fmla="*/ 2071481 h 2810796"/>
                <a:gd name="connsiteX4750" fmla="*/ 1154909 w 3531775"/>
                <a:gd name="connsiteY4750" fmla="*/ 2077958 h 2810796"/>
                <a:gd name="connsiteX4751" fmla="*/ 1159291 w 3531775"/>
                <a:gd name="connsiteY4751" fmla="*/ 2075005 h 2810796"/>
                <a:gd name="connsiteX4752" fmla="*/ 1156052 w 3531775"/>
                <a:gd name="connsiteY4752" fmla="*/ 2083768 h 2810796"/>
                <a:gd name="connsiteX4753" fmla="*/ 1158148 w 3531775"/>
                <a:gd name="connsiteY4753" fmla="*/ 2090912 h 2810796"/>
                <a:gd name="connsiteX4754" fmla="*/ 1138717 w 3531775"/>
                <a:gd name="connsiteY4754" fmla="*/ 2072529 h 2810796"/>
                <a:gd name="connsiteX4755" fmla="*/ 1143098 w 3531775"/>
                <a:gd name="connsiteY4755" fmla="*/ 2070719 h 2810796"/>
                <a:gd name="connsiteX4756" fmla="*/ 1192724 w 3531775"/>
                <a:gd name="connsiteY4756" fmla="*/ 2324655 h 2810796"/>
                <a:gd name="connsiteX4757" fmla="*/ 1175674 w 3531775"/>
                <a:gd name="connsiteY4757" fmla="*/ 2342277 h 2810796"/>
                <a:gd name="connsiteX4758" fmla="*/ 1177293 w 3531775"/>
                <a:gd name="connsiteY4758" fmla="*/ 2341515 h 2810796"/>
                <a:gd name="connsiteX4759" fmla="*/ 1179770 w 3531775"/>
                <a:gd name="connsiteY4759" fmla="*/ 2327132 h 2810796"/>
                <a:gd name="connsiteX4760" fmla="*/ 1183008 w 3531775"/>
                <a:gd name="connsiteY4760" fmla="*/ 2328656 h 2810796"/>
                <a:gd name="connsiteX4761" fmla="*/ 1186628 w 3531775"/>
                <a:gd name="connsiteY4761" fmla="*/ 2331133 h 2810796"/>
                <a:gd name="connsiteX4762" fmla="*/ 1190152 w 3531775"/>
                <a:gd name="connsiteY4762" fmla="*/ 2332847 h 2810796"/>
                <a:gd name="connsiteX4763" fmla="*/ 1194819 w 3531775"/>
                <a:gd name="connsiteY4763" fmla="*/ 2334466 h 2810796"/>
                <a:gd name="connsiteX4764" fmla="*/ 1192724 w 3531775"/>
                <a:gd name="connsiteY4764" fmla="*/ 2324655 h 2810796"/>
                <a:gd name="connsiteX4765" fmla="*/ 1203677 w 3531775"/>
                <a:gd name="connsiteY4765" fmla="*/ 2378758 h 2810796"/>
                <a:gd name="connsiteX4766" fmla="*/ 1181389 w 3531775"/>
                <a:gd name="connsiteY4766" fmla="*/ 2382663 h 2810796"/>
                <a:gd name="connsiteX4767" fmla="*/ 1183294 w 3531775"/>
                <a:gd name="connsiteY4767" fmla="*/ 2379234 h 2810796"/>
                <a:gd name="connsiteX4768" fmla="*/ 1188437 w 3531775"/>
                <a:gd name="connsiteY4768" fmla="*/ 2378853 h 2810796"/>
                <a:gd name="connsiteX4769" fmla="*/ 1189580 w 3531775"/>
                <a:gd name="connsiteY4769" fmla="*/ 2378376 h 2810796"/>
                <a:gd name="connsiteX4770" fmla="*/ 1188152 w 3531775"/>
                <a:gd name="connsiteY4770" fmla="*/ 2369233 h 2810796"/>
                <a:gd name="connsiteX4771" fmla="*/ 1191200 w 3531775"/>
                <a:gd name="connsiteY4771" fmla="*/ 2373900 h 2810796"/>
                <a:gd name="connsiteX4772" fmla="*/ 1194914 w 3531775"/>
                <a:gd name="connsiteY4772" fmla="*/ 2377615 h 2810796"/>
                <a:gd name="connsiteX4773" fmla="*/ 1196343 w 3531775"/>
                <a:gd name="connsiteY4773" fmla="*/ 2373519 h 2810796"/>
                <a:gd name="connsiteX4774" fmla="*/ 1198724 w 3531775"/>
                <a:gd name="connsiteY4774" fmla="*/ 2380472 h 2810796"/>
                <a:gd name="connsiteX4775" fmla="*/ 1203677 w 3531775"/>
                <a:gd name="connsiteY4775" fmla="*/ 2378758 h 2810796"/>
                <a:gd name="connsiteX4776" fmla="*/ 1237491 w 3531775"/>
                <a:gd name="connsiteY4776" fmla="*/ 2422572 h 2810796"/>
                <a:gd name="connsiteX4777" fmla="*/ 1217108 w 3531775"/>
                <a:gd name="connsiteY4777" fmla="*/ 2436479 h 2810796"/>
                <a:gd name="connsiteX4778" fmla="*/ 1221489 w 3531775"/>
                <a:gd name="connsiteY4778" fmla="*/ 2427240 h 2810796"/>
                <a:gd name="connsiteX4779" fmla="*/ 1217108 w 3531775"/>
                <a:gd name="connsiteY4779" fmla="*/ 2418667 h 2810796"/>
                <a:gd name="connsiteX4780" fmla="*/ 1221584 w 3531775"/>
                <a:gd name="connsiteY4780" fmla="*/ 2419620 h 2810796"/>
                <a:gd name="connsiteX4781" fmla="*/ 1226728 w 3531775"/>
                <a:gd name="connsiteY4781" fmla="*/ 2421430 h 2810796"/>
                <a:gd name="connsiteX4782" fmla="*/ 1226061 w 3531775"/>
                <a:gd name="connsiteY4782" fmla="*/ 2415810 h 2810796"/>
                <a:gd name="connsiteX4783" fmla="*/ 1231490 w 3531775"/>
                <a:gd name="connsiteY4783" fmla="*/ 2422382 h 2810796"/>
                <a:gd name="connsiteX4784" fmla="*/ 1237491 w 3531775"/>
                <a:gd name="connsiteY4784" fmla="*/ 2422572 h 2810796"/>
                <a:gd name="connsiteX4785" fmla="*/ 1263875 w 3531775"/>
                <a:gd name="connsiteY4785" fmla="*/ 2448766 h 2810796"/>
                <a:gd name="connsiteX4786" fmla="*/ 1257017 w 3531775"/>
                <a:gd name="connsiteY4786" fmla="*/ 2469721 h 2810796"/>
                <a:gd name="connsiteX4787" fmla="*/ 1255589 w 3531775"/>
                <a:gd name="connsiteY4787" fmla="*/ 2459720 h 2810796"/>
                <a:gd name="connsiteX4788" fmla="*/ 1247778 w 3531775"/>
                <a:gd name="connsiteY4788" fmla="*/ 2452481 h 2810796"/>
                <a:gd name="connsiteX4789" fmla="*/ 1252255 w 3531775"/>
                <a:gd name="connsiteY4789" fmla="*/ 2453243 h 2810796"/>
                <a:gd name="connsiteX4790" fmla="*/ 1256255 w 3531775"/>
                <a:gd name="connsiteY4790" fmla="*/ 2452481 h 2810796"/>
                <a:gd name="connsiteX4791" fmla="*/ 1253588 w 3531775"/>
                <a:gd name="connsiteY4791" fmla="*/ 2447909 h 2810796"/>
                <a:gd name="connsiteX4792" fmla="*/ 1259780 w 3531775"/>
                <a:gd name="connsiteY4792" fmla="*/ 2451148 h 2810796"/>
                <a:gd name="connsiteX4793" fmla="*/ 1263875 w 3531775"/>
                <a:gd name="connsiteY4793" fmla="*/ 2448766 h 2810796"/>
                <a:gd name="connsiteX4794" fmla="*/ 1365221 w 3531775"/>
                <a:gd name="connsiteY4794" fmla="*/ 2495629 h 2810796"/>
                <a:gd name="connsiteX4795" fmla="*/ 1351410 w 3531775"/>
                <a:gd name="connsiteY4795" fmla="*/ 2513727 h 2810796"/>
                <a:gd name="connsiteX4796" fmla="*/ 1352648 w 3531775"/>
                <a:gd name="connsiteY4796" fmla="*/ 2505535 h 2810796"/>
                <a:gd name="connsiteX4797" fmla="*/ 1352934 w 3531775"/>
                <a:gd name="connsiteY4797" fmla="*/ 2504297 h 2810796"/>
                <a:gd name="connsiteX4798" fmla="*/ 1344933 w 3531775"/>
                <a:gd name="connsiteY4798" fmla="*/ 2500011 h 2810796"/>
                <a:gd name="connsiteX4799" fmla="*/ 1355411 w 3531775"/>
                <a:gd name="connsiteY4799" fmla="*/ 2499344 h 2810796"/>
                <a:gd name="connsiteX4800" fmla="*/ 1353125 w 3531775"/>
                <a:gd name="connsiteY4800" fmla="*/ 2495725 h 2810796"/>
                <a:gd name="connsiteX4801" fmla="*/ 1359887 w 3531775"/>
                <a:gd name="connsiteY4801" fmla="*/ 2498010 h 2810796"/>
                <a:gd name="connsiteX4802" fmla="*/ 1365221 w 3531775"/>
                <a:gd name="connsiteY4802" fmla="*/ 2495629 h 2810796"/>
                <a:gd name="connsiteX4803" fmla="*/ 1427420 w 3531775"/>
                <a:gd name="connsiteY4803" fmla="*/ 2515441 h 2810796"/>
                <a:gd name="connsiteX4804" fmla="*/ 1413799 w 3531775"/>
                <a:gd name="connsiteY4804" fmla="*/ 2509822 h 2810796"/>
                <a:gd name="connsiteX4805" fmla="*/ 1415990 w 3531775"/>
                <a:gd name="connsiteY4805" fmla="*/ 2506774 h 2810796"/>
                <a:gd name="connsiteX4806" fmla="*/ 1419133 w 3531775"/>
                <a:gd name="connsiteY4806" fmla="*/ 2503630 h 2810796"/>
                <a:gd name="connsiteX4807" fmla="*/ 1421514 w 3531775"/>
                <a:gd name="connsiteY4807" fmla="*/ 2500392 h 2810796"/>
                <a:gd name="connsiteX4808" fmla="*/ 1423991 w 3531775"/>
                <a:gd name="connsiteY4808" fmla="*/ 2496010 h 2810796"/>
                <a:gd name="connsiteX4809" fmla="*/ 1413989 w 3531775"/>
                <a:gd name="connsiteY4809" fmla="*/ 2496010 h 2810796"/>
                <a:gd name="connsiteX4810" fmla="*/ 1427801 w 3531775"/>
                <a:gd name="connsiteY4810" fmla="*/ 2517346 h 2810796"/>
                <a:gd name="connsiteX4811" fmla="*/ 1427420 w 3531775"/>
                <a:gd name="connsiteY4811" fmla="*/ 2515441 h 2810796"/>
                <a:gd name="connsiteX4812" fmla="*/ 1518383 w 3531775"/>
                <a:gd name="connsiteY4812" fmla="*/ 2493248 h 2810796"/>
                <a:gd name="connsiteX4813" fmla="*/ 1514002 w 3531775"/>
                <a:gd name="connsiteY4813" fmla="*/ 2489152 h 2810796"/>
                <a:gd name="connsiteX4814" fmla="*/ 1514192 w 3531775"/>
                <a:gd name="connsiteY4814" fmla="*/ 2486866 h 2810796"/>
                <a:gd name="connsiteX4815" fmla="*/ 1506096 w 3531775"/>
                <a:gd name="connsiteY4815" fmla="*/ 2490295 h 2810796"/>
                <a:gd name="connsiteX4816" fmla="*/ 1507906 w 3531775"/>
                <a:gd name="connsiteY4816" fmla="*/ 2486104 h 2810796"/>
                <a:gd name="connsiteX4817" fmla="*/ 1510763 w 3531775"/>
                <a:gd name="connsiteY4817" fmla="*/ 2481437 h 2810796"/>
                <a:gd name="connsiteX4818" fmla="*/ 1505048 w 3531775"/>
                <a:gd name="connsiteY4818" fmla="*/ 2480675 h 2810796"/>
                <a:gd name="connsiteX4819" fmla="*/ 1512478 w 3531775"/>
                <a:gd name="connsiteY4819" fmla="*/ 2476675 h 2810796"/>
                <a:gd name="connsiteX4820" fmla="*/ 1514097 w 3531775"/>
                <a:gd name="connsiteY4820" fmla="*/ 2470578 h 2810796"/>
                <a:gd name="connsiteX4821" fmla="*/ 1503048 w 3531775"/>
                <a:gd name="connsiteY4821" fmla="*/ 2474103 h 2810796"/>
                <a:gd name="connsiteX4822" fmla="*/ 1513145 w 3531775"/>
                <a:gd name="connsiteY4822" fmla="*/ 2501154 h 2810796"/>
                <a:gd name="connsiteX4823" fmla="*/ 1518383 w 3531775"/>
                <a:gd name="connsiteY4823" fmla="*/ 2493248 h 2810796"/>
                <a:gd name="connsiteX4824" fmla="*/ 1512859 w 3531775"/>
                <a:gd name="connsiteY4824" fmla="*/ 2540683 h 2810796"/>
                <a:gd name="connsiteX4825" fmla="*/ 1522479 w 3531775"/>
                <a:gd name="connsiteY4825" fmla="*/ 2528872 h 2810796"/>
                <a:gd name="connsiteX4826" fmla="*/ 1515716 w 3531775"/>
                <a:gd name="connsiteY4826" fmla="*/ 2525347 h 2810796"/>
                <a:gd name="connsiteX4827" fmla="*/ 1513621 w 3531775"/>
                <a:gd name="connsiteY4827" fmla="*/ 2524871 h 2810796"/>
                <a:gd name="connsiteX4828" fmla="*/ 1509716 w 3531775"/>
                <a:gd name="connsiteY4828" fmla="*/ 2522680 h 2810796"/>
                <a:gd name="connsiteX4829" fmla="*/ 1498762 w 3531775"/>
                <a:gd name="connsiteY4829" fmla="*/ 2522394 h 2810796"/>
                <a:gd name="connsiteX4830" fmla="*/ 1506191 w 3531775"/>
                <a:gd name="connsiteY4830" fmla="*/ 2516775 h 2810796"/>
                <a:gd name="connsiteX4831" fmla="*/ 1505239 w 3531775"/>
                <a:gd name="connsiteY4831" fmla="*/ 2510965 h 2810796"/>
                <a:gd name="connsiteX4832" fmla="*/ 1492856 w 3531775"/>
                <a:gd name="connsiteY4832" fmla="*/ 2517156 h 2810796"/>
                <a:gd name="connsiteX4833" fmla="*/ 1512859 w 3531775"/>
                <a:gd name="connsiteY4833" fmla="*/ 2540683 h 2810796"/>
                <a:gd name="connsiteX4834" fmla="*/ 1462948 w 3531775"/>
                <a:gd name="connsiteY4834" fmla="*/ 2574496 h 2810796"/>
                <a:gd name="connsiteX4835" fmla="*/ 1484855 w 3531775"/>
                <a:gd name="connsiteY4835" fmla="*/ 2572115 h 2810796"/>
                <a:gd name="connsiteX4836" fmla="*/ 1485713 w 3531775"/>
                <a:gd name="connsiteY4836" fmla="*/ 2566114 h 2810796"/>
                <a:gd name="connsiteX4837" fmla="*/ 1485332 w 3531775"/>
                <a:gd name="connsiteY4837" fmla="*/ 2564781 h 2810796"/>
                <a:gd name="connsiteX4838" fmla="*/ 1473140 w 3531775"/>
                <a:gd name="connsiteY4838" fmla="*/ 2565067 h 2810796"/>
                <a:gd name="connsiteX4839" fmla="*/ 1479902 w 3531775"/>
                <a:gd name="connsiteY4839" fmla="*/ 2562304 h 2810796"/>
                <a:gd name="connsiteX4840" fmla="*/ 1485522 w 3531775"/>
                <a:gd name="connsiteY4840" fmla="*/ 2558494 h 2810796"/>
                <a:gd name="connsiteX4841" fmla="*/ 1490285 w 3531775"/>
                <a:gd name="connsiteY4841" fmla="*/ 2554589 h 2810796"/>
                <a:gd name="connsiteX4842" fmla="*/ 1482855 w 3531775"/>
                <a:gd name="connsiteY4842" fmla="*/ 2549541 h 2810796"/>
                <a:gd name="connsiteX4843" fmla="*/ 1462948 w 3531775"/>
                <a:gd name="connsiteY4843" fmla="*/ 2574496 h 2810796"/>
                <a:gd name="connsiteX4844" fmla="*/ 1462186 w 3531775"/>
                <a:gd name="connsiteY4844" fmla="*/ 2525252 h 2810796"/>
                <a:gd name="connsiteX4845" fmla="*/ 1469901 w 3531775"/>
                <a:gd name="connsiteY4845" fmla="*/ 2520299 h 2810796"/>
                <a:gd name="connsiteX4846" fmla="*/ 1470377 w 3531775"/>
                <a:gd name="connsiteY4846" fmla="*/ 2514870 h 2810796"/>
                <a:gd name="connsiteX4847" fmla="*/ 1470092 w 3531775"/>
                <a:gd name="connsiteY4847" fmla="*/ 2513632 h 2810796"/>
                <a:gd name="connsiteX4848" fmla="*/ 1460662 w 3531775"/>
                <a:gd name="connsiteY4848" fmla="*/ 2513536 h 2810796"/>
                <a:gd name="connsiteX4849" fmla="*/ 1465901 w 3531775"/>
                <a:gd name="connsiteY4849" fmla="*/ 2511250 h 2810796"/>
                <a:gd name="connsiteX4850" fmla="*/ 1470187 w 3531775"/>
                <a:gd name="connsiteY4850" fmla="*/ 2508012 h 2810796"/>
                <a:gd name="connsiteX4851" fmla="*/ 1466377 w 3531775"/>
                <a:gd name="connsiteY4851" fmla="*/ 2505821 h 2810796"/>
                <a:gd name="connsiteX4852" fmla="*/ 1473806 w 3531775"/>
                <a:gd name="connsiteY4852" fmla="*/ 2504583 h 2810796"/>
                <a:gd name="connsiteX4853" fmla="*/ 1477807 w 3531775"/>
                <a:gd name="connsiteY4853" fmla="*/ 2500011 h 2810796"/>
                <a:gd name="connsiteX4854" fmla="*/ 1462186 w 3531775"/>
                <a:gd name="connsiteY4854" fmla="*/ 2525252 h 2810796"/>
                <a:gd name="connsiteX4855" fmla="*/ 1431801 w 3531775"/>
                <a:gd name="connsiteY4855" fmla="*/ 2560494 h 2810796"/>
                <a:gd name="connsiteX4856" fmla="*/ 1448089 w 3531775"/>
                <a:gd name="connsiteY4856" fmla="*/ 2553541 h 2810796"/>
                <a:gd name="connsiteX4857" fmla="*/ 1445422 w 3531775"/>
                <a:gd name="connsiteY4857" fmla="*/ 2547541 h 2810796"/>
                <a:gd name="connsiteX4858" fmla="*/ 1444184 w 3531775"/>
                <a:gd name="connsiteY4858" fmla="*/ 2546207 h 2810796"/>
                <a:gd name="connsiteX4859" fmla="*/ 1433706 w 3531775"/>
                <a:gd name="connsiteY4859" fmla="*/ 2548112 h 2810796"/>
                <a:gd name="connsiteX4860" fmla="*/ 1436659 w 3531775"/>
                <a:gd name="connsiteY4860" fmla="*/ 2544207 h 2810796"/>
                <a:gd name="connsiteX4861" fmla="*/ 1440945 w 3531775"/>
                <a:gd name="connsiteY4861" fmla="*/ 2539920 h 2810796"/>
                <a:gd name="connsiteX4862" fmla="*/ 1444088 w 3531775"/>
                <a:gd name="connsiteY4862" fmla="*/ 2535634 h 2810796"/>
                <a:gd name="connsiteX4863" fmla="*/ 1447232 w 3531775"/>
                <a:gd name="connsiteY4863" fmla="*/ 2529919 h 2810796"/>
                <a:gd name="connsiteX4864" fmla="*/ 1433135 w 3531775"/>
                <a:gd name="connsiteY4864" fmla="*/ 2531062 h 2810796"/>
                <a:gd name="connsiteX4865" fmla="*/ 1431801 w 3531775"/>
                <a:gd name="connsiteY4865" fmla="*/ 2560494 h 2810796"/>
                <a:gd name="connsiteX4866" fmla="*/ 1397511 w 3531775"/>
                <a:gd name="connsiteY4866" fmla="*/ 2583831 h 2810796"/>
                <a:gd name="connsiteX4867" fmla="*/ 1418371 w 3531775"/>
                <a:gd name="connsiteY4867" fmla="*/ 2582116 h 2810796"/>
                <a:gd name="connsiteX4868" fmla="*/ 1411418 w 3531775"/>
                <a:gd name="connsiteY4868" fmla="*/ 2580783 h 2810796"/>
                <a:gd name="connsiteX4869" fmla="*/ 1416561 w 3531775"/>
                <a:gd name="connsiteY4869" fmla="*/ 2577163 h 2810796"/>
                <a:gd name="connsiteX4870" fmla="*/ 1403417 w 3531775"/>
                <a:gd name="connsiteY4870" fmla="*/ 2575925 h 2810796"/>
                <a:gd name="connsiteX4871" fmla="*/ 1414656 w 3531775"/>
                <a:gd name="connsiteY4871" fmla="*/ 2572972 h 2810796"/>
                <a:gd name="connsiteX4872" fmla="*/ 1407512 w 3531775"/>
                <a:gd name="connsiteY4872" fmla="*/ 2568686 h 2810796"/>
                <a:gd name="connsiteX4873" fmla="*/ 1416466 w 3531775"/>
                <a:gd name="connsiteY4873" fmla="*/ 2567448 h 2810796"/>
                <a:gd name="connsiteX4874" fmla="*/ 1419895 w 3531775"/>
                <a:gd name="connsiteY4874" fmla="*/ 2563066 h 2810796"/>
                <a:gd name="connsiteX4875" fmla="*/ 1407131 w 3531775"/>
                <a:gd name="connsiteY4875" fmla="*/ 2562876 h 2810796"/>
                <a:gd name="connsiteX4876" fmla="*/ 1397511 w 3531775"/>
                <a:gd name="connsiteY4876" fmla="*/ 2583831 h 2810796"/>
                <a:gd name="connsiteX4877" fmla="*/ 1375699 w 3531775"/>
                <a:gd name="connsiteY4877" fmla="*/ 2553541 h 2810796"/>
                <a:gd name="connsiteX4878" fmla="*/ 1401226 w 3531775"/>
                <a:gd name="connsiteY4878" fmla="*/ 2550589 h 2810796"/>
                <a:gd name="connsiteX4879" fmla="*/ 1387986 w 3531775"/>
                <a:gd name="connsiteY4879" fmla="*/ 2547160 h 2810796"/>
                <a:gd name="connsiteX4880" fmla="*/ 1389796 w 3531775"/>
                <a:gd name="connsiteY4880" fmla="*/ 2540301 h 2810796"/>
                <a:gd name="connsiteX4881" fmla="*/ 1372746 w 3531775"/>
                <a:gd name="connsiteY4881" fmla="*/ 2538397 h 2810796"/>
                <a:gd name="connsiteX4882" fmla="*/ 1379318 w 3531775"/>
                <a:gd name="connsiteY4882" fmla="*/ 2535158 h 2810796"/>
                <a:gd name="connsiteX4883" fmla="*/ 1383795 w 3531775"/>
                <a:gd name="connsiteY4883" fmla="*/ 2530776 h 2810796"/>
                <a:gd name="connsiteX4884" fmla="*/ 1375985 w 3531775"/>
                <a:gd name="connsiteY4884" fmla="*/ 2527728 h 2810796"/>
                <a:gd name="connsiteX4885" fmla="*/ 1386938 w 3531775"/>
                <a:gd name="connsiteY4885" fmla="*/ 2526109 h 2810796"/>
                <a:gd name="connsiteX4886" fmla="*/ 1390082 w 3531775"/>
                <a:gd name="connsiteY4886" fmla="*/ 2519918 h 2810796"/>
                <a:gd name="connsiteX4887" fmla="*/ 1374175 w 3531775"/>
                <a:gd name="connsiteY4887" fmla="*/ 2519347 h 2810796"/>
                <a:gd name="connsiteX4888" fmla="*/ 1375699 w 3531775"/>
                <a:gd name="connsiteY4888" fmla="*/ 2553541 h 2810796"/>
                <a:gd name="connsiteX4889" fmla="*/ 1330646 w 3531775"/>
                <a:gd name="connsiteY4889" fmla="*/ 2570591 h 2810796"/>
                <a:gd name="connsiteX4890" fmla="*/ 1350553 w 3531775"/>
                <a:gd name="connsiteY4890" fmla="*/ 2577068 h 2810796"/>
                <a:gd name="connsiteX4891" fmla="*/ 1345886 w 3531775"/>
                <a:gd name="connsiteY4891" fmla="*/ 2573449 h 2810796"/>
                <a:gd name="connsiteX4892" fmla="*/ 1353601 w 3531775"/>
                <a:gd name="connsiteY4892" fmla="*/ 2572496 h 2810796"/>
                <a:gd name="connsiteX4893" fmla="*/ 1343123 w 3531775"/>
                <a:gd name="connsiteY4893" fmla="*/ 2566876 h 2810796"/>
                <a:gd name="connsiteX4894" fmla="*/ 1350077 w 3531775"/>
                <a:gd name="connsiteY4894" fmla="*/ 2567257 h 2810796"/>
                <a:gd name="connsiteX4895" fmla="*/ 1356458 w 3531775"/>
                <a:gd name="connsiteY4895" fmla="*/ 2566305 h 2810796"/>
                <a:gd name="connsiteX4896" fmla="*/ 1362078 w 3531775"/>
                <a:gd name="connsiteY4896" fmla="*/ 2564876 h 2810796"/>
                <a:gd name="connsiteX4897" fmla="*/ 1357601 w 3531775"/>
                <a:gd name="connsiteY4897" fmla="*/ 2557923 h 2810796"/>
                <a:gd name="connsiteX4898" fmla="*/ 1330646 w 3531775"/>
                <a:gd name="connsiteY4898" fmla="*/ 2570591 h 2810796"/>
                <a:gd name="connsiteX4899" fmla="*/ 1301975 w 3531775"/>
                <a:gd name="connsiteY4899" fmla="*/ 2536015 h 2810796"/>
                <a:gd name="connsiteX4900" fmla="*/ 1323502 w 3531775"/>
                <a:gd name="connsiteY4900" fmla="*/ 2546398 h 2810796"/>
                <a:gd name="connsiteX4901" fmla="*/ 1327693 w 3531775"/>
                <a:gd name="connsiteY4901" fmla="*/ 2541254 h 2810796"/>
                <a:gd name="connsiteX4902" fmla="*/ 1328169 w 3531775"/>
                <a:gd name="connsiteY4902" fmla="*/ 2539730 h 2810796"/>
                <a:gd name="connsiteX4903" fmla="*/ 1316834 w 3531775"/>
                <a:gd name="connsiteY4903" fmla="*/ 2533158 h 2810796"/>
                <a:gd name="connsiteX4904" fmla="*/ 1324645 w 3531775"/>
                <a:gd name="connsiteY4904" fmla="*/ 2534301 h 2810796"/>
                <a:gd name="connsiteX4905" fmla="*/ 1331884 w 3531775"/>
                <a:gd name="connsiteY4905" fmla="*/ 2534015 h 2810796"/>
                <a:gd name="connsiteX4906" fmla="*/ 1328741 w 3531775"/>
                <a:gd name="connsiteY4906" fmla="*/ 2529062 h 2810796"/>
                <a:gd name="connsiteX4907" fmla="*/ 1338361 w 3531775"/>
                <a:gd name="connsiteY4907" fmla="*/ 2532777 h 2810796"/>
                <a:gd name="connsiteX4908" fmla="*/ 1341028 w 3531775"/>
                <a:gd name="connsiteY4908" fmla="*/ 2526681 h 2810796"/>
                <a:gd name="connsiteX4909" fmla="*/ 1301975 w 3531775"/>
                <a:gd name="connsiteY4909" fmla="*/ 2536015 h 2810796"/>
                <a:gd name="connsiteX4910" fmla="*/ 1298642 w 3531775"/>
                <a:gd name="connsiteY4910" fmla="*/ 2508869 h 2810796"/>
                <a:gd name="connsiteX4911" fmla="*/ 1301404 w 3531775"/>
                <a:gd name="connsiteY4911" fmla="*/ 2505059 h 2810796"/>
                <a:gd name="connsiteX4912" fmla="*/ 1302547 w 3531775"/>
                <a:gd name="connsiteY4912" fmla="*/ 2499058 h 2810796"/>
                <a:gd name="connsiteX4913" fmla="*/ 1292069 w 3531775"/>
                <a:gd name="connsiteY4913" fmla="*/ 2492010 h 2810796"/>
                <a:gd name="connsiteX4914" fmla="*/ 1298070 w 3531775"/>
                <a:gd name="connsiteY4914" fmla="*/ 2492200 h 2810796"/>
                <a:gd name="connsiteX4915" fmla="*/ 1303214 w 3531775"/>
                <a:gd name="connsiteY4915" fmla="*/ 2490962 h 2810796"/>
                <a:gd name="connsiteX4916" fmla="*/ 1299404 w 3531775"/>
                <a:gd name="connsiteY4916" fmla="*/ 2486295 h 2810796"/>
                <a:gd name="connsiteX4917" fmla="*/ 1307500 w 3531775"/>
                <a:gd name="connsiteY4917" fmla="*/ 2489057 h 2810796"/>
                <a:gd name="connsiteX4918" fmla="*/ 1312453 w 3531775"/>
                <a:gd name="connsiteY4918" fmla="*/ 2485914 h 2810796"/>
                <a:gd name="connsiteX4919" fmla="*/ 1298642 w 3531775"/>
                <a:gd name="connsiteY4919" fmla="*/ 2508869 h 2810796"/>
                <a:gd name="connsiteX4920" fmla="*/ 1259684 w 3531775"/>
                <a:gd name="connsiteY4920" fmla="*/ 2544302 h 2810796"/>
                <a:gd name="connsiteX4921" fmla="*/ 1282449 w 3531775"/>
                <a:gd name="connsiteY4921" fmla="*/ 2550969 h 2810796"/>
                <a:gd name="connsiteX4922" fmla="*/ 1278734 w 3531775"/>
                <a:gd name="connsiteY4922" fmla="*/ 2543921 h 2810796"/>
                <a:gd name="connsiteX4923" fmla="*/ 1279782 w 3531775"/>
                <a:gd name="connsiteY4923" fmla="*/ 2542111 h 2810796"/>
                <a:gd name="connsiteX4924" fmla="*/ 1266638 w 3531775"/>
                <a:gd name="connsiteY4924" fmla="*/ 2536968 h 2810796"/>
                <a:gd name="connsiteX4925" fmla="*/ 1272924 w 3531775"/>
                <a:gd name="connsiteY4925" fmla="*/ 2536587 h 2810796"/>
                <a:gd name="connsiteX4926" fmla="*/ 1277687 w 3531775"/>
                <a:gd name="connsiteY4926" fmla="*/ 2534682 h 2810796"/>
                <a:gd name="connsiteX4927" fmla="*/ 1281401 w 3531775"/>
                <a:gd name="connsiteY4927" fmla="*/ 2532110 h 2810796"/>
                <a:gd name="connsiteX4928" fmla="*/ 1285497 w 3531775"/>
                <a:gd name="connsiteY4928" fmla="*/ 2528300 h 2810796"/>
                <a:gd name="connsiteX4929" fmla="*/ 1271876 w 3531775"/>
                <a:gd name="connsiteY4929" fmla="*/ 2522490 h 2810796"/>
                <a:gd name="connsiteX4930" fmla="*/ 1259684 w 3531775"/>
                <a:gd name="connsiteY4930" fmla="*/ 2544302 h 2810796"/>
                <a:gd name="connsiteX4931" fmla="*/ 1234824 w 3531775"/>
                <a:gd name="connsiteY4931" fmla="*/ 2502487 h 2810796"/>
                <a:gd name="connsiteX4932" fmla="*/ 1246730 w 3531775"/>
                <a:gd name="connsiteY4932" fmla="*/ 2506774 h 2810796"/>
                <a:gd name="connsiteX4933" fmla="*/ 1252350 w 3531775"/>
                <a:gd name="connsiteY4933" fmla="*/ 2503249 h 2810796"/>
                <a:gd name="connsiteX4934" fmla="*/ 1253208 w 3531775"/>
                <a:gd name="connsiteY4934" fmla="*/ 2502011 h 2810796"/>
                <a:gd name="connsiteX4935" fmla="*/ 1244635 w 3531775"/>
                <a:gd name="connsiteY4935" fmla="*/ 2492200 h 2810796"/>
                <a:gd name="connsiteX4936" fmla="*/ 1251588 w 3531775"/>
                <a:gd name="connsiteY4936" fmla="*/ 2495820 h 2810796"/>
                <a:gd name="connsiteX4937" fmla="*/ 1258541 w 3531775"/>
                <a:gd name="connsiteY4937" fmla="*/ 2497820 h 2810796"/>
                <a:gd name="connsiteX4938" fmla="*/ 1257113 w 3531775"/>
                <a:gd name="connsiteY4938" fmla="*/ 2492200 h 2810796"/>
                <a:gd name="connsiteX4939" fmla="*/ 1264923 w 3531775"/>
                <a:gd name="connsiteY4939" fmla="*/ 2498868 h 2810796"/>
                <a:gd name="connsiteX4940" fmla="*/ 1273115 w 3531775"/>
                <a:gd name="connsiteY4940" fmla="*/ 2499153 h 2810796"/>
                <a:gd name="connsiteX4941" fmla="*/ 1240730 w 3531775"/>
                <a:gd name="connsiteY4941" fmla="*/ 2480008 h 2810796"/>
                <a:gd name="connsiteX4942" fmla="*/ 1234824 w 3531775"/>
                <a:gd name="connsiteY4942" fmla="*/ 2502487 h 2810796"/>
                <a:gd name="connsiteX4943" fmla="*/ 1196248 w 3531775"/>
                <a:gd name="connsiteY4943" fmla="*/ 2503726 h 2810796"/>
                <a:gd name="connsiteX4944" fmla="*/ 1206154 w 3531775"/>
                <a:gd name="connsiteY4944" fmla="*/ 2513346 h 2810796"/>
                <a:gd name="connsiteX4945" fmla="*/ 1205963 w 3531775"/>
                <a:gd name="connsiteY4945" fmla="*/ 2509060 h 2810796"/>
                <a:gd name="connsiteX4946" fmla="*/ 1211012 w 3531775"/>
                <a:gd name="connsiteY4946" fmla="*/ 2506869 h 2810796"/>
                <a:gd name="connsiteX4947" fmla="*/ 1205868 w 3531775"/>
                <a:gd name="connsiteY4947" fmla="*/ 2498677 h 2810796"/>
                <a:gd name="connsiteX4948" fmla="*/ 1210821 w 3531775"/>
                <a:gd name="connsiteY4948" fmla="*/ 2500582 h 2810796"/>
                <a:gd name="connsiteX4949" fmla="*/ 1216822 w 3531775"/>
                <a:gd name="connsiteY4949" fmla="*/ 2503154 h 2810796"/>
                <a:gd name="connsiteX4950" fmla="*/ 1215774 w 3531775"/>
                <a:gd name="connsiteY4950" fmla="*/ 2498296 h 2810796"/>
                <a:gd name="connsiteX4951" fmla="*/ 1222346 w 3531775"/>
                <a:gd name="connsiteY4951" fmla="*/ 2504964 h 2810796"/>
                <a:gd name="connsiteX4952" fmla="*/ 1229300 w 3531775"/>
                <a:gd name="connsiteY4952" fmla="*/ 2506488 h 2810796"/>
                <a:gd name="connsiteX4953" fmla="*/ 1196057 w 3531775"/>
                <a:gd name="connsiteY4953" fmla="*/ 2487057 h 2810796"/>
                <a:gd name="connsiteX4954" fmla="*/ 1196248 w 3531775"/>
                <a:gd name="connsiteY4954" fmla="*/ 2503726 h 2810796"/>
                <a:gd name="connsiteX4955" fmla="*/ 1241301 w 3531775"/>
                <a:gd name="connsiteY4955" fmla="*/ 2443242 h 2810796"/>
                <a:gd name="connsiteX4956" fmla="*/ 1241301 w 3531775"/>
                <a:gd name="connsiteY4956" fmla="*/ 2443242 h 2810796"/>
                <a:gd name="connsiteX4957" fmla="*/ 1241301 w 3531775"/>
                <a:gd name="connsiteY4957" fmla="*/ 2443242 h 2810796"/>
                <a:gd name="connsiteX4958" fmla="*/ 1179770 w 3531775"/>
                <a:gd name="connsiteY4958" fmla="*/ 2447147 h 2810796"/>
                <a:gd name="connsiteX4959" fmla="*/ 1187580 w 3531775"/>
                <a:gd name="connsiteY4959" fmla="*/ 2460292 h 2810796"/>
                <a:gd name="connsiteX4960" fmla="*/ 1189485 w 3531775"/>
                <a:gd name="connsiteY4960" fmla="*/ 2456005 h 2810796"/>
                <a:gd name="connsiteX4961" fmla="*/ 1196629 w 3531775"/>
                <a:gd name="connsiteY4961" fmla="*/ 2455719 h 2810796"/>
                <a:gd name="connsiteX4962" fmla="*/ 1194057 w 3531775"/>
                <a:gd name="connsiteY4962" fmla="*/ 2445909 h 2810796"/>
                <a:gd name="connsiteX4963" fmla="*/ 1199296 w 3531775"/>
                <a:gd name="connsiteY4963" fmla="*/ 2449528 h 2810796"/>
                <a:gd name="connsiteX4964" fmla="*/ 1205487 w 3531775"/>
                <a:gd name="connsiteY4964" fmla="*/ 2454100 h 2810796"/>
                <a:gd name="connsiteX4965" fmla="*/ 1206440 w 3531775"/>
                <a:gd name="connsiteY4965" fmla="*/ 2449052 h 2810796"/>
                <a:gd name="connsiteX4966" fmla="*/ 1211583 w 3531775"/>
                <a:gd name="connsiteY4966" fmla="*/ 2457720 h 2810796"/>
                <a:gd name="connsiteX4967" fmla="*/ 1219394 w 3531775"/>
                <a:gd name="connsiteY4967" fmla="*/ 2461625 h 2810796"/>
                <a:gd name="connsiteX4968" fmla="*/ 1190628 w 3531775"/>
                <a:gd name="connsiteY4968" fmla="*/ 2430955 h 2810796"/>
                <a:gd name="connsiteX4969" fmla="*/ 1179770 w 3531775"/>
                <a:gd name="connsiteY4969" fmla="*/ 2447147 h 2810796"/>
                <a:gd name="connsiteX4970" fmla="*/ 1174055 w 3531775"/>
                <a:gd name="connsiteY4970" fmla="*/ 2414476 h 2810796"/>
                <a:gd name="connsiteX4971" fmla="*/ 1168149 w 3531775"/>
                <a:gd name="connsiteY4971" fmla="*/ 2402380 h 2810796"/>
                <a:gd name="connsiteX4972" fmla="*/ 1173293 w 3531775"/>
                <a:gd name="connsiteY4972" fmla="*/ 2406761 h 2810796"/>
                <a:gd name="connsiteX4973" fmla="*/ 1178531 w 3531775"/>
                <a:gd name="connsiteY4973" fmla="*/ 2409333 h 2810796"/>
                <a:gd name="connsiteX4974" fmla="*/ 1183484 w 3531775"/>
                <a:gd name="connsiteY4974" fmla="*/ 2410762 h 2810796"/>
                <a:gd name="connsiteX4975" fmla="*/ 1159481 w 3531775"/>
                <a:gd name="connsiteY4975" fmla="*/ 2391807 h 2810796"/>
                <a:gd name="connsiteX4976" fmla="*/ 1168816 w 3531775"/>
                <a:gd name="connsiteY4976" fmla="*/ 2420572 h 2810796"/>
                <a:gd name="connsiteX4977" fmla="*/ 1166911 w 3531775"/>
                <a:gd name="connsiteY4977" fmla="*/ 2412857 h 2810796"/>
                <a:gd name="connsiteX4978" fmla="*/ 1174055 w 3531775"/>
                <a:gd name="connsiteY4978" fmla="*/ 2414476 h 2810796"/>
                <a:gd name="connsiteX4979" fmla="*/ 1155100 w 3531775"/>
                <a:gd name="connsiteY4979" fmla="*/ 2456196 h 2810796"/>
                <a:gd name="connsiteX4980" fmla="*/ 1169768 w 3531775"/>
                <a:gd name="connsiteY4980" fmla="*/ 2465435 h 2810796"/>
                <a:gd name="connsiteX4981" fmla="*/ 1168911 w 3531775"/>
                <a:gd name="connsiteY4981" fmla="*/ 2457720 h 2810796"/>
                <a:gd name="connsiteX4982" fmla="*/ 1161577 w 3531775"/>
                <a:gd name="connsiteY4982" fmla="*/ 2451052 h 2810796"/>
                <a:gd name="connsiteX4983" fmla="*/ 1163863 w 3531775"/>
                <a:gd name="connsiteY4983" fmla="*/ 2448957 h 2810796"/>
                <a:gd name="connsiteX4984" fmla="*/ 1163577 w 3531775"/>
                <a:gd name="connsiteY4984" fmla="*/ 2441242 h 2810796"/>
                <a:gd name="connsiteX4985" fmla="*/ 1169768 w 3531775"/>
                <a:gd name="connsiteY4985" fmla="*/ 2445147 h 2810796"/>
                <a:gd name="connsiteX4986" fmla="*/ 1172816 w 3531775"/>
                <a:gd name="connsiteY4986" fmla="*/ 2441623 h 2810796"/>
                <a:gd name="connsiteX4987" fmla="*/ 1164339 w 3531775"/>
                <a:gd name="connsiteY4987" fmla="*/ 2433431 h 2810796"/>
                <a:gd name="connsiteX4988" fmla="*/ 1155100 w 3531775"/>
                <a:gd name="connsiteY4988" fmla="*/ 2456196 h 2810796"/>
                <a:gd name="connsiteX4989" fmla="*/ 1150528 w 3531775"/>
                <a:gd name="connsiteY4989" fmla="*/ 2365708 h 2810796"/>
                <a:gd name="connsiteX4990" fmla="*/ 1147575 w 3531775"/>
                <a:gd name="connsiteY4990" fmla="*/ 2351707 h 2810796"/>
                <a:gd name="connsiteX4991" fmla="*/ 1152052 w 3531775"/>
                <a:gd name="connsiteY4991" fmla="*/ 2356755 h 2810796"/>
                <a:gd name="connsiteX4992" fmla="*/ 1156910 w 3531775"/>
                <a:gd name="connsiteY4992" fmla="*/ 2359993 h 2810796"/>
                <a:gd name="connsiteX4993" fmla="*/ 1157291 w 3531775"/>
                <a:gd name="connsiteY4993" fmla="*/ 2353326 h 2810796"/>
                <a:gd name="connsiteX4994" fmla="*/ 1161577 w 3531775"/>
                <a:gd name="connsiteY4994" fmla="*/ 2362279 h 2810796"/>
                <a:gd name="connsiteX4995" fmla="*/ 1148147 w 3531775"/>
                <a:gd name="connsiteY4995" fmla="*/ 2337324 h 2810796"/>
                <a:gd name="connsiteX4996" fmla="*/ 1144527 w 3531775"/>
                <a:gd name="connsiteY4996" fmla="*/ 2375614 h 2810796"/>
                <a:gd name="connsiteX4997" fmla="*/ 1150528 w 3531775"/>
                <a:gd name="connsiteY4997" fmla="*/ 2365708 h 2810796"/>
                <a:gd name="connsiteX4998" fmla="*/ 1122334 w 3531775"/>
                <a:gd name="connsiteY4998" fmla="*/ 2394569 h 2810796"/>
                <a:gd name="connsiteX4999" fmla="*/ 1129097 w 3531775"/>
                <a:gd name="connsiteY4999" fmla="*/ 2401808 h 2810796"/>
                <a:gd name="connsiteX5000" fmla="*/ 1133954 w 3531775"/>
                <a:gd name="connsiteY5000" fmla="*/ 2400665 h 2810796"/>
                <a:gd name="connsiteX5001" fmla="*/ 1135002 w 3531775"/>
                <a:gd name="connsiteY5001" fmla="*/ 2399903 h 2810796"/>
                <a:gd name="connsiteX5002" fmla="*/ 1132145 w 3531775"/>
                <a:gd name="connsiteY5002" fmla="*/ 2388854 h 2810796"/>
                <a:gd name="connsiteX5003" fmla="*/ 1135859 w 3531775"/>
                <a:gd name="connsiteY5003" fmla="*/ 2394093 h 2810796"/>
                <a:gd name="connsiteX5004" fmla="*/ 1140050 w 3531775"/>
                <a:gd name="connsiteY5004" fmla="*/ 2398093 h 2810796"/>
                <a:gd name="connsiteX5005" fmla="*/ 1140812 w 3531775"/>
                <a:gd name="connsiteY5005" fmla="*/ 2392950 h 2810796"/>
                <a:gd name="connsiteX5006" fmla="*/ 1145384 w 3531775"/>
                <a:gd name="connsiteY5006" fmla="*/ 2403904 h 2810796"/>
                <a:gd name="connsiteX5007" fmla="*/ 1149575 w 3531775"/>
                <a:gd name="connsiteY5007" fmla="*/ 2404666 h 2810796"/>
                <a:gd name="connsiteX5008" fmla="*/ 1122334 w 3531775"/>
                <a:gd name="connsiteY5008" fmla="*/ 2394569 h 2810796"/>
                <a:gd name="connsiteX5009" fmla="*/ 1103951 w 3531775"/>
                <a:gd name="connsiteY5009" fmla="*/ 2330371 h 2810796"/>
                <a:gd name="connsiteX5010" fmla="*/ 1110523 w 3531775"/>
                <a:gd name="connsiteY5010" fmla="*/ 2338181 h 2810796"/>
                <a:gd name="connsiteX5011" fmla="*/ 1110904 w 3531775"/>
                <a:gd name="connsiteY5011" fmla="*/ 2331133 h 2810796"/>
                <a:gd name="connsiteX5012" fmla="*/ 1115952 w 3531775"/>
                <a:gd name="connsiteY5012" fmla="*/ 2336276 h 2810796"/>
                <a:gd name="connsiteX5013" fmla="*/ 1115285 w 3531775"/>
                <a:gd name="connsiteY5013" fmla="*/ 2322560 h 2810796"/>
                <a:gd name="connsiteX5014" fmla="*/ 1118619 w 3531775"/>
                <a:gd name="connsiteY5014" fmla="*/ 2328370 h 2810796"/>
                <a:gd name="connsiteX5015" fmla="*/ 1122715 w 3531775"/>
                <a:gd name="connsiteY5015" fmla="*/ 2332752 h 2810796"/>
                <a:gd name="connsiteX5016" fmla="*/ 1124144 w 3531775"/>
                <a:gd name="connsiteY5016" fmla="*/ 2326656 h 2810796"/>
                <a:gd name="connsiteX5017" fmla="*/ 1126906 w 3531775"/>
                <a:gd name="connsiteY5017" fmla="*/ 2336086 h 2810796"/>
                <a:gd name="connsiteX5018" fmla="*/ 1132430 w 3531775"/>
                <a:gd name="connsiteY5018" fmla="*/ 2339610 h 2810796"/>
                <a:gd name="connsiteX5019" fmla="*/ 1103951 w 3531775"/>
                <a:gd name="connsiteY5019" fmla="*/ 2330371 h 2810796"/>
                <a:gd name="connsiteX5020" fmla="*/ 1098426 w 3531775"/>
                <a:gd name="connsiteY5020" fmla="*/ 2283603 h 2810796"/>
                <a:gd name="connsiteX5021" fmla="*/ 1106141 w 3531775"/>
                <a:gd name="connsiteY5021" fmla="*/ 2281984 h 2810796"/>
                <a:gd name="connsiteX5022" fmla="*/ 1107380 w 3531775"/>
                <a:gd name="connsiteY5022" fmla="*/ 2281888 h 2810796"/>
                <a:gd name="connsiteX5023" fmla="*/ 1108618 w 3531775"/>
                <a:gd name="connsiteY5023" fmla="*/ 2271506 h 2810796"/>
                <a:gd name="connsiteX5024" fmla="*/ 1110237 w 3531775"/>
                <a:gd name="connsiteY5024" fmla="*/ 2277602 h 2810796"/>
                <a:gd name="connsiteX5025" fmla="*/ 1112714 w 3531775"/>
                <a:gd name="connsiteY5025" fmla="*/ 2282841 h 2810796"/>
                <a:gd name="connsiteX5026" fmla="*/ 1115190 w 3531775"/>
                <a:gd name="connsiteY5026" fmla="*/ 2278936 h 2810796"/>
                <a:gd name="connsiteX5027" fmla="*/ 1115381 w 3531775"/>
                <a:gd name="connsiteY5027" fmla="*/ 2287318 h 2810796"/>
                <a:gd name="connsiteX5028" fmla="*/ 1119476 w 3531775"/>
                <a:gd name="connsiteY5028" fmla="*/ 2292461 h 2810796"/>
                <a:gd name="connsiteX5029" fmla="*/ 1098426 w 3531775"/>
                <a:gd name="connsiteY5029" fmla="*/ 2283603 h 2810796"/>
                <a:gd name="connsiteX5030" fmla="*/ 1099283 w 3531775"/>
                <a:gd name="connsiteY5030" fmla="*/ 2197116 h 2810796"/>
                <a:gd name="connsiteX5031" fmla="*/ 1097283 w 3531775"/>
                <a:gd name="connsiteY5031" fmla="*/ 2221786 h 2810796"/>
                <a:gd name="connsiteX5032" fmla="*/ 1105189 w 3531775"/>
                <a:gd name="connsiteY5032" fmla="*/ 2215690 h 2810796"/>
                <a:gd name="connsiteX5033" fmla="*/ 1107189 w 3531775"/>
                <a:gd name="connsiteY5033" fmla="*/ 2203212 h 2810796"/>
                <a:gd name="connsiteX5034" fmla="*/ 1109189 w 3531775"/>
                <a:gd name="connsiteY5034" fmla="*/ 2208736 h 2810796"/>
                <a:gd name="connsiteX5035" fmla="*/ 1111952 w 3531775"/>
                <a:gd name="connsiteY5035" fmla="*/ 2212927 h 2810796"/>
                <a:gd name="connsiteX5036" fmla="*/ 1114333 w 3531775"/>
                <a:gd name="connsiteY5036" fmla="*/ 2207498 h 2810796"/>
                <a:gd name="connsiteX5037" fmla="*/ 1114904 w 3531775"/>
                <a:gd name="connsiteY5037" fmla="*/ 2216261 h 2810796"/>
                <a:gd name="connsiteX5038" fmla="*/ 1119095 w 3531775"/>
                <a:gd name="connsiteY5038" fmla="*/ 2219690 h 2810796"/>
                <a:gd name="connsiteX5039" fmla="*/ 1099283 w 3531775"/>
                <a:gd name="connsiteY5039" fmla="*/ 2197116 h 2810796"/>
                <a:gd name="connsiteX5040" fmla="*/ 1104808 w 3531775"/>
                <a:gd name="connsiteY5040" fmla="*/ 2131298 h 2810796"/>
                <a:gd name="connsiteX5041" fmla="*/ 1100331 w 3531775"/>
                <a:gd name="connsiteY5041" fmla="*/ 2153110 h 2810796"/>
                <a:gd name="connsiteX5042" fmla="*/ 1108237 w 3531775"/>
                <a:gd name="connsiteY5042" fmla="*/ 2148538 h 2810796"/>
                <a:gd name="connsiteX5043" fmla="*/ 1111380 w 3531775"/>
                <a:gd name="connsiteY5043" fmla="*/ 2137585 h 2810796"/>
                <a:gd name="connsiteX5044" fmla="*/ 1112618 w 3531775"/>
                <a:gd name="connsiteY5044" fmla="*/ 2142823 h 2810796"/>
                <a:gd name="connsiteX5045" fmla="*/ 1114714 w 3531775"/>
                <a:gd name="connsiteY5045" fmla="*/ 2146919 h 2810796"/>
                <a:gd name="connsiteX5046" fmla="*/ 1117095 w 3531775"/>
                <a:gd name="connsiteY5046" fmla="*/ 2150253 h 2810796"/>
                <a:gd name="connsiteX5047" fmla="*/ 1120524 w 3531775"/>
                <a:gd name="connsiteY5047" fmla="*/ 2153968 h 2810796"/>
                <a:gd name="connsiteX5048" fmla="*/ 1122905 w 3531775"/>
                <a:gd name="connsiteY5048" fmla="*/ 2142823 h 2810796"/>
                <a:gd name="connsiteX5049" fmla="*/ 1104808 w 3531775"/>
                <a:gd name="connsiteY5049" fmla="*/ 2131298 h 2810796"/>
                <a:gd name="connsiteX5050" fmla="*/ 1114333 w 3531775"/>
                <a:gd name="connsiteY5050" fmla="*/ 2083578 h 2810796"/>
                <a:gd name="connsiteX5051" fmla="*/ 1116619 w 3531775"/>
                <a:gd name="connsiteY5051" fmla="*/ 2089864 h 2810796"/>
                <a:gd name="connsiteX5052" fmla="*/ 1121000 w 3531775"/>
                <a:gd name="connsiteY5052" fmla="*/ 2089769 h 2810796"/>
                <a:gd name="connsiteX5053" fmla="*/ 1122143 w 3531775"/>
                <a:gd name="connsiteY5053" fmla="*/ 2089388 h 2810796"/>
                <a:gd name="connsiteX5054" fmla="*/ 1125191 w 3531775"/>
                <a:gd name="connsiteY5054" fmla="*/ 2085197 h 2810796"/>
                <a:gd name="connsiteX5055" fmla="*/ 1126715 w 3531775"/>
                <a:gd name="connsiteY5055" fmla="*/ 2088912 h 2810796"/>
                <a:gd name="connsiteX5056" fmla="*/ 1129478 w 3531775"/>
                <a:gd name="connsiteY5056" fmla="*/ 2085102 h 2810796"/>
                <a:gd name="connsiteX5057" fmla="*/ 1128525 w 3531775"/>
                <a:gd name="connsiteY5057" fmla="*/ 2091960 h 2810796"/>
                <a:gd name="connsiteX5058" fmla="*/ 1134050 w 3531775"/>
                <a:gd name="connsiteY5058" fmla="*/ 2086054 h 2810796"/>
                <a:gd name="connsiteX5059" fmla="*/ 1114333 w 3531775"/>
                <a:gd name="connsiteY5059" fmla="*/ 2083578 h 2810796"/>
                <a:gd name="connsiteX5060" fmla="*/ 1132526 w 3531775"/>
                <a:gd name="connsiteY5060" fmla="*/ 2019189 h 2810796"/>
                <a:gd name="connsiteX5061" fmla="*/ 1127192 w 3531775"/>
                <a:gd name="connsiteY5061" fmla="*/ 2038334 h 2810796"/>
                <a:gd name="connsiteX5062" fmla="*/ 1132621 w 3531775"/>
                <a:gd name="connsiteY5062" fmla="*/ 2039477 h 2810796"/>
                <a:gd name="connsiteX5063" fmla="*/ 1138336 w 3531775"/>
                <a:gd name="connsiteY5063" fmla="*/ 2028523 h 2810796"/>
                <a:gd name="connsiteX5064" fmla="*/ 1138526 w 3531775"/>
                <a:gd name="connsiteY5064" fmla="*/ 2034715 h 2810796"/>
                <a:gd name="connsiteX5065" fmla="*/ 1139955 w 3531775"/>
                <a:gd name="connsiteY5065" fmla="*/ 2040049 h 2810796"/>
                <a:gd name="connsiteX5066" fmla="*/ 1143956 w 3531775"/>
                <a:gd name="connsiteY5066" fmla="*/ 2035858 h 2810796"/>
                <a:gd name="connsiteX5067" fmla="*/ 1141860 w 3531775"/>
                <a:gd name="connsiteY5067" fmla="*/ 2044620 h 2810796"/>
                <a:gd name="connsiteX5068" fmla="*/ 1144718 w 3531775"/>
                <a:gd name="connsiteY5068" fmla="*/ 2050050 h 2810796"/>
                <a:gd name="connsiteX5069" fmla="*/ 1132526 w 3531775"/>
                <a:gd name="connsiteY5069" fmla="*/ 2019189 h 2810796"/>
                <a:gd name="connsiteX5070" fmla="*/ 1162339 w 3531775"/>
                <a:gd name="connsiteY5070" fmla="*/ 1972421 h 2810796"/>
                <a:gd name="connsiteX5071" fmla="*/ 1145194 w 3531775"/>
                <a:gd name="connsiteY5071" fmla="*/ 1982327 h 2810796"/>
                <a:gd name="connsiteX5072" fmla="*/ 1149004 w 3531775"/>
                <a:gd name="connsiteY5072" fmla="*/ 1985375 h 2810796"/>
                <a:gd name="connsiteX5073" fmla="*/ 1150147 w 3531775"/>
                <a:gd name="connsiteY5073" fmla="*/ 1985756 h 2810796"/>
                <a:gd name="connsiteX5074" fmla="*/ 1155100 w 3531775"/>
                <a:gd name="connsiteY5074" fmla="*/ 1977945 h 2810796"/>
                <a:gd name="connsiteX5075" fmla="*/ 1154243 w 3531775"/>
                <a:gd name="connsiteY5075" fmla="*/ 1983470 h 2810796"/>
                <a:gd name="connsiteX5076" fmla="*/ 1154433 w 3531775"/>
                <a:gd name="connsiteY5076" fmla="*/ 1988709 h 2810796"/>
                <a:gd name="connsiteX5077" fmla="*/ 1158053 w 3531775"/>
                <a:gd name="connsiteY5077" fmla="*/ 1986613 h 2810796"/>
                <a:gd name="connsiteX5078" fmla="*/ 1155005 w 3531775"/>
                <a:gd name="connsiteY5078" fmla="*/ 1993471 h 2810796"/>
                <a:gd name="connsiteX5079" fmla="*/ 1162339 w 3531775"/>
                <a:gd name="connsiteY5079" fmla="*/ 1972421 h 2810796"/>
                <a:gd name="connsiteX5080" fmla="*/ 1157100 w 3531775"/>
                <a:gd name="connsiteY5080" fmla="*/ 2016236 h 2810796"/>
                <a:gd name="connsiteX5081" fmla="*/ 1155671 w 3531775"/>
                <a:gd name="connsiteY5081" fmla="*/ 2028714 h 2810796"/>
                <a:gd name="connsiteX5082" fmla="*/ 1159862 w 3531775"/>
                <a:gd name="connsiteY5082" fmla="*/ 2024808 h 2810796"/>
                <a:gd name="connsiteX5083" fmla="*/ 1165863 w 3531775"/>
                <a:gd name="connsiteY5083" fmla="*/ 2025094 h 2810796"/>
                <a:gd name="connsiteX5084" fmla="*/ 1169768 w 3531775"/>
                <a:gd name="connsiteY5084" fmla="*/ 2015665 h 2810796"/>
                <a:gd name="connsiteX5085" fmla="*/ 1171959 w 3531775"/>
                <a:gd name="connsiteY5085" fmla="*/ 2019475 h 2810796"/>
                <a:gd name="connsiteX5086" fmla="*/ 1173864 w 3531775"/>
                <a:gd name="connsiteY5086" fmla="*/ 2024523 h 2810796"/>
                <a:gd name="connsiteX5087" fmla="*/ 1177960 w 3531775"/>
                <a:gd name="connsiteY5087" fmla="*/ 2019760 h 2810796"/>
                <a:gd name="connsiteX5088" fmla="*/ 1176245 w 3531775"/>
                <a:gd name="connsiteY5088" fmla="*/ 2028714 h 2810796"/>
                <a:gd name="connsiteX5089" fmla="*/ 1179674 w 3531775"/>
                <a:gd name="connsiteY5089" fmla="*/ 2033667 h 2810796"/>
                <a:gd name="connsiteX5090" fmla="*/ 1157100 w 3531775"/>
                <a:gd name="connsiteY5090" fmla="*/ 2016236 h 2810796"/>
                <a:gd name="connsiteX5091" fmla="*/ 1165863 w 3531775"/>
                <a:gd name="connsiteY5091" fmla="*/ 1926225 h 2810796"/>
                <a:gd name="connsiteX5092" fmla="*/ 1164434 w 3531775"/>
                <a:gd name="connsiteY5092" fmla="*/ 1935940 h 2810796"/>
                <a:gd name="connsiteX5093" fmla="*/ 1167863 w 3531775"/>
                <a:gd name="connsiteY5093" fmla="*/ 1933083 h 2810796"/>
                <a:gd name="connsiteX5094" fmla="*/ 1172626 w 3531775"/>
                <a:gd name="connsiteY5094" fmla="*/ 1933464 h 2810796"/>
                <a:gd name="connsiteX5095" fmla="*/ 1177198 w 3531775"/>
                <a:gd name="connsiteY5095" fmla="*/ 1924320 h 2810796"/>
                <a:gd name="connsiteX5096" fmla="*/ 1177579 w 3531775"/>
                <a:gd name="connsiteY5096" fmla="*/ 1929178 h 2810796"/>
                <a:gd name="connsiteX5097" fmla="*/ 1179008 w 3531775"/>
                <a:gd name="connsiteY5097" fmla="*/ 1933178 h 2810796"/>
                <a:gd name="connsiteX5098" fmla="*/ 1182341 w 3531775"/>
                <a:gd name="connsiteY5098" fmla="*/ 1929463 h 2810796"/>
                <a:gd name="connsiteX5099" fmla="*/ 1180817 w 3531775"/>
                <a:gd name="connsiteY5099" fmla="*/ 1936512 h 2810796"/>
                <a:gd name="connsiteX5100" fmla="*/ 1183484 w 3531775"/>
                <a:gd name="connsiteY5100" fmla="*/ 1940512 h 2810796"/>
                <a:gd name="connsiteX5101" fmla="*/ 1165863 w 3531775"/>
                <a:gd name="connsiteY5101" fmla="*/ 1926225 h 2810796"/>
                <a:gd name="connsiteX5102" fmla="*/ 1182722 w 3531775"/>
                <a:gd name="connsiteY5102" fmla="*/ 1874790 h 2810796"/>
                <a:gd name="connsiteX5103" fmla="*/ 1177388 w 3531775"/>
                <a:gd name="connsiteY5103" fmla="*/ 1892220 h 2810796"/>
                <a:gd name="connsiteX5104" fmla="*/ 1182818 w 3531775"/>
                <a:gd name="connsiteY5104" fmla="*/ 1891744 h 2810796"/>
                <a:gd name="connsiteX5105" fmla="*/ 1184151 w 3531775"/>
                <a:gd name="connsiteY5105" fmla="*/ 1893363 h 2810796"/>
                <a:gd name="connsiteX5106" fmla="*/ 1188437 w 3531775"/>
                <a:gd name="connsiteY5106" fmla="*/ 1883458 h 2810796"/>
                <a:gd name="connsiteX5107" fmla="*/ 1188533 w 3531775"/>
                <a:gd name="connsiteY5107" fmla="*/ 1889268 h 2810796"/>
                <a:gd name="connsiteX5108" fmla="*/ 1189771 w 3531775"/>
                <a:gd name="connsiteY5108" fmla="*/ 1894316 h 2810796"/>
                <a:gd name="connsiteX5109" fmla="*/ 1193771 w 3531775"/>
                <a:gd name="connsiteY5109" fmla="*/ 1890601 h 2810796"/>
                <a:gd name="connsiteX5110" fmla="*/ 1191485 w 3531775"/>
                <a:gd name="connsiteY5110" fmla="*/ 1898697 h 2810796"/>
                <a:gd name="connsiteX5111" fmla="*/ 1194152 w 3531775"/>
                <a:gd name="connsiteY5111" fmla="*/ 1903936 h 2810796"/>
                <a:gd name="connsiteX5112" fmla="*/ 1182722 w 3531775"/>
                <a:gd name="connsiteY5112" fmla="*/ 1874790 h 2810796"/>
                <a:gd name="connsiteX5113" fmla="*/ 1204916 w 3531775"/>
                <a:gd name="connsiteY5113" fmla="*/ 1811067 h 2810796"/>
                <a:gd name="connsiteX5114" fmla="*/ 1195010 w 3531775"/>
                <a:gd name="connsiteY5114" fmla="*/ 1827260 h 2810796"/>
                <a:gd name="connsiteX5115" fmla="*/ 1202820 w 3531775"/>
                <a:gd name="connsiteY5115" fmla="*/ 1828879 h 2810796"/>
                <a:gd name="connsiteX5116" fmla="*/ 1203963 w 3531775"/>
                <a:gd name="connsiteY5116" fmla="*/ 1829260 h 2810796"/>
                <a:gd name="connsiteX5117" fmla="*/ 1208535 w 3531775"/>
                <a:gd name="connsiteY5117" fmla="*/ 1821259 h 2810796"/>
                <a:gd name="connsiteX5118" fmla="*/ 1208059 w 3531775"/>
                <a:gd name="connsiteY5118" fmla="*/ 1826784 h 2810796"/>
                <a:gd name="connsiteX5119" fmla="*/ 1208535 w 3531775"/>
                <a:gd name="connsiteY5119" fmla="*/ 1832022 h 2810796"/>
                <a:gd name="connsiteX5120" fmla="*/ 1212250 w 3531775"/>
                <a:gd name="connsiteY5120" fmla="*/ 1829737 h 2810796"/>
                <a:gd name="connsiteX5121" fmla="*/ 1209392 w 3531775"/>
                <a:gd name="connsiteY5121" fmla="*/ 1836785 h 2810796"/>
                <a:gd name="connsiteX5122" fmla="*/ 1210916 w 3531775"/>
                <a:gd name="connsiteY5122" fmla="*/ 1842691 h 2810796"/>
                <a:gd name="connsiteX5123" fmla="*/ 1204916 w 3531775"/>
                <a:gd name="connsiteY5123" fmla="*/ 1811067 h 2810796"/>
                <a:gd name="connsiteX5124" fmla="*/ 1212059 w 3531775"/>
                <a:gd name="connsiteY5124" fmla="*/ 1765252 h 2810796"/>
                <a:gd name="connsiteX5125" fmla="*/ 1210440 w 3531775"/>
                <a:gd name="connsiteY5125" fmla="*/ 1779540 h 2810796"/>
                <a:gd name="connsiteX5126" fmla="*/ 1216250 w 3531775"/>
                <a:gd name="connsiteY5126" fmla="*/ 1778968 h 2810796"/>
                <a:gd name="connsiteX5127" fmla="*/ 1218251 w 3531775"/>
                <a:gd name="connsiteY5127" fmla="*/ 1770586 h 2810796"/>
                <a:gd name="connsiteX5128" fmla="*/ 1219298 w 3531775"/>
                <a:gd name="connsiteY5128" fmla="*/ 1774968 h 2810796"/>
                <a:gd name="connsiteX5129" fmla="*/ 1221204 w 3531775"/>
                <a:gd name="connsiteY5129" fmla="*/ 1778492 h 2810796"/>
                <a:gd name="connsiteX5130" fmla="*/ 1223299 w 3531775"/>
                <a:gd name="connsiteY5130" fmla="*/ 1781445 h 2810796"/>
                <a:gd name="connsiteX5131" fmla="*/ 1228919 w 3531775"/>
                <a:gd name="connsiteY5131" fmla="*/ 1775539 h 2810796"/>
                <a:gd name="connsiteX5132" fmla="*/ 1212059 w 3531775"/>
                <a:gd name="connsiteY5132" fmla="*/ 1765252 h 2810796"/>
                <a:gd name="connsiteX5133" fmla="*/ 1212250 w 3531775"/>
                <a:gd name="connsiteY5133" fmla="*/ 1637903 h 2810796"/>
                <a:gd name="connsiteX5134" fmla="*/ 1219108 w 3531775"/>
                <a:gd name="connsiteY5134" fmla="*/ 1635998 h 2810796"/>
                <a:gd name="connsiteX5135" fmla="*/ 1220156 w 3531775"/>
                <a:gd name="connsiteY5135" fmla="*/ 1635808 h 2810796"/>
                <a:gd name="connsiteX5136" fmla="*/ 1220632 w 3531775"/>
                <a:gd name="connsiteY5136" fmla="*/ 1628283 h 2810796"/>
                <a:gd name="connsiteX5137" fmla="*/ 1222442 w 3531775"/>
                <a:gd name="connsiteY5137" fmla="*/ 1632474 h 2810796"/>
                <a:gd name="connsiteX5138" fmla="*/ 1224823 w 3531775"/>
                <a:gd name="connsiteY5138" fmla="*/ 1636093 h 2810796"/>
                <a:gd name="connsiteX5139" fmla="*/ 1226918 w 3531775"/>
                <a:gd name="connsiteY5139" fmla="*/ 1632950 h 2810796"/>
                <a:gd name="connsiteX5140" fmla="*/ 1227395 w 3531775"/>
                <a:gd name="connsiteY5140" fmla="*/ 1639141 h 2810796"/>
                <a:gd name="connsiteX5141" fmla="*/ 1231014 w 3531775"/>
                <a:gd name="connsiteY5141" fmla="*/ 1642761 h 2810796"/>
                <a:gd name="connsiteX5142" fmla="*/ 1212250 w 3531775"/>
                <a:gd name="connsiteY5142" fmla="*/ 1637903 h 2810796"/>
                <a:gd name="connsiteX5143" fmla="*/ 1199105 w 3531775"/>
                <a:gd name="connsiteY5143" fmla="*/ 1594279 h 2810796"/>
                <a:gd name="connsiteX5144" fmla="*/ 1208440 w 3531775"/>
                <a:gd name="connsiteY5144" fmla="*/ 1605804 h 2810796"/>
                <a:gd name="connsiteX5145" fmla="*/ 1209488 w 3531775"/>
                <a:gd name="connsiteY5145" fmla="*/ 1596374 h 2810796"/>
                <a:gd name="connsiteX5146" fmla="*/ 1204916 w 3531775"/>
                <a:gd name="connsiteY5146" fmla="*/ 1589516 h 2810796"/>
                <a:gd name="connsiteX5147" fmla="*/ 1208059 w 3531775"/>
                <a:gd name="connsiteY5147" fmla="*/ 1589992 h 2810796"/>
                <a:gd name="connsiteX5148" fmla="*/ 1211012 w 3531775"/>
                <a:gd name="connsiteY5148" fmla="*/ 1589230 h 2810796"/>
                <a:gd name="connsiteX5149" fmla="*/ 1209488 w 3531775"/>
                <a:gd name="connsiteY5149" fmla="*/ 1584754 h 2810796"/>
                <a:gd name="connsiteX5150" fmla="*/ 1213679 w 3531775"/>
                <a:gd name="connsiteY5150" fmla="*/ 1587897 h 2810796"/>
                <a:gd name="connsiteX5151" fmla="*/ 1217012 w 3531775"/>
                <a:gd name="connsiteY5151" fmla="*/ 1585706 h 2810796"/>
                <a:gd name="connsiteX5152" fmla="*/ 1211678 w 3531775"/>
                <a:gd name="connsiteY5152" fmla="*/ 1579420 h 2810796"/>
                <a:gd name="connsiteX5153" fmla="*/ 1199105 w 3531775"/>
                <a:gd name="connsiteY5153" fmla="*/ 1594279 h 2810796"/>
                <a:gd name="connsiteX5154" fmla="*/ 1180722 w 3531775"/>
                <a:gd name="connsiteY5154" fmla="*/ 1557036 h 2810796"/>
                <a:gd name="connsiteX5155" fmla="*/ 1186151 w 3531775"/>
                <a:gd name="connsiteY5155" fmla="*/ 1560274 h 2810796"/>
                <a:gd name="connsiteX5156" fmla="*/ 1186151 w 3531775"/>
                <a:gd name="connsiteY5156" fmla="*/ 1556274 h 2810796"/>
                <a:gd name="connsiteX5157" fmla="*/ 1190152 w 3531775"/>
                <a:gd name="connsiteY5157" fmla="*/ 1558655 h 2810796"/>
                <a:gd name="connsiteX5158" fmla="*/ 1191009 w 3531775"/>
                <a:gd name="connsiteY5158" fmla="*/ 1557988 h 2810796"/>
                <a:gd name="connsiteX5159" fmla="*/ 1188533 w 3531775"/>
                <a:gd name="connsiteY5159" fmla="*/ 1551130 h 2810796"/>
                <a:gd name="connsiteX5160" fmla="*/ 1191676 w 3531775"/>
                <a:gd name="connsiteY5160" fmla="*/ 1553988 h 2810796"/>
                <a:gd name="connsiteX5161" fmla="*/ 1195105 w 3531775"/>
                <a:gd name="connsiteY5161" fmla="*/ 1555988 h 2810796"/>
                <a:gd name="connsiteX5162" fmla="*/ 1195676 w 3531775"/>
                <a:gd name="connsiteY5162" fmla="*/ 1552273 h 2810796"/>
                <a:gd name="connsiteX5163" fmla="*/ 1198439 w 3531775"/>
                <a:gd name="connsiteY5163" fmla="*/ 1557607 h 2810796"/>
                <a:gd name="connsiteX5164" fmla="*/ 1202820 w 3531775"/>
                <a:gd name="connsiteY5164" fmla="*/ 1559226 h 2810796"/>
                <a:gd name="connsiteX5165" fmla="*/ 1180722 w 3531775"/>
                <a:gd name="connsiteY5165" fmla="*/ 1557036 h 2810796"/>
                <a:gd name="connsiteX5166" fmla="*/ 1155481 w 3531775"/>
                <a:gd name="connsiteY5166" fmla="*/ 1521031 h 2810796"/>
                <a:gd name="connsiteX5167" fmla="*/ 1164434 w 3531775"/>
                <a:gd name="connsiteY5167" fmla="*/ 1530175 h 2810796"/>
                <a:gd name="connsiteX5168" fmla="*/ 1166816 w 3531775"/>
                <a:gd name="connsiteY5168" fmla="*/ 1521793 h 2810796"/>
                <a:gd name="connsiteX5169" fmla="*/ 1164149 w 3531775"/>
                <a:gd name="connsiteY5169" fmla="*/ 1516554 h 2810796"/>
                <a:gd name="connsiteX5170" fmla="*/ 1167197 w 3531775"/>
                <a:gd name="connsiteY5170" fmla="*/ 1515983 h 2810796"/>
                <a:gd name="connsiteX5171" fmla="*/ 1172245 w 3531775"/>
                <a:gd name="connsiteY5171" fmla="*/ 1519793 h 2810796"/>
                <a:gd name="connsiteX5172" fmla="*/ 1171102 w 3531775"/>
                <a:gd name="connsiteY5172" fmla="*/ 1512745 h 2810796"/>
                <a:gd name="connsiteX5173" fmla="*/ 1176055 w 3531775"/>
                <a:gd name="connsiteY5173" fmla="*/ 1517412 h 2810796"/>
                <a:gd name="connsiteX5174" fmla="*/ 1175579 w 3531775"/>
                <a:gd name="connsiteY5174" fmla="*/ 1509316 h 2810796"/>
                <a:gd name="connsiteX5175" fmla="*/ 1155481 w 3531775"/>
                <a:gd name="connsiteY5175" fmla="*/ 1521031 h 2810796"/>
                <a:gd name="connsiteX5176" fmla="*/ 1133192 w 3531775"/>
                <a:gd name="connsiteY5176" fmla="*/ 1501791 h 2810796"/>
                <a:gd name="connsiteX5177" fmla="*/ 1138812 w 3531775"/>
                <a:gd name="connsiteY5177" fmla="*/ 1505791 h 2810796"/>
                <a:gd name="connsiteX5178" fmla="*/ 1142336 w 3531775"/>
                <a:gd name="connsiteY5178" fmla="*/ 1499981 h 2810796"/>
                <a:gd name="connsiteX5179" fmla="*/ 1138812 w 3531775"/>
                <a:gd name="connsiteY5179" fmla="*/ 1493980 h 2810796"/>
                <a:gd name="connsiteX5180" fmla="*/ 1142527 w 3531775"/>
                <a:gd name="connsiteY5180" fmla="*/ 1495409 h 2810796"/>
                <a:gd name="connsiteX5181" fmla="*/ 1146337 w 3531775"/>
                <a:gd name="connsiteY5181" fmla="*/ 1495980 h 2810796"/>
                <a:gd name="connsiteX5182" fmla="*/ 1145861 w 3531775"/>
                <a:gd name="connsiteY5182" fmla="*/ 1492647 h 2810796"/>
                <a:gd name="connsiteX5183" fmla="*/ 1149956 w 3531775"/>
                <a:gd name="connsiteY5183" fmla="*/ 1496362 h 2810796"/>
                <a:gd name="connsiteX5184" fmla="*/ 1154624 w 3531775"/>
                <a:gd name="connsiteY5184" fmla="*/ 1496457 h 2810796"/>
                <a:gd name="connsiteX5185" fmla="*/ 1133192 w 3531775"/>
                <a:gd name="connsiteY5185" fmla="*/ 1501791 h 2810796"/>
                <a:gd name="connsiteX5186" fmla="*/ 1115857 w 3531775"/>
                <a:gd name="connsiteY5186" fmla="*/ 1466548 h 2810796"/>
                <a:gd name="connsiteX5187" fmla="*/ 1138812 w 3531775"/>
                <a:gd name="connsiteY5187" fmla="*/ 1476264 h 2810796"/>
                <a:gd name="connsiteX5188" fmla="*/ 1126620 w 3531775"/>
                <a:gd name="connsiteY5188" fmla="*/ 1466262 h 2810796"/>
                <a:gd name="connsiteX5189" fmla="*/ 1125572 w 3531775"/>
                <a:gd name="connsiteY5189" fmla="*/ 1463595 h 2810796"/>
                <a:gd name="connsiteX5190" fmla="*/ 1131859 w 3531775"/>
                <a:gd name="connsiteY5190" fmla="*/ 1461309 h 2810796"/>
                <a:gd name="connsiteX5191" fmla="*/ 1127096 w 3531775"/>
                <a:gd name="connsiteY5191" fmla="*/ 1457976 h 2810796"/>
                <a:gd name="connsiteX5192" fmla="*/ 1134335 w 3531775"/>
                <a:gd name="connsiteY5192" fmla="*/ 1458547 h 2810796"/>
                <a:gd name="connsiteX5193" fmla="*/ 1137098 w 3531775"/>
                <a:gd name="connsiteY5193" fmla="*/ 1454737 h 2810796"/>
                <a:gd name="connsiteX5194" fmla="*/ 1126144 w 3531775"/>
                <a:gd name="connsiteY5194" fmla="*/ 1451784 h 2810796"/>
                <a:gd name="connsiteX5195" fmla="*/ 1115857 w 3531775"/>
                <a:gd name="connsiteY5195" fmla="*/ 1466548 h 2810796"/>
                <a:gd name="connsiteX5196" fmla="*/ 1098140 w 3531775"/>
                <a:gd name="connsiteY5196" fmla="*/ 1485122 h 2810796"/>
                <a:gd name="connsiteX5197" fmla="*/ 1108808 w 3531775"/>
                <a:gd name="connsiteY5197" fmla="*/ 1486741 h 2810796"/>
                <a:gd name="connsiteX5198" fmla="*/ 1103855 w 3531775"/>
                <a:gd name="connsiteY5198" fmla="*/ 1483122 h 2810796"/>
                <a:gd name="connsiteX5199" fmla="*/ 1106808 w 3531775"/>
                <a:gd name="connsiteY5199" fmla="*/ 1480931 h 2810796"/>
                <a:gd name="connsiteX5200" fmla="*/ 1101665 w 3531775"/>
                <a:gd name="connsiteY5200" fmla="*/ 1478454 h 2810796"/>
                <a:gd name="connsiteX5201" fmla="*/ 1108237 w 3531775"/>
                <a:gd name="connsiteY5201" fmla="*/ 1476645 h 2810796"/>
                <a:gd name="connsiteX5202" fmla="*/ 1105094 w 3531775"/>
                <a:gd name="connsiteY5202" fmla="*/ 1473978 h 2810796"/>
                <a:gd name="connsiteX5203" fmla="*/ 1104713 w 3531775"/>
                <a:gd name="connsiteY5203" fmla="*/ 1472454 h 2810796"/>
                <a:gd name="connsiteX5204" fmla="*/ 1109380 w 3531775"/>
                <a:gd name="connsiteY5204" fmla="*/ 1472835 h 2810796"/>
                <a:gd name="connsiteX5205" fmla="*/ 1105665 w 3531775"/>
                <a:gd name="connsiteY5205" fmla="*/ 1467405 h 2810796"/>
                <a:gd name="connsiteX5206" fmla="*/ 1098140 w 3531775"/>
                <a:gd name="connsiteY5206" fmla="*/ 1485122 h 2810796"/>
                <a:gd name="connsiteX5207" fmla="*/ 1094426 w 3531775"/>
                <a:gd name="connsiteY5207" fmla="*/ 1439212 h 2810796"/>
                <a:gd name="connsiteX5208" fmla="*/ 1108427 w 3531775"/>
                <a:gd name="connsiteY5208" fmla="*/ 1442831 h 2810796"/>
                <a:gd name="connsiteX5209" fmla="*/ 1110713 w 3531775"/>
                <a:gd name="connsiteY5209" fmla="*/ 1439021 h 2810796"/>
                <a:gd name="connsiteX5210" fmla="*/ 1104713 w 3531775"/>
                <a:gd name="connsiteY5210" fmla="*/ 1436068 h 2810796"/>
                <a:gd name="connsiteX5211" fmla="*/ 1105379 w 3531775"/>
                <a:gd name="connsiteY5211" fmla="*/ 1434258 h 2810796"/>
                <a:gd name="connsiteX5212" fmla="*/ 1108427 w 3531775"/>
                <a:gd name="connsiteY5212" fmla="*/ 1434830 h 2810796"/>
                <a:gd name="connsiteX5213" fmla="*/ 1113095 w 3531775"/>
                <a:gd name="connsiteY5213" fmla="*/ 1433878 h 2810796"/>
                <a:gd name="connsiteX5214" fmla="*/ 1110713 w 3531775"/>
                <a:gd name="connsiteY5214" fmla="*/ 1431020 h 2810796"/>
                <a:gd name="connsiteX5215" fmla="*/ 1117381 w 3531775"/>
                <a:gd name="connsiteY5215" fmla="*/ 1432925 h 2810796"/>
                <a:gd name="connsiteX5216" fmla="*/ 1122810 w 3531775"/>
                <a:gd name="connsiteY5216" fmla="*/ 1431687 h 2810796"/>
                <a:gd name="connsiteX5217" fmla="*/ 1094426 w 3531775"/>
                <a:gd name="connsiteY5217" fmla="*/ 1439212 h 2810796"/>
                <a:gd name="connsiteX5218" fmla="*/ 196504 w 3531775"/>
                <a:gd name="connsiteY5218" fmla="*/ 1110027 h 2810796"/>
                <a:gd name="connsiteX5219" fmla="*/ 235080 w 3531775"/>
                <a:gd name="connsiteY5219" fmla="*/ 1073642 h 2810796"/>
                <a:gd name="connsiteX5220" fmla="*/ 234318 w 3531775"/>
                <a:gd name="connsiteY5220" fmla="*/ 1072689 h 2810796"/>
                <a:gd name="connsiteX5221" fmla="*/ 145831 w 3531775"/>
                <a:gd name="connsiteY5221" fmla="*/ 1258237 h 2810796"/>
                <a:gd name="connsiteX5222" fmla="*/ 196504 w 3531775"/>
                <a:gd name="connsiteY5222" fmla="*/ 1110027 h 2810796"/>
                <a:gd name="connsiteX5223" fmla="*/ 375479 w 3531775"/>
                <a:gd name="connsiteY5223" fmla="*/ 1070118 h 2810796"/>
                <a:gd name="connsiteX5224" fmla="*/ 442344 w 3531775"/>
                <a:gd name="connsiteY5224" fmla="*/ 1090025 h 2810796"/>
                <a:gd name="connsiteX5225" fmla="*/ 442344 w 3531775"/>
                <a:gd name="connsiteY5225" fmla="*/ 1088787 h 2810796"/>
                <a:gd name="connsiteX5226" fmla="*/ 409007 w 3531775"/>
                <a:gd name="connsiteY5226" fmla="*/ 1079643 h 2810796"/>
                <a:gd name="connsiteX5227" fmla="*/ 247177 w 3531775"/>
                <a:gd name="connsiteY5227" fmla="*/ 1209468 h 2810796"/>
                <a:gd name="connsiteX5228" fmla="*/ 375479 w 3531775"/>
                <a:gd name="connsiteY5228" fmla="*/ 1070118 h 2810796"/>
                <a:gd name="connsiteX5229" fmla="*/ 418532 w 3531775"/>
                <a:gd name="connsiteY5229" fmla="*/ 1166987 h 2810796"/>
                <a:gd name="connsiteX5230" fmla="*/ 471681 w 3531775"/>
                <a:gd name="connsiteY5230" fmla="*/ 1206516 h 2810796"/>
                <a:gd name="connsiteX5231" fmla="*/ 577313 w 3531775"/>
                <a:gd name="connsiteY5231" fmla="*/ 1153462 h 2810796"/>
                <a:gd name="connsiteX5232" fmla="*/ 463013 w 3531775"/>
                <a:gd name="connsiteY5232" fmla="*/ 1190323 h 2810796"/>
                <a:gd name="connsiteX5233" fmla="*/ 421675 w 3531775"/>
                <a:gd name="connsiteY5233" fmla="*/ 1157367 h 2810796"/>
                <a:gd name="connsiteX5234" fmla="*/ 297469 w 3531775"/>
                <a:gd name="connsiteY5234" fmla="*/ 1213183 h 2810796"/>
                <a:gd name="connsiteX5235" fmla="*/ 418532 w 3531775"/>
                <a:gd name="connsiteY5235" fmla="*/ 1166987 h 2810796"/>
                <a:gd name="connsiteX5236" fmla="*/ 367668 w 3531775"/>
                <a:gd name="connsiteY5236" fmla="*/ 1261284 h 2810796"/>
                <a:gd name="connsiteX5237" fmla="*/ 479587 w 3531775"/>
                <a:gd name="connsiteY5237" fmla="*/ 1288716 h 2810796"/>
                <a:gd name="connsiteX5238" fmla="*/ 479301 w 3531775"/>
                <a:gd name="connsiteY5238" fmla="*/ 1287574 h 2810796"/>
                <a:gd name="connsiteX5239" fmla="*/ 260036 w 3531775"/>
                <a:gd name="connsiteY5239" fmla="*/ 1279858 h 2810796"/>
                <a:gd name="connsiteX5240" fmla="*/ 367668 w 3531775"/>
                <a:gd name="connsiteY5240" fmla="*/ 1261284 h 2810796"/>
                <a:gd name="connsiteX5241" fmla="*/ 258893 w 3531775"/>
                <a:gd name="connsiteY5241" fmla="*/ 1322149 h 2810796"/>
                <a:gd name="connsiteX5242" fmla="*/ 363096 w 3531775"/>
                <a:gd name="connsiteY5242" fmla="*/ 1345295 h 2810796"/>
                <a:gd name="connsiteX5243" fmla="*/ 363668 w 3531775"/>
                <a:gd name="connsiteY5243" fmla="*/ 1344247 h 2810796"/>
                <a:gd name="connsiteX5244" fmla="*/ 321091 w 3531775"/>
                <a:gd name="connsiteY5244" fmla="*/ 1335008 h 2810796"/>
                <a:gd name="connsiteX5245" fmla="*/ 195551 w 3531775"/>
                <a:gd name="connsiteY5245" fmla="*/ 1311767 h 2810796"/>
                <a:gd name="connsiteX5246" fmla="*/ 258893 w 3531775"/>
                <a:gd name="connsiteY5246" fmla="*/ 1322149 h 2810796"/>
                <a:gd name="connsiteX5247" fmla="*/ 127162 w 3531775"/>
                <a:gd name="connsiteY5247" fmla="*/ 1274048 h 2810796"/>
                <a:gd name="connsiteX5248" fmla="*/ 168881 w 3531775"/>
                <a:gd name="connsiteY5248" fmla="*/ 1316149 h 2810796"/>
                <a:gd name="connsiteX5249" fmla="*/ 127162 w 3531775"/>
                <a:gd name="connsiteY5249" fmla="*/ 1274048 h 2810796"/>
                <a:gd name="connsiteX5250" fmla="*/ 156975 w 3531775"/>
                <a:gd name="connsiteY5250" fmla="*/ 1328626 h 2810796"/>
                <a:gd name="connsiteX5251" fmla="*/ 119066 w 3531775"/>
                <a:gd name="connsiteY5251" fmla="*/ 1292908 h 2810796"/>
                <a:gd name="connsiteX5252" fmla="*/ 156975 w 3531775"/>
                <a:gd name="connsiteY5252" fmla="*/ 1328626 h 2810796"/>
                <a:gd name="connsiteX5253" fmla="*/ 143354 w 3531775"/>
                <a:gd name="connsiteY5253" fmla="*/ 1341485 h 2810796"/>
                <a:gd name="connsiteX5254" fmla="*/ 111827 w 3531775"/>
                <a:gd name="connsiteY5254" fmla="*/ 1316529 h 2810796"/>
                <a:gd name="connsiteX5255" fmla="*/ 143354 w 3531775"/>
                <a:gd name="connsiteY5255" fmla="*/ 1341485 h 2810796"/>
                <a:gd name="connsiteX5256" fmla="*/ 108874 w 3531775"/>
                <a:gd name="connsiteY5256" fmla="*/ 1370632 h 2810796"/>
                <a:gd name="connsiteX5257" fmla="*/ 111160 w 3531775"/>
                <a:gd name="connsiteY5257" fmla="*/ 1368822 h 2810796"/>
                <a:gd name="connsiteX5258" fmla="*/ 116303 w 3531775"/>
                <a:gd name="connsiteY5258" fmla="*/ 1359773 h 2810796"/>
                <a:gd name="connsiteX5259" fmla="*/ 114970 w 3531775"/>
                <a:gd name="connsiteY5259" fmla="*/ 1363297 h 2810796"/>
                <a:gd name="connsiteX5260" fmla="*/ 114398 w 3531775"/>
                <a:gd name="connsiteY5260" fmla="*/ 1365774 h 2810796"/>
                <a:gd name="connsiteX5261" fmla="*/ 114208 w 3531775"/>
                <a:gd name="connsiteY5261" fmla="*/ 1367583 h 2810796"/>
                <a:gd name="connsiteX5262" fmla="*/ 114303 w 3531775"/>
                <a:gd name="connsiteY5262" fmla="*/ 1369488 h 2810796"/>
                <a:gd name="connsiteX5263" fmla="*/ 119923 w 3531775"/>
                <a:gd name="connsiteY5263" fmla="*/ 1358058 h 2810796"/>
                <a:gd name="connsiteX5264" fmla="*/ 115922 w 3531775"/>
                <a:gd name="connsiteY5264" fmla="*/ 1357106 h 2810796"/>
                <a:gd name="connsiteX5265" fmla="*/ 106302 w 3531775"/>
                <a:gd name="connsiteY5265" fmla="*/ 1374537 h 2810796"/>
                <a:gd name="connsiteX5266" fmla="*/ 108874 w 3531775"/>
                <a:gd name="connsiteY5266" fmla="*/ 1370632 h 2810796"/>
                <a:gd name="connsiteX5267" fmla="*/ 70202 w 3531775"/>
                <a:gd name="connsiteY5267" fmla="*/ 1465691 h 2810796"/>
                <a:gd name="connsiteX5268" fmla="*/ 71726 w 3531775"/>
                <a:gd name="connsiteY5268" fmla="*/ 1467882 h 2810796"/>
                <a:gd name="connsiteX5269" fmla="*/ 72203 w 3531775"/>
                <a:gd name="connsiteY5269" fmla="*/ 1467977 h 2810796"/>
                <a:gd name="connsiteX5270" fmla="*/ 75441 w 3531775"/>
                <a:gd name="connsiteY5270" fmla="*/ 1459786 h 2810796"/>
                <a:gd name="connsiteX5271" fmla="*/ 74393 w 3531775"/>
                <a:gd name="connsiteY5271" fmla="*/ 1465024 h 2810796"/>
                <a:gd name="connsiteX5272" fmla="*/ 74012 w 3531775"/>
                <a:gd name="connsiteY5272" fmla="*/ 1469882 h 2810796"/>
                <a:gd name="connsiteX5273" fmla="*/ 75917 w 3531775"/>
                <a:gd name="connsiteY5273" fmla="*/ 1467215 h 2810796"/>
                <a:gd name="connsiteX5274" fmla="*/ 74203 w 3531775"/>
                <a:gd name="connsiteY5274" fmla="*/ 1479312 h 2810796"/>
                <a:gd name="connsiteX5275" fmla="*/ 68297 w 3531775"/>
                <a:gd name="connsiteY5275" fmla="*/ 1467501 h 2810796"/>
                <a:gd name="connsiteX5276" fmla="*/ 70202 w 3531775"/>
                <a:gd name="connsiteY5276" fmla="*/ 1465691 h 2810796"/>
                <a:gd name="connsiteX5277" fmla="*/ 53819 w 3531775"/>
                <a:gd name="connsiteY5277" fmla="*/ 1622282 h 2810796"/>
                <a:gd name="connsiteX5278" fmla="*/ 50486 w 3531775"/>
                <a:gd name="connsiteY5278" fmla="*/ 1611900 h 2810796"/>
                <a:gd name="connsiteX5279" fmla="*/ 52676 w 3531775"/>
                <a:gd name="connsiteY5279" fmla="*/ 1612662 h 2810796"/>
                <a:gd name="connsiteX5280" fmla="*/ 55915 w 3531775"/>
                <a:gd name="connsiteY5280" fmla="*/ 1618758 h 2810796"/>
                <a:gd name="connsiteX5281" fmla="*/ 54391 w 3531775"/>
                <a:gd name="connsiteY5281" fmla="*/ 1607518 h 2810796"/>
                <a:gd name="connsiteX5282" fmla="*/ 60296 w 3531775"/>
                <a:gd name="connsiteY5282" fmla="*/ 1618758 h 2810796"/>
                <a:gd name="connsiteX5283" fmla="*/ 44485 w 3531775"/>
                <a:gd name="connsiteY5283" fmla="*/ 1609233 h 2810796"/>
                <a:gd name="connsiteX5284" fmla="*/ 54010 w 3531775"/>
                <a:gd name="connsiteY5284" fmla="*/ 1632664 h 2810796"/>
                <a:gd name="connsiteX5285" fmla="*/ 53819 w 3531775"/>
                <a:gd name="connsiteY5285" fmla="*/ 1622282 h 2810796"/>
                <a:gd name="connsiteX5286" fmla="*/ 52581 w 3531775"/>
                <a:gd name="connsiteY5286" fmla="*/ 1578372 h 2810796"/>
                <a:gd name="connsiteX5287" fmla="*/ 53534 w 3531775"/>
                <a:gd name="connsiteY5287" fmla="*/ 1583611 h 2810796"/>
                <a:gd name="connsiteX5288" fmla="*/ 55629 w 3531775"/>
                <a:gd name="connsiteY5288" fmla="*/ 1576753 h 2810796"/>
                <a:gd name="connsiteX5289" fmla="*/ 57534 w 3531775"/>
                <a:gd name="connsiteY5289" fmla="*/ 1582467 h 2810796"/>
                <a:gd name="connsiteX5290" fmla="*/ 58201 w 3531775"/>
                <a:gd name="connsiteY5290" fmla="*/ 1582372 h 2810796"/>
                <a:gd name="connsiteX5291" fmla="*/ 58296 w 3531775"/>
                <a:gd name="connsiteY5291" fmla="*/ 1573324 h 2810796"/>
                <a:gd name="connsiteX5292" fmla="*/ 59344 w 3531775"/>
                <a:gd name="connsiteY5292" fmla="*/ 1578753 h 2810796"/>
                <a:gd name="connsiteX5293" fmla="*/ 61058 w 3531775"/>
                <a:gd name="connsiteY5293" fmla="*/ 1583420 h 2810796"/>
                <a:gd name="connsiteX5294" fmla="*/ 62106 w 3531775"/>
                <a:gd name="connsiteY5294" fmla="*/ 1580086 h 2810796"/>
                <a:gd name="connsiteX5295" fmla="*/ 63916 w 3531775"/>
                <a:gd name="connsiteY5295" fmla="*/ 1591802 h 2810796"/>
                <a:gd name="connsiteX5296" fmla="*/ 65249 w 3531775"/>
                <a:gd name="connsiteY5296" fmla="*/ 1582658 h 2810796"/>
                <a:gd name="connsiteX5297" fmla="*/ 52581 w 3531775"/>
                <a:gd name="connsiteY5297" fmla="*/ 1578372 h 2810796"/>
                <a:gd name="connsiteX5298" fmla="*/ 57058 w 3531775"/>
                <a:gd name="connsiteY5298" fmla="*/ 1536462 h 2810796"/>
                <a:gd name="connsiteX5299" fmla="*/ 58963 w 3531775"/>
                <a:gd name="connsiteY5299" fmla="*/ 1537224 h 2810796"/>
                <a:gd name="connsiteX5300" fmla="*/ 61439 w 3531775"/>
                <a:gd name="connsiteY5300" fmla="*/ 1536081 h 2810796"/>
                <a:gd name="connsiteX5301" fmla="*/ 62011 w 3531775"/>
                <a:gd name="connsiteY5301" fmla="*/ 1535414 h 2810796"/>
                <a:gd name="connsiteX5302" fmla="*/ 63440 w 3531775"/>
                <a:gd name="connsiteY5302" fmla="*/ 1530461 h 2810796"/>
                <a:gd name="connsiteX5303" fmla="*/ 65916 w 3531775"/>
                <a:gd name="connsiteY5303" fmla="*/ 1529413 h 2810796"/>
                <a:gd name="connsiteX5304" fmla="*/ 67916 w 3531775"/>
                <a:gd name="connsiteY5304" fmla="*/ 1539510 h 2810796"/>
                <a:gd name="connsiteX5305" fmla="*/ 57058 w 3531775"/>
                <a:gd name="connsiteY5305" fmla="*/ 1536462 h 2810796"/>
                <a:gd name="connsiteX5306" fmla="*/ 123828 w 3531775"/>
                <a:gd name="connsiteY5306" fmla="*/ 1691815 h 2810796"/>
                <a:gd name="connsiteX5307" fmla="*/ 116399 w 3531775"/>
                <a:gd name="connsiteY5307" fmla="*/ 1700863 h 2810796"/>
                <a:gd name="connsiteX5308" fmla="*/ 114779 w 3531775"/>
                <a:gd name="connsiteY5308" fmla="*/ 1697053 h 2810796"/>
                <a:gd name="connsiteX5309" fmla="*/ 116113 w 3531775"/>
                <a:gd name="connsiteY5309" fmla="*/ 1694291 h 2810796"/>
                <a:gd name="connsiteX5310" fmla="*/ 116113 w 3531775"/>
                <a:gd name="connsiteY5310" fmla="*/ 1693338 h 2810796"/>
                <a:gd name="connsiteX5311" fmla="*/ 110112 w 3531775"/>
                <a:gd name="connsiteY5311" fmla="*/ 1686004 h 2810796"/>
                <a:gd name="connsiteX5312" fmla="*/ 113827 w 3531775"/>
                <a:gd name="connsiteY5312" fmla="*/ 1688671 h 2810796"/>
                <a:gd name="connsiteX5313" fmla="*/ 117256 w 3531775"/>
                <a:gd name="connsiteY5313" fmla="*/ 1690195 h 2810796"/>
                <a:gd name="connsiteX5314" fmla="*/ 115256 w 3531775"/>
                <a:gd name="connsiteY5314" fmla="*/ 1686004 h 2810796"/>
                <a:gd name="connsiteX5315" fmla="*/ 123828 w 3531775"/>
                <a:gd name="connsiteY5315" fmla="*/ 1691815 h 2810796"/>
                <a:gd name="connsiteX5316" fmla="*/ 161166 w 3531775"/>
                <a:gd name="connsiteY5316" fmla="*/ 1731153 h 2810796"/>
                <a:gd name="connsiteX5317" fmla="*/ 137830 w 3531775"/>
                <a:gd name="connsiteY5317" fmla="*/ 1727629 h 2810796"/>
                <a:gd name="connsiteX5318" fmla="*/ 145355 w 3531775"/>
                <a:gd name="connsiteY5318" fmla="*/ 1731438 h 2810796"/>
                <a:gd name="connsiteX5319" fmla="*/ 148403 w 3531775"/>
                <a:gd name="connsiteY5319" fmla="*/ 1730295 h 2810796"/>
                <a:gd name="connsiteX5320" fmla="*/ 148879 w 3531775"/>
                <a:gd name="connsiteY5320" fmla="*/ 1729724 h 2810796"/>
                <a:gd name="connsiteX5321" fmla="*/ 142783 w 3531775"/>
                <a:gd name="connsiteY5321" fmla="*/ 1723152 h 2810796"/>
                <a:gd name="connsiteX5322" fmla="*/ 152498 w 3531775"/>
                <a:gd name="connsiteY5322" fmla="*/ 1730010 h 2810796"/>
                <a:gd name="connsiteX5323" fmla="*/ 151832 w 3531775"/>
                <a:gd name="connsiteY5323" fmla="*/ 1728200 h 2810796"/>
                <a:gd name="connsiteX5324" fmla="*/ 150403 w 3531775"/>
                <a:gd name="connsiteY5324" fmla="*/ 1724962 h 2810796"/>
                <a:gd name="connsiteX5325" fmla="*/ 161166 w 3531775"/>
                <a:gd name="connsiteY5325" fmla="*/ 1731153 h 2810796"/>
                <a:gd name="connsiteX5326" fmla="*/ 213839 w 3531775"/>
                <a:gd name="connsiteY5326" fmla="*/ 1755251 h 2810796"/>
                <a:gd name="connsiteX5327" fmla="*/ 206315 w 3531775"/>
                <a:gd name="connsiteY5327" fmla="*/ 1767919 h 2810796"/>
                <a:gd name="connsiteX5328" fmla="*/ 203267 w 3531775"/>
                <a:gd name="connsiteY5328" fmla="*/ 1764586 h 2810796"/>
                <a:gd name="connsiteX5329" fmla="*/ 202600 w 3531775"/>
                <a:gd name="connsiteY5329" fmla="*/ 1760775 h 2810796"/>
                <a:gd name="connsiteX5330" fmla="*/ 204124 w 3531775"/>
                <a:gd name="connsiteY5330" fmla="*/ 1760204 h 2810796"/>
                <a:gd name="connsiteX5331" fmla="*/ 194313 w 3531775"/>
                <a:gd name="connsiteY5331" fmla="*/ 1754965 h 2810796"/>
                <a:gd name="connsiteX5332" fmla="*/ 206886 w 3531775"/>
                <a:gd name="connsiteY5332" fmla="*/ 1758585 h 2810796"/>
                <a:gd name="connsiteX5333" fmla="*/ 201076 w 3531775"/>
                <a:gd name="connsiteY5333" fmla="*/ 1752965 h 2810796"/>
                <a:gd name="connsiteX5334" fmla="*/ 208982 w 3531775"/>
                <a:gd name="connsiteY5334" fmla="*/ 1756204 h 2810796"/>
                <a:gd name="connsiteX5335" fmla="*/ 213839 w 3531775"/>
                <a:gd name="connsiteY5335" fmla="*/ 1755251 h 2810796"/>
                <a:gd name="connsiteX5336" fmla="*/ 252320 w 3531775"/>
                <a:gd name="connsiteY5336" fmla="*/ 1766776 h 2810796"/>
                <a:gd name="connsiteX5337" fmla="*/ 250892 w 3531775"/>
                <a:gd name="connsiteY5337" fmla="*/ 1778111 h 2810796"/>
                <a:gd name="connsiteX5338" fmla="*/ 247939 w 3531775"/>
                <a:gd name="connsiteY5338" fmla="*/ 1775920 h 2810796"/>
                <a:gd name="connsiteX5339" fmla="*/ 247653 w 3531775"/>
                <a:gd name="connsiteY5339" fmla="*/ 1773063 h 2810796"/>
                <a:gd name="connsiteX5340" fmla="*/ 247272 w 3531775"/>
                <a:gd name="connsiteY5340" fmla="*/ 1772301 h 2810796"/>
                <a:gd name="connsiteX5341" fmla="*/ 239271 w 3531775"/>
                <a:gd name="connsiteY5341" fmla="*/ 1769824 h 2810796"/>
                <a:gd name="connsiteX5342" fmla="*/ 243367 w 3531775"/>
                <a:gd name="connsiteY5342" fmla="*/ 1769824 h 2810796"/>
                <a:gd name="connsiteX5343" fmla="*/ 246701 w 3531775"/>
                <a:gd name="connsiteY5343" fmla="*/ 1769158 h 2810796"/>
                <a:gd name="connsiteX5344" fmla="*/ 243176 w 3531775"/>
                <a:gd name="connsiteY5344" fmla="*/ 1766967 h 2810796"/>
                <a:gd name="connsiteX5345" fmla="*/ 252320 w 3531775"/>
                <a:gd name="connsiteY5345" fmla="*/ 1766776 h 2810796"/>
                <a:gd name="connsiteX5346" fmla="*/ 302231 w 3531775"/>
                <a:gd name="connsiteY5346" fmla="*/ 1787160 h 2810796"/>
                <a:gd name="connsiteX5347" fmla="*/ 301374 w 3531775"/>
                <a:gd name="connsiteY5347" fmla="*/ 1783921 h 2810796"/>
                <a:gd name="connsiteX5348" fmla="*/ 300803 w 3531775"/>
                <a:gd name="connsiteY5348" fmla="*/ 1783064 h 2810796"/>
                <a:gd name="connsiteX5349" fmla="*/ 296040 w 3531775"/>
                <a:gd name="connsiteY5349" fmla="*/ 1780968 h 2810796"/>
                <a:gd name="connsiteX5350" fmla="*/ 295278 w 3531775"/>
                <a:gd name="connsiteY5350" fmla="*/ 1777730 h 2810796"/>
                <a:gd name="connsiteX5351" fmla="*/ 302422 w 3531775"/>
                <a:gd name="connsiteY5351" fmla="*/ 1778016 h 2810796"/>
                <a:gd name="connsiteX5352" fmla="*/ 286801 w 3531775"/>
                <a:gd name="connsiteY5352" fmla="*/ 1775158 h 2810796"/>
                <a:gd name="connsiteX5353" fmla="*/ 296040 w 3531775"/>
                <a:gd name="connsiteY5353" fmla="*/ 1789160 h 2810796"/>
                <a:gd name="connsiteX5354" fmla="*/ 302231 w 3531775"/>
                <a:gd name="connsiteY5354" fmla="*/ 1787160 h 2810796"/>
                <a:gd name="connsiteX5355" fmla="*/ 401768 w 3531775"/>
                <a:gd name="connsiteY5355" fmla="*/ 1773349 h 2810796"/>
                <a:gd name="connsiteX5356" fmla="*/ 402053 w 3531775"/>
                <a:gd name="connsiteY5356" fmla="*/ 1789636 h 2810796"/>
                <a:gd name="connsiteX5357" fmla="*/ 397672 w 3531775"/>
                <a:gd name="connsiteY5357" fmla="*/ 1788112 h 2810796"/>
                <a:gd name="connsiteX5358" fmla="*/ 396719 w 3531775"/>
                <a:gd name="connsiteY5358" fmla="*/ 1784302 h 2810796"/>
                <a:gd name="connsiteX5359" fmla="*/ 387385 w 3531775"/>
                <a:gd name="connsiteY5359" fmla="*/ 1784493 h 2810796"/>
                <a:gd name="connsiteX5360" fmla="*/ 390433 w 3531775"/>
                <a:gd name="connsiteY5360" fmla="*/ 1782112 h 2810796"/>
                <a:gd name="connsiteX5361" fmla="*/ 394624 w 3531775"/>
                <a:gd name="connsiteY5361" fmla="*/ 1779540 h 2810796"/>
                <a:gd name="connsiteX5362" fmla="*/ 389576 w 3531775"/>
                <a:gd name="connsiteY5362" fmla="*/ 1778301 h 2810796"/>
                <a:gd name="connsiteX5363" fmla="*/ 397958 w 3531775"/>
                <a:gd name="connsiteY5363" fmla="*/ 1776873 h 2810796"/>
                <a:gd name="connsiteX5364" fmla="*/ 401768 w 3531775"/>
                <a:gd name="connsiteY5364" fmla="*/ 1773349 h 2810796"/>
                <a:gd name="connsiteX5365" fmla="*/ 472538 w 3531775"/>
                <a:gd name="connsiteY5365" fmla="*/ 1768015 h 2810796"/>
                <a:gd name="connsiteX5366" fmla="*/ 470348 w 3531775"/>
                <a:gd name="connsiteY5366" fmla="*/ 1765157 h 2810796"/>
                <a:gd name="connsiteX5367" fmla="*/ 469395 w 3531775"/>
                <a:gd name="connsiteY5367" fmla="*/ 1764586 h 2810796"/>
                <a:gd name="connsiteX5368" fmla="*/ 462442 w 3531775"/>
                <a:gd name="connsiteY5368" fmla="*/ 1766967 h 2810796"/>
                <a:gd name="connsiteX5369" fmla="*/ 464156 w 3531775"/>
                <a:gd name="connsiteY5369" fmla="*/ 1764490 h 2810796"/>
                <a:gd name="connsiteX5370" fmla="*/ 466823 w 3531775"/>
                <a:gd name="connsiteY5370" fmla="*/ 1761633 h 2810796"/>
                <a:gd name="connsiteX5371" fmla="*/ 468728 w 3531775"/>
                <a:gd name="connsiteY5371" fmla="*/ 1758870 h 2810796"/>
                <a:gd name="connsiteX5372" fmla="*/ 449964 w 3531775"/>
                <a:gd name="connsiteY5372" fmla="*/ 1767538 h 2810796"/>
                <a:gd name="connsiteX5373" fmla="*/ 472538 w 3531775"/>
                <a:gd name="connsiteY5373" fmla="*/ 1768015 h 2810796"/>
                <a:gd name="connsiteX5374" fmla="*/ 519211 w 3531775"/>
                <a:gd name="connsiteY5374" fmla="*/ 1743916 h 2810796"/>
                <a:gd name="connsiteX5375" fmla="*/ 515306 w 3531775"/>
                <a:gd name="connsiteY5375" fmla="*/ 1760680 h 2810796"/>
                <a:gd name="connsiteX5376" fmla="*/ 512353 w 3531775"/>
                <a:gd name="connsiteY5376" fmla="*/ 1759537 h 2810796"/>
                <a:gd name="connsiteX5377" fmla="*/ 512639 w 3531775"/>
                <a:gd name="connsiteY5377" fmla="*/ 1755727 h 2810796"/>
                <a:gd name="connsiteX5378" fmla="*/ 512353 w 3531775"/>
                <a:gd name="connsiteY5378" fmla="*/ 1754965 h 2810796"/>
                <a:gd name="connsiteX5379" fmla="*/ 503590 w 3531775"/>
                <a:gd name="connsiteY5379" fmla="*/ 1756870 h 2810796"/>
                <a:gd name="connsiteX5380" fmla="*/ 508352 w 3531775"/>
                <a:gd name="connsiteY5380" fmla="*/ 1754108 h 2810796"/>
                <a:gd name="connsiteX5381" fmla="*/ 512258 w 3531775"/>
                <a:gd name="connsiteY5381" fmla="*/ 1751060 h 2810796"/>
                <a:gd name="connsiteX5382" fmla="*/ 508638 w 3531775"/>
                <a:gd name="connsiteY5382" fmla="*/ 1750393 h 2810796"/>
                <a:gd name="connsiteX5383" fmla="*/ 515591 w 3531775"/>
                <a:gd name="connsiteY5383" fmla="*/ 1748012 h 2810796"/>
                <a:gd name="connsiteX5384" fmla="*/ 519211 w 3531775"/>
                <a:gd name="connsiteY5384" fmla="*/ 1743916 h 2810796"/>
                <a:gd name="connsiteX5385" fmla="*/ 565407 w 3531775"/>
                <a:gd name="connsiteY5385" fmla="*/ 1731438 h 2810796"/>
                <a:gd name="connsiteX5386" fmla="*/ 563026 w 3531775"/>
                <a:gd name="connsiteY5386" fmla="*/ 1728009 h 2810796"/>
                <a:gd name="connsiteX5387" fmla="*/ 554358 w 3531775"/>
                <a:gd name="connsiteY5387" fmla="*/ 1731629 h 2810796"/>
                <a:gd name="connsiteX5388" fmla="*/ 556263 w 3531775"/>
                <a:gd name="connsiteY5388" fmla="*/ 1728200 h 2810796"/>
                <a:gd name="connsiteX5389" fmla="*/ 559121 w 3531775"/>
                <a:gd name="connsiteY5389" fmla="*/ 1724104 h 2810796"/>
                <a:gd name="connsiteX5390" fmla="*/ 553882 w 3531775"/>
                <a:gd name="connsiteY5390" fmla="*/ 1724771 h 2810796"/>
                <a:gd name="connsiteX5391" fmla="*/ 561121 w 3531775"/>
                <a:gd name="connsiteY5391" fmla="*/ 1720199 h 2810796"/>
                <a:gd name="connsiteX5392" fmla="*/ 544643 w 3531775"/>
                <a:gd name="connsiteY5392" fmla="*/ 1726866 h 2810796"/>
                <a:gd name="connsiteX5393" fmla="*/ 560359 w 3531775"/>
                <a:gd name="connsiteY5393" fmla="*/ 1738201 h 2810796"/>
                <a:gd name="connsiteX5394" fmla="*/ 565407 w 3531775"/>
                <a:gd name="connsiteY5394" fmla="*/ 1731438 h 2810796"/>
                <a:gd name="connsiteX5395" fmla="*/ 604841 w 3531775"/>
                <a:gd name="connsiteY5395" fmla="*/ 1703435 h 2810796"/>
                <a:gd name="connsiteX5396" fmla="*/ 601316 w 3531775"/>
                <a:gd name="connsiteY5396" fmla="*/ 1701149 h 2810796"/>
                <a:gd name="connsiteX5397" fmla="*/ 601031 w 3531775"/>
                <a:gd name="connsiteY5397" fmla="*/ 1700673 h 2810796"/>
                <a:gd name="connsiteX5398" fmla="*/ 592363 w 3531775"/>
                <a:gd name="connsiteY5398" fmla="*/ 1707436 h 2810796"/>
                <a:gd name="connsiteX5399" fmla="*/ 596173 w 3531775"/>
                <a:gd name="connsiteY5399" fmla="*/ 1702101 h 2810796"/>
                <a:gd name="connsiteX5400" fmla="*/ 590267 w 3531775"/>
                <a:gd name="connsiteY5400" fmla="*/ 1702578 h 2810796"/>
                <a:gd name="connsiteX5401" fmla="*/ 593887 w 3531775"/>
                <a:gd name="connsiteY5401" fmla="*/ 1698672 h 2810796"/>
                <a:gd name="connsiteX5402" fmla="*/ 595125 w 3531775"/>
                <a:gd name="connsiteY5402" fmla="*/ 1694005 h 2810796"/>
                <a:gd name="connsiteX5403" fmla="*/ 604079 w 3531775"/>
                <a:gd name="connsiteY5403" fmla="*/ 1708007 h 2810796"/>
                <a:gd name="connsiteX5404" fmla="*/ 604841 w 3531775"/>
                <a:gd name="connsiteY5404" fmla="*/ 1703435 h 2810796"/>
                <a:gd name="connsiteX5405" fmla="*/ 689423 w 3531775"/>
                <a:gd name="connsiteY5405" fmla="*/ 1644570 h 2810796"/>
                <a:gd name="connsiteX5406" fmla="*/ 688565 w 3531775"/>
                <a:gd name="connsiteY5406" fmla="*/ 1640665 h 2810796"/>
                <a:gd name="connsiteX5407" fmla="*/ 687994 w 3531775"/>
                <a:gd name="connsiteY5407" fmla="*/ 1639903 h 2810796"/>
                <a:gd name="connsiteX5408" fmla="*/ 683803 w 3531775"/>
                <a:gd name="connsiteY5408" fmla="*/ 1639999 h 2810796"/>
                <a:gd name="connsiteX5409" fmla="*/ 686756 w 3531775"/>
                <a:gd name="connsiteY5409" fmla="*/ 1635998 h 2810796"/>
                <a:gd name="connsiteX5410" fmla="*/ 682946 w 3531775"/>
                <a:gd name="connsiteY5410" fmla="*/ 1636093 h 2810796"/>
                <a:gd name="connsiteX5411" fmla="*/ 689042 w 3531775"/>
                <a:gd name="connsiteY5411" fmla="*/ 1632093 h 2810796"/>
                <a:gd name="connsiteX5412" fmla="*/ 691518 w 3531775"/>
                <a:gd name="connsiteY5412" fmla="*/ 1627140 h 2810796"/>
                <a:gd name="connsiteX5413" fmla="*/ 692661 w 3531775"/>
                <a:gd name="connsiteY5413" fmla="*/ 1645142 h 2810796"/>
                <a:gd name="connsiteX5414" fmla="*/ 689423 w 3531775"/>
                <a:gd name="connsiteY5414" fmla="*/ 1644570 h 2810796"/>
                <a:gd name="connsiteX5415" fmla="*/ 820677 w 3531775"/>
                <a:gd name="connsiteY5415" fmla="*/ 1543225 h 2810796"/>
                <a:gd name="connsiteX5416" fmla="*/ 816391 w 3531775"/>
                <a:gd name="connsiteY5416" fmla="*/ 1541224 h 2810796"/>
                <a:gd name="connsiteX5417" fmla="*/ 816391 w 3531775"/>
                <a:gd name="connsiteY5417" fmla="*/ 1539319 h 2810796"/>
                <a:gd name="connsiteX5418" fmla="*/ 810676 w 3531775"/>
                <a:gd name="connsiteY5418" fmla="*/ 1540653 h 2810796"/>
                <a:gd name="connsiteX5419" fmla="*/ 812771 w 3531775"/>
                <a:gd name="connsiteY5419" fmla="*/ 1535986 h 2810796"/>
                <a:gd name="connsiteX5420" fmla="*/ 807533 w 3531775"/>
                <a:gd name="connsiteY5420" fmla="*/ 1537319 h 2810796"/>
                <a:gd name="connsiteX5421" fmla="*/ 814105 w 3531775"/>
                <a:gd name="connsiteY5421" fmla="*/ 1531699 h 2810796"/>
                <a:gd name="connsiteX5422" fmla="*/ 815343 w 3531775"/>
                <a:gd name="connsiteY5422" fmla="*/ 1526270 h 2810796"/>
                <a:gd name="connsiteX5423" fmla="*/ 825344 w 3531775"/>
                <a:gd name="connsiteY5423" fmla="*/ 1542653 h 2810796"/>
                <a:gd name="connsiteX5424" fmla="*/ 820677 w 3531775"/>
                <a:gd name="connsiteY5424" fmla="*/ 1543225 h 2810796"/>
                <a:gd name="connsiteX5425" fmla="*/ 880018 w 3531775"/>
                <a:gd name="connsiteY5425" fmla="*/ 1495790 h 2810796"/>
                <a:gd name="connsiteX5426" fmla="*/ 876875 w 3531775"/>
                <a:gd name="connsiteY5426" fmla="*/ 1493123 h 2810796"/>
                <a:gd name="connsiteX5427" fmla="*/ 869826 w 3531775"/>
                <a:gd name="connsiteY5427" fmla="*/ 1497124 h 2810796"/>
                <a:gd name="connsiteX5428" fmla="*/ 870588 w 3531775"/>
                <a:gd name="connsiteY5428" fmla="*/ 1493980 h 2810796"/>
                <a:gd name="connsiteX5429" fmla="*/ 872207 w 3531775"/>
                <a:gd name="connsiteY5429" fmla="*/ 1490170 h 2810796"/>
                <a:gd name="connsiteX5430" fmla="*/ 873160 w 3531775"/>
                <a:gd name="connsiteY5430" fmla="*/ 1486741 h 2810796"/>
                <a:gd name="connsiteX5431" fmla="*/ 864778 w 3531775"/>
                <a:gd name="connsiteY5431" fmla="*/ 1487789 h 2810796"/>
                <a:gd name="connsiteX5432" fmla="*/ 877160 w 3531775"/>
                <a:gd name="connsiteY5432" fmla="*/ 1501981 h 2810796"/>
                <a:gd name="connsiteX5433" fmla="*/ 880018 w 3531775"/>
                <a:gd name="connsiteY5433" fmla="*/ 1495790 h 2810796"/>
                <a:gd name="connsiteX5434" fmla="*/ 925547 w 3531775"/>
                <a:gd name="connsiteY5434" fmla="*/ 1460738 h 2810796"/>
                <a:gd name="connsiteX5435" fmla="*/ 924119 w 3531775"/>
                <a:gd name="connsiteY5435" fmla="*/ 1479597 h 2810796"/>
                <a:gd name="connsiteX5436" fmla="*/ 920594 w 3531775"/>
                <a:gd name="connsiteY5436" fmla="*/ 1474168 h 2810796"/>
                <a:gd name="connsiteX5437" fmla="*/ 920118 w 3531775"/>
                <a:gd name="connsiteY5437" fmla="*/ 1473311 h 2810796"/>
                <a:gd name="connsiteX5438" fmla="*/ 911641 w 3531775"/>
                <a:gd name="connsiteY5438" fmla="*/ 1475883 h 2810796"/>
                <a:gd name="connsiteX5439" fmla="*/ 915927 w 3531775"/>
                <a:gd name="connsiteY5439" fmla="*/ 1472644 h 2810796"/>
                <a:gd name="connsiteX5440" fmla="*/ 919356 w 3531775"/>
                <a:gd name="connsiteY5440" fmla="*/ 1469025 h 2810796"/>
                <a:gd name="connsiteX5441" fmla="*/ 915546 w 3531775"/>
                <a:gd name="connsiteY5441" fmla="*/ 1468453 h 2810796"/>
                <a:gd name="connsiteX5442" fmla="*/ 925547 w 3531775"/>
                <a:gd name="connsiteY5442" fmla="*/ 1460738 h 2810796"/>
                <a:gd name="connsiteX5443" fmla="*/ 977840 w 3531775"/>
                <a:gd name="connsiteY5443" fmla="*/ 1451118 h 2810796"/>
                <a:gd name="connsiteX5444" fmla="*/ 975839 w 3531775"/>
                <a:gd name="connsiteY5444" fmla="*/ 1446736 h 2810796"/>
                <a:gd name="connsiteX5445" fmla="*/ 971934 w 3531775"/>
                <a:gd name="connsiteY5445" fmla="*/ 1446832 h 2810796"/>
                <a:gd name="connsiteX5446" fmla="*/ 964505 w 3531775"/>
                <a:gd name="connsiteY5446" fmla="*/ 1448927 h 2810796"/>
                <a:gd name="connsiteX5447" fmla="*/ 975458 w 3531775"/>
                <a:gd name="connsiteY5447" fmla="*/ 1441879 h 2810796"/>
                <a:gd name="connsiteX5448" fmla="*/ 966981 w 3531775"/>
                <a:gd name="connsiteY5448" fmla="*/ 1440926 h 2810796"/>
                <a:gd name="connsiteX5449" fmla="*/ 974982 w 3531775"/>
                <a:gd name="connsiteY5449" fmla="*/ 1437592 h 2810796"/>
                <a:gd name="connsiteX5450" fmla="*/ 977649 w 3531775"/>
                <a:gd name="connsiteY5450" fmla="*/ 1432734 h 2810796"/>
                <a:gd name="connsiteX5451" fmla="*/ 957170 w 3531775"/>
                <a:gd name="connsiteY5451" fmla="*/ 1441593 h 2810796"/>
                <a:gd name="connsiteX5452" fmla="*/ 972125 w 3531775"/>
                <a:gd name="connsiteY5452" fmla="*/ 1457214 h 2810796"/>
                <a:gd name="connsiteX5453" fmla="*/ 977840 w 3531775"/>
                <a:gd name="connsiteY5453" fmla="*/ 1451118 h 2810796"/>
                <a:gd name="connsiteX5454" fmla="*/ 1018607 w 3531775"/>
                <a:gd name="connsiteY5454" fmla="*/ 1433973 h 2810796"/>
                <a:gd name="connsiteX5455" fmla="*/ 1016892 w 3531775"/>
                <a:gd name="connsiteY5455" fmla="*/ 1430639 h 2810796"/>
                <a:gd name="connsiteX5456" fmla="*/ 1016130 w 3531775"/>
                <a:gd name="connsiteY5456" fmla="*/ 1429972 h 2810796"/>
                <a:gd name="connsiteX5457" fmla="*/ 1011463 w 3531775"/>
                <a:gd name="connsiteY5457" fmla="*/ 1429210 h 2810796"/>
                <a:gd name="connsiteX5458" fmla="*/ 1014035 w 3531775"/>
                <a:gd name="connsiteY5458" fmla="*/ 1426543 h 2810796"/>
                <a:gd name="connsiteX5459" fmla="*/ 1009748 w 3531775"/>
                <a:gd name="connsiteY5459" fmla="*/ 1425876 h 2810796"/>
                <a:gd name="connsiteX5460" fmla="*/ 1016035 w 3531775"/>
                <a:gd name="connsiteY5460" fmla="*/ 1423876 h 2810796"/>
                <a:gd name="connsiteX5461" fmla="*/ 1001652 w 3531775"/>
                <a:gd name="connsiteY5461" fmla="*/ 1426067 h 2810796"/>
                <a:gd name="connsiteX5462" fmla="*/ 1014511 w 3531775"/>
                <a:gd name="connsiteY5462" fmla="*/ 1438164 h 2810796"/>
                <a:gd name="connsiteX5463" fmla="*/ 1018607 w 3531775"/>
                <a:gd name="connsiteY5463" fmla="*/ 1433973 h 2810796"/>
                <a:gd name="connsiteX5464" fmla="*/ 1072137 w 3531775"/>
                <a:gd name="connsiteY5464" fmla="*/ 1430353 h 2810796"/>
                <a:gd name="connsiteX5465" fmla="*/ 1070994 w 3531775"/>
                <a:gd name="connsiteY5465" fmla="*/ 1426258 h 2810796"/>
                <a:gd name="connsiteX5466" fmla="*/ 1062993 w 3531775"/>
                <a:gd name="connsiteY5466" fmla="*/ 1425686 h 2810796"/>
                <a:gd name="connsiteX5467" fmla="*/ 1065279 w 3531775"/>
                <a:gd name="connsiteY5467" fmla="*/ 1423400 h 2810796"/>
                <a:gd name="connsiteX5468" fmla="*/ 1068708 w 3531775"/>
                <a:gd name="connsiteY5468" fmla="*/ 1421019 h 2810796"/>
                <a:gd name="connsiteX5469" fmla="*/ 1071470 w 3531775"/>
                <a:gd name="connsiteY5469" fmla="*/ 1418542 h 2810796"/>
                <a:gd name="connsiteX5470" fmla="*/ 1054992 w 3531775"/>
                <a:gd name="connsiteY5470" fmla="*/ 1417875 h 2810796"/>
                <a:gd name="connsiteX5471" fmla="*/ 1066517 w 3531775"/>
                <a:gd name="connsiteY5471" fmla="*/ 1434258 h 2810796"/>
                <a:gd name="connsiteX5472" fmla="*/ 1072137 w 3531775"/>
                <a:gd name="connsiteY5472" fmla="*/ 1430353 h 2810796"/>
                <a:gd name="connsiteX5473" fmla="*/ 1075280 w 3531775"/>
                <a:gd name="connsiteY5473" fmla="*/ 1467882 h 2810796"/>
                <a:gd name="connsiteX5474" fmla="*/ 1084520 w 3531775"/>
                <a:gd name="connsiteY5474" fmla="*/ 1464072 h 2810796"/>
                <a:gd name="connsiteX5475" fmla="*/ 1083567 w 3531775"/>
                <a:gd name="connsiteY5475" fmla="*/ 1458928 h 2810796"/>
                <a:gd name="connsiteX5476" fmla="*/ 1082900 w 3531775"/>
                <a:gd name="connsiteY5476" fmla="*/ 1457690 h 2810796"/>
                <a:gd name="connsiteX5477" fmla="*/ 1074899 w 3531775"/>
                <a:gd name="connsiteY5477" fmla="*/ 1457690 h 2810796"/>
                <a:gd name="connsiteX5478" fmla="*/ 1077566 w 3531775"/>
                <a:gd name="connsiteY5478" fmla="*/ 1454928 h 2810796"/>
                <a:gd name="connsiteX5479" fmla="*/ 1081376 w 3531775"/>
                <a:gd name="connsiteY5479" fmla="*/ 1452261 h 2810796"/>
                <a:gd name="connsiteX5480" fmla="*/ 1076423 w 3531775"/>
                <a:gd name="connsiteY5480" fmla="*/ 1449784 h 2810796"/>
                <a:gd name="connsiteX5481" fmla="*/ 1084520 w 3531775"/>
                <a:gd name="connsiteY5481" fmla="*/ 1449403 h 2810796"/>
                <a:gd name="connsiteX5482" fmla="*/ 1088139 w 3531775"/>
                <a:gd name="connsiteY5482" fmla="*/ 1445403 h 2810796"/>
                <a:gd name="connsiteX5483" fmla="*/ 1075280 w 3531775"/>
                <a:gd name="connsiteY5483" fmla="*/ 1467882 h 2810796"/>
                <a:gd name="connsiteX5484" fmla="*/ 1053182 w 3531775"/>
                <a:gd name="connsiteY5484" fmla="*/ 1485503 h 2810796"/>
                <a:gd name="connsiteX5485" fmla="*/ 1068422 w 3531775"/>
                <a:gd name="connsiteY5485" fmla="*/ 1485884 h 2810796"/>
                <a:gd name="connsiteX5486" fmla="*/ 1064422 w 3531775"/>
                <a:gd name="connsiteY5486" fmla="*/ 1479693 h 2810796"/>
                <a:gd name="connsiteX5487" fmla="*/ 1056326 w 3531775"/>
                <a:gd name="connsiteY5487" fmla="*/ 1478836 h 2810796"/>
                <a:gd name="connsiteX5488" fmla="*/ 1062422 w 3531775"/>
                <a:gd name="connsiteY5488" fmla="*/ 1474359 h 2810796"/>
                <a:gd name="connsiteX5489" fmla="*/ 1058612 w 3531775"/>
                <a:gd name="connsiteY5489" fmla="*/ 1472835 h 2810796"/>
                <a:gd name="connsiteX5490" fmla="*/ 1064517 w 3531775"/>
                <a:gd name="connsiteY5490" fmla="*/ 1471882 h 2810796"/>
                <a:gd name="connsiteX5491" fmla="*/ 1066898 w 3531775"/>
                <a:gd name="connsiteY5491" fmla="*/ 1468549 h 2810796"/>
                <a:gd name="connsiteX5492" fmla="*/ 1053182 w 3531775"/>
                <a:gd name="connsiteY5492" fmla="*/ 1485503 h 2810796"/>
                <a:gd name="connsiteX5493" fmla="*/ 1042514 w 3531775"/>
                <a:gd name="connsiteY5493" fmla="*/ 1465786 h 2810796"/>
                <a:gd name="connsiteX5494" fmla="*/ 1047467 w 3531775"/>
                <a:gd name="connsiteY5494" fmla="*/ 1459214 h 2810796"/>
                <a:gd name="connsiteX5495" fmla="*/ 1040514 w 3531775"/>
                <a:gd name="connsiteY5495" fmla="*/ 1458928 h 2810796"/>
                <a:gd name="connsiteX5496" fmla="*/ 1045086 w 3531775"/>
                <a:gd name="connsiteY5496" fmla="*/ 1452451 h 2810796"/>
                <a:gd name="connsiteX5497" fmla="*/ 1030322 w 3531775"/>
                <a:gd name="connsiteY5497" fmla="*/ 1455213 h 2810796"/>
                <a:gd name="connsiteX5498" fmla="*/ 1034799 w 3531775"/>
                <a:gd name="connsiteY5498" fmla="*/ 1451594 h 2810796"/>
                <a:gd name="connsiteX5499" fmla="*/ 1037657 w 3531775"/>
                <a:gd name="connsiteY5499" fmla="*/ 1447403 h 2810796"/>
                <a:gd name="connsiteX5500" fmla="*/ 1030703 w 3531775"/>
                <a:gd name="connsiteY5500" fmla="*/ 1446450 h 2810796"/>
                <a:gd name="connsiteX5501" fmla="*/ 1039657 w 3531775"/>
                <a:gd name="connsiteY5501" fmla="*/ 1443212 h 2810796"/>
                <a:gd name="connsiteX5502" fmla="*/ 1041276 w 3531775"/>
                <a:gd name="connsiteY5502" fmla="*/ 1437687 h 2810796"/>
                <a:gd name="connsiteX5503" fmla="*/ 1042514 w 3531775"/>
                <a:gd name="connsiteY5503" fmla="*/ 1465786 h 2810796"/>
                <a:gd name="connsiteX5504" fmla="*/ 1011749 w 3531775"/>
                <a:gd name="connsiteY5504" fmla="*/ 1490837 h 2810796"/>
                <a:gd name="connsiteX5505" fmla="*/ 1022512 w 3531775"/>
                <a:gd name="connsiteY5505" fmla="*/ 1487122 h 2810796"/>
                <a:gd name="connsiteX5506" fmla="*/ 1018511 w 3531775"/>
                <a:gd name="connsiteY5506" fmla="*/ 1486646 h 2810796"/>
                <a:gd name="connsiteX5507" fmla="*/ 1020131 w 3531775"/>
                <a:gd name="connsiteY5507" fmla="*/ 1483026 h 2810796"/>
                <a:gd name="connsiteX5508" fmla="*/ 1013368 w 3531775"/>
                <a:gd name="connsiteY5508" fmla="*/ 1484455 h 2810796"/>
                <a:gd name="connsiteX5509" fmla="*/ 1018130 w 3531775"/>
                <a:gd name="connsiteY5509" fmla="*/ 1479597 h 2810796"/>
                <a:gd name="connsiteX5510" fmla="*/ 1016511 w 3531775"/>
                <a:gd name="connsiteY5510" fmla="*/ 1477502 h 2810796"/>
                <a:gd name="connsiteX5511" fmla="*/ 1021083 w 3531775"/>
                <a:gd name="connsiteY5511" fmla="*/ 1473787 h 2810796"/>
                <a:gd name="connsiteX5512" fmla="*/ 1011749 w 3531775"/>
                <a:gd name="connsiteY5512" fmla="*/ 1490837 h 2810796"/>
                <a:gd name="connsiteX5513" fmla="*/ 1002128 w 3531775"/>
                <a:gd name="connsiteY5513" fmla="*/ 1476930 h 2810796"/>
                <a:gd name="connsiteX5514" fmla="*/ 999271 w 3531775"/>
                <a:gd name="connsiteY5514" fmla="*/ 1469311 h 2810796"/>
                <a:gd name="connsiteX5515" fmla="*/ 998890 w 3531775"/>
                <a:gd name="connsiteY5515" fmla="*/ 1468072 h 2810796"/>
                <a:gd name="connsiteX5516" fmla="*/ 988984 w 3531775"/>
                <a:gd name="connsiteY5516" fmla="*/ 1468834 h 2810796"/>
                <a:gd name="connsiteX5517" fmla="*/ 998985 w 3531775"/>
                <a:gd name="connsiteY5517" fmla="*/ 1462643 h 2810796"/>
                <a:gd name="connsiteX5518" fmla="*/ 994794 w 3531775"/>
                <a:gd name="connsiteY5518" fmla="*/ 1460738 h 2810796"/>
                <a:gd name="connsiteX5519" fmla="*/ 1002986 w 3531775"/>
                <a:gd name="connsiteY5519" fmla="*/ 1459309 h 2810796"/>
                <a:gd name="connsiteX5520" fmla="*/ 1007558 w 3531775"/>
                <a:gd name="connsiteY5520" fmla="*/ 1454642 h 2810796"/>
                <a:gd name="connsiteX5521" fmla="*/ 1002128 w 3531775"/>
                <a:gd name="connsiteY5521" fmla="*/ 1476930 h 2810796"/>
                <a:gd name="connsiteX5522" fmla="*/ 970505 w 3531775"/>
                <a:gd name="connsiteY5522" fmla="*/ 1507601 h 2810796"/>
                <a:gd name="connsiteX5523" fmla="*/ 989079 w 3531775"/>
                <a:gd name="connsiteY5523" fmla="*/ 1502458 h 2810796"/>
                <a:gd name="connsiteX5524" fmla="*/ 985079 w 3531775"/>
                <a:gd name="connsiteY5524" fmla="*/ 1501219 h 2810796"/>
                <a:gd name="connsiteX5525" fmla="*/ 982983 w 3531775"/>
                <a:gd name="connsiteY5525" fmla="*/ 1496933 h 2810796"/>
                <a:gd name="connsiteX5526" fmla="*/ 973077 w 3531775"/>
                <a:gd name="connsiteY5526" fmla="*/ 1498743 h 2810796"/>
                <a:gd name="connsiteX5527" fmla="*/ 976887 w 3531775"/>
                <a:gd name="connsiteY5527" fmla="*/ 1495314 h 2810796"/>
                <a:gd name="connsiteX5528" fmla="*/ 979554 w 3531775"/>
                <a:gd name="connsiteY5528" fmla="*/ 1491599 h 2810796"/>
                <a:gd name="connsiteX5529" fmla="*/ 974696 w 3531775"/>
                <a:gd name="connsiteY5529" fmla="*/ 1491028 h 2810796"/>
                <a:gd name="connsiteX5530" fmla="*/ 981554 w 3531775"/>
                <a:gd name="connsiteY5530" fmla="*/ 1487979 h 2810796"/>
                <a:gd name="connsiteX5531" fmla="*/ 983745 w 3531775"/>
                <a:gd name="connsiteY5531" fmla="*/ 1483217 h 2810796"/>
                <a:gd name="connsiteX5532" fmla="*/ 970505 w 3531775"/>
                <a:gd name="connsiteY5532" fmla="*/ 1507601 h 2810796"/>
                <a:gd name="connsiteX5533" fmla="*/ 954599 w 3531775"/>
                <a:gd name="connsiteY5533" fmla="*/ 1493504 h 2810796"/>
                <a:gd name="connsiteX5534" fmla="*/ 958694 w 3531775"/>
                <a:gd name="connsiteY5534" fmla="*/ 1486837 h 2810796"/>
                <a:gd name="connsiteX5535" fmla="*/ 955456 w 3531775"/>
                <a:gd name="connsiteY5535" fmla="*/ 1482836 h 2810796"/>
                <a:gd name="connsiteX5536" fmla="*/ 954218 w 3531775"/>
                <a:gd name="connsiteY5536" fmla="*/ 1482074 h 2810796"/>
                <a:gd name="connsiteX5537" fmla="*/ 944312 w 3531775"/>
                <a:gd name="connsiteY5537" fmla="*/ 1486551 h 2810796"/>
                <a:gd name="connsiteX5538" fmla="*/ 948026 w 3531775"/>
                <a:gd name="connsiteY5538" fmla="*/ 1482360 h 2810796"/>
                <a:gd name="connsiteX5539" fmla="*/ 950312 w 3531775"/>
                <a:gd name="connsiteY5539" fmla="*/ 1478074 h 2810796"/>
                <a:gd name="connsiteX5540" fmla="*/ 944597 w 3531775"/>
                <a:gd name="connsiteY5540" fmla="*/ 1478454 h 2810796"/>
                <a:gd name="connsiteX5541" fmla="*/ 951836 w 3531775"/>
                <a:gd name="connsiteY5541" fmla="*/ 1474073 h 2810796"/>
                <a:gd name="connsiteX5542" fmla="*/ 953265 w 3531775"/>
                <a:gd name="connsiteY5542" fmla="*/ 1468929 h 2810796"/>
                <a:gd name="connsiteX5543" fmla="*/ 954599 w 3531775"/>
                <a:gd name="connsiteY5543" fmla="*/ 1493504 h 2810796"/>
                <a:gd name="connsiteX5544" fmla="*/ 928024 w 3531775"/>
                <a:gd name="connsiteY5544" fmla="*/ 1526841 h 2810796"/>
                <a:gd name="connsiteX5545" fmla="*/ 944026 w 3531775"/>
                <a:gd name="connsiteY5545" fmla="*/ 1522746 h 2810796"/>
                <a:gd name="connsiteX5546" fmla="*/ 940502 w 3531775"/>
                <a:gd name="connsiteY5546" fmla="*/ 1517316 h 2810796"/>
                <a:gd name="connsiteX5547" fmla="*/ 940025 w 3531775"/>
                <a:gd name="connsiteY5547" fmla="*/ 1516459 h 2810796"/>
                <a:gd name="connsiteX5548" fmla="*/ 932215 w 3531775"/>
                <a:gd name="connsiteY5548" fmla="*/ 1518555 h 2810796"/>
                <a:gd name="connsiteX5549" fmla="*/ 936025 w 3531775"/>
                <a:gd name="connsiteY5549" fmla="*/ 1515602 h 2810796"/>
                <a:gd name="connsiteX5550" fmla="*/ 939073 w 3531775"/>
                <a:gd name="connsiteY5550" fmla="*/ 1512173 h 2810796"/>
                <a:gd name="connsiteX5551" fmla="*/ 935453 w 3531775"/>
                <a:gd name="connsiteY5551" fmla="*/ 1511411 h 2810796"/>
                <a:gd name="connsiteX5552" fmla="*/ 941549 w 3531775"/>
                <a:gd name="connsiteY5552" fmla="*/ 1508839 h 2810796"/>
                <a:gd name="connsiteX5553" fmla="*/ 944407 w 3531775"/>
                <a:gd name="connsiteY5553" fmla="*/ 1504458 h 2810796"/>
                <a:gd name="connsiteX5554" fmla="*/ 928024 w 3531775"/>
                <a:gd name="connsiteY5554" fmla="*/ 1526841 h 2810796"/>
                <a:gd name="connsiteX5555" fmla="*/ 916784 w 3531775"/>
                <a:gd name="connsiteY5555" fmla="*/ 1512554 h 2810796"/>
                <a:gd name="connsiteX5556" fmla="*/ 911736 w 3531775"/>
                <a:gd name="connsiteY5556" fmla="*/ 1512745 h 2810796"/>
                <a:gd name="connsiteX5557" fmla="*/ 908021 w 3531775"/>
                <a:gd name="connsiteY5557" fmla="*/ 1509220 h 2810796"/>
                <a:gd name="connsiteX5558" fmla="*/ 899544 w 3531775"/>
                <a:gd name="connsiteY5558" fmla="*/ 1513602 h 2810796"/>
                <a:gd name="connsiteX5559" fmla="*/ 900401 w 3531775"/>
                <a:gd name="connsiteY5559" fmla="*/ 1509792 h 2810796"/>
                <a:gd name="connsiteX5560" fmla="*/ 902306 w 3531775"/>
                <a:gd name="connsiteY5560" fmla="*/ 1505220 h 2810796"/>
                <a:gd name="connsiteX5561" fmla="*/ 896591 w 3531775"/>
                <a:gd name="connsiteY5561" fmla="*/ 1506363 h 2810796"/>
                <a:gd name="connsiteX5562" fmla="*/ 903449 w 3531775"/>
                <a:gd name="connsiteY5562" fmla="*/ 1501029 h 2810796"/>
                <a:gd name="connsiteX5563" fmla="*/ 904116 w 3531775"/>
                <a:gd name="connsiteY5563" fmla="*/ 1495790 h 2810796"/>
                <a:gd name="connsiteX5564" fmla="*/ 916784 w 3531775"/>
                <a:gd name="connsiteY5564" fmla="*/ 1512554 h 2810796"/>
                <a:gd name="connsiteX5565" fmla="*/ 876113 w 3531775"/>
                <a:gd name="connsiteY5565" fmla="*/ 1547225 h 2810796"/>
                <a:gd name="connsiteX5566" fmla="*/ 901259 w 3531775"/>
                <a:gd name="connsiteY5566" fmla="*/ 1541986 h 2810796"/>
                <a:gd name="connsiteX5567" fmla="*/ 894115 w 3531775"/>
                <a:gd name="connsiteY5567" fmla="*/ 1539700 h 2810796"/>
                <a:gd name="connsiteX5568" fmla="*/ 885542 w 3531775"/>
                <a:gd name="connsiteY5568" fmla="*/ 1543987 h 2810796"/>
                <a:gd name="connsiteX5569" fmla="*/ 888114 w 3531775"/>
                <a:gd name="connsiteY5569" fmla="*/ 1540272 h 2810796"/>
                <a:gd name="connsiteX5570" fmla="*/ 889448 w 3531775"/>
                <a:gd name="connsiteY5570" fmla="*/ 1536652 h 2810796"/>
                <a:gd name="connsiteX5571" fmla="*/ 884876 w 3531775"/>
                <a:gd name="connsiteY5571" fmla="*/ 1537700 h 2810796"/>
                <a:gd name="connsiteX5572" fmla="*/ 890210 w 3531775"/>
                <a:gd name="connsiteY5572" fmla="*/ 1533318 h 2810796"/>
                <a:gd name="connsiteX5573" fmla="*/ 876113 w 3531775"/>
                <a:gd name="connsiteY5573" fmla="*/ 1547225 h 2810796"/>
                <a:gd name="connsiteX5574" fmla="*/ 852681 w 3531775"/>
                <a:gd name="connsiteY5574" fmla="*/ 1578943 h 2810796"/>
                <a:gd name="connsiteX5575" fmla="*/ 866873 w 3531775"/>
                <a:gd name="connsiteY5575" fmla="*/ 1567990 h 2810796"/>
                <a:gd name="connsiteX5576" fmla="*/ 863825 w 3531775"/>
                <a:gd name="connsiteY5576" fmla="*/ 1564561 h 2810796"/>
                <a:gd name="connsiteX5577" fmla="*/ 853729 w 3531775"/>
                <a:gd name="connsiteY5577" fmla="*/ 1569609 h 2810796"/>
                <a:gd name="connsiteX5578" fmla="*/ 857063 w 3531775"/>
                <a:gd name="connsiteY5578" fmla="*/ 1565037 h 2810796"/>
                <a:gd name="connsiteX5579" fmla="*/ 859063 w 3531775"/>
                <a:gd name="connsiteY5579" fmla="*/ 1560560 h 2810796"/>
                <a:gd name="connsiteX5580" fmla="*/ 853919 w 3531775"/>
                <a:gd name="connsiteY5580" fmla="*/ 1561608 h 2810796"/>
                <a:gd name="connsiteX5581" fmla="*/ 860396 w 3531775"/>
                <a:gd name="connsiteY5581" fmla="*/ 1556464 h 2810796"/>
                <a:gd name="connsiteX5582" fmla="*/ 851538 w 3531775"/>
                <a:gd name="connsiteY5582" fmla="*/ 1557036 h 2810796"/>
                <a:gd name="connsiteX5583" fmla="*/ 852681 w 3531775"/>
                <a:gd name="connsiteY5583" fmla="*/ 1578943 h 2810796"/>
                <a:gd name="connsiteX5584" fmla="*/ 839822 w 3531775"/>
                <a:gd name="connsiteY5584" fmla="*/ 1542272 h 2810796"/>
                <a:gd name="connsiteX5585" fmla="*/ 878494 w 3531775"/>
                <a:gd name="connsiteY5585" fmla="*/ 1527984 h 2810796"/>
                <a:gd name="connsiteX5586" fmla="*/ 872112 w 3531775"/>
                <a:gd name="connsiteY5586" fmla="*/ 1529604 h 2810796"/>
                <a:gd name="connsiteX5587" fmla="*/ 866111 w 3531775"/>
                <a:gd name="connsiteY5587" fmla="*/ 1527127 h 2810796"/>
                <a:gd name="connsiteX5588" fmla="*/ 853919 w 3531775"/>
                <a:gd name="connsiteY5588" fmla="*/ 1535319 h 2810796"/>
                <a:gd name="connsiteX5589" fmla="*/ 856586 w 3531775"/>
                <a:gd name="connsiteY5589" fmla="*/ 1529794 h 2810796"/>
                <a:gd name="connsiteX5590" fmla="*/ 857444 w 3531775"/>
                <a:gd name="connsiteY5590" fmla="*/ 1524746 h 2810796"/>
                <a:gd name="connsiteX5591" fmla="*/ 857444 w 3531775"/>
                <a:gd name="connsiteY5591" fmla="*/ 1520269 h 2810796"/>
                <a:gd name="connsiteX5592" fmla="*/ 856682 w 3531775"/>
                <a:gd name="connsiteY5592" fmla="*/ 1514745 h 2810796"/>
                <a:gd name="connsiteX5593" fmla="*/ 839822 w 3531775"/>
                <a:gd name="connsiteY5593" fmla="*/ 1542272 h 2810796"/>
                <a:gd name="connsiteX5594" fmla="*/ 828488 w 3531775"/>
                <a:gd name="connsiteY5594" fmla="*/ 1575895 h 2810796"/>
                <a:gd name="connsiteX5595" fmla="*/ 828678 w 3531775"/>
                <a:gd name="connsiteY5595" fmla="*/ 1569323 h 2810796"/>
                <a:gd name="connsiteX5596" fmla="*/ 822677 w 3531775"/>
                <a:gd name="connsiteY5596" fmla="*/ 1568466 h 2810796"/>
                <a:gd name="connsiteX5597" fmla="*/ 813057 w 3531775"/>
                <a:gd name="connsiteY5597" fmla="*/ 1576657 h 2810796"/>
                <a:gd name="connsiteX5598" fmla="*/ 814486 w 3531775"/>
                <a:gd name="connsiteY5598" fmla="*/ 1572085 h 2810796"/>
                <a:gd name="connsiteX5599" fmla="*/ 814295 w 3531775"/>
                <a:gd name="connsiteY5599" fmla="*/ 1568180 h 2810796"/>
                <a:gd name="connsiteX5600" fmla="*/ 808485 w 3531775"/>
                <a:gd name="connsiteY5600" fmla="*/ 1571323 h 2810796"/>
                <a:gd name="connsiteX5601" fmla="*/ 813438 w 3531775"/>
                <a:gd name="connsiteY5601" fmla="*/ 1564751 h 2810796"/>
                <a:gd name="connsiteX5602" fmla="*/ 811628 w 3531775"/>
                <a:gd name="connsiteY5602" fmla="*/ 1560750 h 2810796"/>
                <a:gd name="connsiteX5603" fmla="*/ 828488 w 3531775"/>
                <a:gd name="connsiteY5603" fmla="*/ 1575895 h 2810796"/>
                <a:gd name="connsiteX5604" fmla="*/ 796388 w 3531775"/>
                <a:gd name="connsiteY5604" fmla="*/ 1619901 h 2810796"/>
                <a:gd name="connsiteX5605" fmla="*/ 810771 w 3531775"/>
                <a:gd name="connsiteY5605" fmla="*/ 1610757 h 2810796"/>
                <a:gd name="connsiteX5606" fmla="*/ 809628 w 3531775"/>
                <a:gd name="connsiteY5606" fmla="*/ 1606470 h 2810796"/>
                <a:gd name="connsiteX5607" fmla="*/ 808961 w 3531775"/>
                <a:gd name="connsiteY5607" fmla="*/ 1605613 h 2810796"/>
                <a:gd name="connsiteX5608" fmla="*/ 800389 w 3531775"/>
                <a:gd name="connsiteY5608" fmla="*/ 1609900 h 2810796"/>
                <a:gd name="connsiteX5609" fmla="*/ 804389 w 3531775"/>
                <a:gd name="connsiteY5609" fmla="*/ 1605708 h 2810796"/>
                <a:gd name="connsiteX5610" fmla="*/ 807437 w 3531775"/>
                <a:gd name="connsiteY5610" fmla="*/ 1601232 h 2810796"/>
                <a:gd name="connsiteX5611" fmla="*/ 809819 w 3531775"/>
                <a:gd name="connsiteY5611" fmla="*/ 1596945 h 2810796"/>
                <a:gd name="connsiteX5612" fmla="*/ 802961 w 3531775"/>
                <a:gd name="connsiteY5612" fmla="*/ 1595898 h 2810796"/>
                <a:gd name="connsiteX5613" fmla="*/ 796388 w 3531775"/>
                <a:gd name="connsiteY5613" fmla="*/ 1619901 h 2810796"/>
                <a:gd name="connsiteX5614" fmla="*/ 787816 w 3531775"/>
                <a:gd name="connsiteY5614" fmla="*/ 1580943 h 2810796"/>
                <a:gd name="connsiteX5615" fmla="*/ 784577 w 3531775"/>
                <a:gd name="connsiteY5615" fmla="*/ 1580467 h 2810796"/>
                <a:gd name="connsiteX5616" fmla="*/ 783530 w 3531775"/>
                <a:gd name="connsiteY5616" fmla="*/ 1576467 h 2810796"/>
                <a:gd name="connsiteX5617" fmla="*/ 782958 w 3531775"/>
                <a:gd name="connsiteY5617" fmla="*/ 1575705 h 2810796"/>
                <a:gd name="connsiteX5618" fmla="*/ 775052 w 3531775"/>
                <a:gd name="connsiteY5618" fmla="*/ 1579800 h 2810796"/>
                <a:gd name="connsiteX5619" fmla="*/ 778672 w 3531775"/>
                <a:gd name="connsiteY5619" fmla="*/ 1575800 h 2810796"/>
                <a:gd name="connsiteX5620" fmla="*/ 781434 w 3531775"/>
                <a:gd name="connsiteY5620" fmla="*/ 1571609 h 2810796"/>
                <a:gd name="connsiteX5621" fmla="*/ 777624 w 3531775"/>
                <a:gd name="connsiteY5621" fmla="*/ 1571800 h 2810796"/>
                <a:gd name="connsiteX5622" fmla="*/ 783625 w 3531775"/>
                <a:gd name="connsiteY5622" fmla="*/ 1567608 h 2810796"/>
                <a:gd name="connsiteX5623" fmla="*/ 785911 w 3531775"/>
                <a:gd name="connsiteY5623" fmla="*/ 1562560 h 2810796"/>
                <a:gd name="connsiteX5624" fmla="*/ 787816 w 3531775"/>
                <a:gd name="connsiteY5624" fmla="*/ 1580943 h 2810796"/>
                <a:gd name="connsiteX5625" fmla="*/ 783720 w 3531775"/>
                <a:gd name="connsiteY5625" fmla="*/ 1611042 h 2810796"/>
                <a:gd name="connsiteX5626" fmla="*/ 778577 w 3531775"/>
                <a:gd name="connsiteY5626" fmla="*/ 1612281 h 2810796"/>
                <a:gd name="connsiteX5627" fmla="*/ 774481 w 3531775"/>
                <a:gd name="connsiteY5627" fmla="*/ 1609518 h 2810796"/>
                <a:gd name="connsiteX5628" fmla="*/ 763813 w 3531775"/>
                <a:gd name="connsiteY5628" fmla="*/ 1616376 h 2810796"/>
                <a:gd name="connsiteX5629" fmla="*/ 766861 w 3531775"/>
                <a:gd name="connsiteY5629" fmla="*/ 1611424 h 2810796"/>
                <a:gd name="connsiteX5630" fmla="*/ 768385 w 3531775"/>
                <a:gd name="connsiteY5630" fmla="*/ 1606661 h 2810796"/>
                <a:gd name="connsiteX5631" fmla="*/ 762765 w 3531775"/>
                <a:gd name="connsiteY5631" fmla="*/ 1608661 h 2810796"/>
                <a:gd name="connsiteX5632" fmla="*/ 769147 w 3531775"/>
                <a:gd name="connsiteY5632" fmla="*/ 1602375 h 2810796"/>
                <a:gd name="connsiteX5633" fmla="*/ 769337 w 3531775"/>
                <a:gd name="connsiteY5633" fmla="*/ 1597136 h 2810796"/>
                <a:gd name="connsiteX5634" fmla="*/ 783720 w 3531775"/>
                <a:gd name="connsiteY5634" fmla="*/ 1611042 h 2810796"/>
                <a:gd name="connsiteX5635" fmla="*/ 748382 w 3531775"/>
                <a:gd name="connsiteY5635" fmla="*/ 1650666 h 2810796"/>
                <a:gd name="connsiteX5636" fmla="*/ 770099 w 3531775"/>
                <a:gd name="connsiteY5636" fmla="*/ 1643046 h 2810796"/>
                <a:gd name="connsiteX5637" fmla="*/ 766766 w 3531775"/>
                <a:gd name="connsiteY5637" fmla="*/ 1640856 h 2810796"/>
                <a:gd name="connsiteX5638" fmla="*/ 760003 w 3531775"/>
                <a:gd name="connsiteY5638" fmla="*/ 1645523 h 2810796"/>
                <a:gd name="connsiteX5639" fmla="*/ 760574 w 3531775"/>
                <a:gd name="connsiteY5639" fmla="*/ 1642380 h 2810796"/>
                <a:gd name="connsiteX5640" fmla="*/ 761908 w 3531775"/>
                <a:gd name="connsiteY5640" fmla="*/ 1638570 h 2810796"/>
                <a:gd name="connsiteX5641" fmla="*/ 757241 w 3531775"/>
                <a:gd name="connsiteY5641" fmla="*/ 1640189 h 2810796"/>
                <a:gd name="connsiteX5642" fmla="*/ 762575 w 3531775"/>
                <a:gd name="connsiteY5642" fmla="*/ 1635141 h 2810796"/>
                <a:gd name="connsiteX5643" fmla="*/ 748382 w 3531775"/>
                <a:gd name="connsiteY5643" fmla="*/ 1650666 h 2810796"/>
                <a:gd name="connsiteX5644" fmla="*/ 749811 w 3531775"/>
                <a:gd name="connsiteY5644" fmla="*/ 1598755 h 2810796"/>
                <a:gd name="connsiteX5645" fmla="*/ 745620 w 3531775"/>
                <a:gd name="connsiteY5645" fmla="*/ 1599803 h 2810796"/>
                <a:gd name="connsiteX5646" fmla="*/ 742286 w 3531775"/>
                <a:gd name="connsiteY5646" fmla="*/ 1597612 h 2810796"/>
                <a:gd name="connsiteX5647" fmla="*/ 735714 w 3531775"/>
                <a:gd name="connsiteY5647" fmla="*/ 1602279 h 2810796"/>
                <a:gd name="connsiteX5648" fmla="*/ 736190 w 3531775"/>
                <a:gd name="connsiteY5648" fmla="*/ 1599136 h 2810796"/>
                <a:gd name="connsiteX5649" fmla="*/ 737429 w 3531775"/>
                <a:gd name="connsiteY5649" fmla="*/ 1595326 h 2810796"/>
                <a:gd name="connsiteX5650" fmla="*/ 732857 w 3531775"/>
                <a:gd name="connsiteY5650" fmla="*/ 1596945 h 2810796"/>
                <a:gd name="connsiteX5651" fmla="*/ 738000 w 3531775"/>
                <a:gd name="connsiteY5651" fmla="*/ 1591802 h 2810796"/>
                <a:gd name="connsiteX5652" fmla="*/ 738095 w 3531775"/>
                <a:gd name="connsiteY5652" fmla="*/ 1587611 h 2810796"/>
                <a:gd name="connsiteX5653" fmla="*/ 749811 w 3531775"/>
                <a:gd name="connsiteY5653" fmla="*/ 1598755 h 2810796"/>
                <a:gd name="connsiteX5654" fmla="*/ 713997 w 3531775"/>
                <a:gd name="connsiteY5654" fmla="*/ 1683718 h 2810796"/>
                <a:gd name="connsiteX5655" fmla="*/ 727999 w 3531775"/>
                <a:gd name="connsiteY5655" fmla="*/ 1675146 h 2810796"/>
                <a:gd name="connsiteX5656" fmla="*/ 727142 w 3531775"/>
                <a:gd name="connsiteY5656" fmla="*/ 1671145 h 2810796"/>
                <a:gd name="connsiteX5657" fmla="*/ 718379 w 3531775"/>
                <a:gd name="connsiteY5657" fmla="*/ 1674479 h 2810796"/>
                <a:gd name="connsiteX5658" fmla="*/ 722284 w 3531775"/>
                <a:gd name="connsiteY5658" fmla="*/ 1670574 h 2810796"/>
                <a:gd name="connsiteX5659" fmla="*/ 725332 w 3531775"/>
                <a:gd name="connsiteY5659" fmla="*/ 1666478 h 2810796"/>
                <a:gd name="connsiteX5660" fmla="*/ 727713 w 3531775"/>
                <a:gd name="connsiteY5660" fmla="*/ 1662573 h 2810796"/>
                <a:gd name="connsiteX5661" fmla="*/ 721427 w 3531775"/>
                <a:gd name="connsiteY5661" fmla="*/ 1661716 h 2810796"/>
                <a:gd name="connsiteX5662" fmla="*/ 713997 w 3531775"/>
                <a:gd name="connsiteY5662" fmla="*/ 1683718 h 2810796"/>
                <a:gd name="connsiteX5663" fmla="*/ 705996 w 3531775"/>
                <a:gd name="connsiteY5663" fmla="*/ 1650666 h 2810796"/>
                <a:gd name="connsiteX5664" fmla="*/ 744953 w 3531775"/>
                <a:gd name="connsiteY5664" fmla="*/ 1633331 h 2810796"/>
                <a:gd name="connsiteX5665" fmla="*/ 731428 w 3531775"/>
                <a:gd name="connsiteY5665" fmla="*/ 1635522 h 2810796"/>
                <a:gd name="connsiteX5666" fmla="*/ 732380 w 3531775"/>
                <a:gd name="connsiteY5666" fmla="*/ 1633807 h 2810796"/>
                <a:gd name="connsiteX5667" fmla="*/ 720188 w 3531775"/>
                <a:gd name="connsiteY5667" fmla="*/ 1642951 h 2810796"/>
                <a:gd name="connsiteX5668" fmla="*/ 722855 w 3531775"/>
                <a:gd name="connsiteY5668" fmla="*/ 1637332 h 2810796"/>
                <a:gd name="connsiteX5669" fmla="*/ 723617 w 3531775"/>
                <a:gd name="connsiteY5669" fmla="*/ 1632283 h 2810796"/>
                <a:gd name="connsiteX5670" fmla="*/ 723522 w 3531775"/>
                <a:gd name="connsiteY5670" fmla="*/ 1627902 h 2810796"/>
                <a:gd name="connsiteX5671" fmla="*/ 705996 w 3531775"/>
                <a:gd name="connsiteY5671" fmla="*/ 1650666 h 2810796"/>
                <a:gd name="connsiteX5672" fmla="*/ 699900 w 3531775"/>
                <a:gd name="connsiteY5672" fmla="*/ 1678384 h 2810796"/>
                <a:gd name="connsiteX5673" fmla="*/ 695900 w 3531775"/>
                <a:gd name="connsiteY5673" fmla="*/ 1677813 h 2810796"/>
                <a:gd name="connsiteX5674" fmla="*/ 694947 w 3531775"/>
                <a:gd name="connsiteY5674" fmla="*/ 1672955 h 2810796"/>
                <a:gd name="connsiteX5675" fmla="*/ 694280 w 3531775"/>
                <a:gd name="connsiteY5675" fmla="*/ 1672003 h 2810796"/>
                <a:gd name="connsiteX5676" fmla="*/ 684089 w 3531775"/>
                <a:gd name="connsiteY5676" fmla="*/ 1676765 h 2810796"/>
                <a:gd name="connsiteX5677" fmla="*/ 689042 w 3531775"/>
                <a:gd name="connsiteY5677" fmla="*/ 1672003 h 2810796"/>
                <a:gd name="connsiteX5678" fmla="*/ 692852 w 3531775"/>
                <a:gd name="connsiteY5678" fmla="*/ 1666954 h 2810796"/>
                <a:gd name="connsiteX5679" fmla="*/ 688089 w 3531775"/>
                <a:gd name="connsiteY5679" fmla="*/ 1667050 h 2810796"/>
                <a:gd name="connsiteX5680" fmla="*/ 695804 w 3531775"/>
                <a:gd name="connsiteY5680" fmla="*/ 1662096 h 2810796"/>
                <a:gd name="connsiteX5681" fmla="*/ 698948 w 3531775"/>
                <a:gd name="connsiteY5681" fmla="*/ 1655905 h 2810796"/>
                <a:gd name="connsiteX5682" fmla="*/ 699900 w 3531775"/>
                <a:gd name="connsiteY5682" fmla="*/ 1678384 h 2810796"/>
                <a:gd name="connsiteX5683" fmla="*/ 650370 w 3531775"/>
                <a:gd name="connsiteY5683" fmla="*/ 1718294 h 2810796"/>
                <a:gd name="connsiteX5684" fmla="*/ 684755 w 3531775"/>
                <a:gd name="connsiteY5684" fmla="*/ 1704292 h 2810796"/>
                <a:gd name="connsiteX5685" fmla="*/ 679040 w 3531775"/>
                <a:gd name="connsiteY5685" fmla="*/ 1706292 h 2810796"/>
                <a:gd name="connsiteX5686" fmla="*/ 673706 w 3531775"/>
                <a:gd name="connsiteY5686" fmla="*/ 1705054 h 2810796"/>
                <a:gd name="connsiteX5687" fmla="*/ 662943 w 3531775"/>
                <a:gd name="connsiteY5687" fmla="*/ 1712293 h 2810796"/>
                <a:gd name="connsiteX5688" fmla="*/ 666182 w 3531775"/>
                <a:gd name="connsiteY5688" fmla="*/ 1704102 h 2810796"/>
                <a:gd name="connsiteX5689" fmla="*/ 666086 w 3531775"/>
                <a:gd name="connsiteY5689" fmla="*/ 1700768 h 2810796"/>
                <a:gd name="connsiteX5690" fmla="*/ 650370 w 3531775"/>
                <a:gd name="connsiteY5690" fmla="*/ 1718294 h 2810796"/>
                <a:gd name="connsiteX5691" fmla="*/ 653799 w 3531775"/>
                <a:gd name="connsiteY5691" fmla="*/ 1684766 h 2810796"/>
                <a:gd name="connsiteX5692" fmla="*/ 662276 w 3531775"/>
                <a:gd name="connsiteY5692" fmla="*/ 1676765 h 2810796"/>
                <a:gd name="connsiteX5693" fmla="*/ 657323 w 3531775"/>
                <a:gd name="connsiteY5693" fmla="*/ 1677717 h 2810796"/>
                <a:gd name="connsiteX5694" fmla="*/ 652656 w 3531775"/>
                <a:gd name="connsiteY5694" fmla="*/ 1676384 h 2810796"/>
                <a:gd name="connsiteX5695" fmla="*/ 643131 w 3531775"/>
                <a:gd name="connsiteY5695" fmla="*/ 1680861 h 2810796"/>
                <a:gd name="connsiteX5696" fmla="*/ 645798 w 3531775"/>
                <a:gd name="connsiteY5696" fmla="*/ 1676955 h 2810796"/>
                <a:gd name="connsiteX5697" fmla="*/ 648370 w 3531775"/>
                <a:gd name="connsiteY5697" fmla="*/ 1672098 h 2810796"/>
                <a:gd name="connsiteX5698" fmla="*/ 642941 w 3531775"/>
                <a:gd name="connsiteY5698" fmla="*/ 1673622 h 2810796"/>
                <a:gd name="connsiteX5699" fmla="*/ 649513 w 3531775"/>
                <a:gd name="connsiteY5699" fmla="*/ 1668192 h 2810796"/>
                <a:gd name="connsiteX5700" fmla="*/ 650275 w 3531775"/>
                <a:gd name="connsiteY5700" fmla="*/ 1663335 h 2810796"/>
                <a:gd name="connsiteX5701" fmla="*/ 653799 w 3531775"/>
                <a:gd name="connsiteY5701" fmla="*/ 1684766 h 2810796"/>
                <a:gd name="connsiteX5702" fmla="*/ 637702 w 3531775"/>
                <a:gd name="connsiteY5702" fmla="*/ 1718866 h 2810796"/>
                <a:gd name="connsiteX5703" fmla="*/ 633701 w 3531775"/>
                <a:gd name="connsiteY5703" fmla="*/ 1718008 h 2810796"/>
                <a:gd name="connsiteX5704" fmla="*/ 633320 w 3531775"/>
                <a:gd name="connsiteY5704" fmla="*/ 1713055 h 2810796"/>
                <a:gd name="connsiteX5705" fmla="*/ 632749 w 3531775"/>
                <a:gd name="connsiteY5705" fmla="*/ 1712103 h 2810796"/>
                <a:gd name="connsiteX5706" fmla="*/ 621986 w 3531775"/>
                <a:gd name="connsiteY5706" fmla="*/ 1715913 h 2810796"/>
                <a:gd name="connsiteX5707" fmla="*/ 627510 w 3531775"/>
                <a:gd name="connsiteY5707" fmla="*/ 1711817 h 2810796"/>
                <a:gd name="connsiteX5708" fmla="*/ 631892 w 3531775"/>
                <a:gd name="connsiteY5708" fmla="*/ 1707150 h 2810796"/>
                <a:gd name="connsiteX5709" fmla="*/ 627129 w 3531775"/>
                <a:gd name="connsiteY5709" fmla="*/ 1706959 h 2810796"/>
                <a:gd name="connsiteX5710" fmla="*/ 635416 w 3531775"/>
                <a:gd name="connsiteY5710" fmla="*/ 1702673 h 2810796"/>
                <a:gd name="connsiteX5711" fmla="*/ 639416 w 3531775"/>
                <a:gd name="connsiteY5711" fmla="*/ 1696863 h 2810796"/>
                <a:gd name="connsiteX5712" fmla="*/ 614842 w 3531775"/>
                <a:gd name="connsiteY5712" fmla="*/ 1726200 h 2810796"/>
                <a:gd name="connsiteX5713" fmla="*/ 614461 w 3531775"/>
                <a:gd name="connsiteY5713" fmla="*/ 1726581 h 2810796"/>
                <a:gd name="connsiteX5714" fmla="*/ 637702 w 3531775"/>
                <a:gd name="connsiteY5714" fmla="*/ 1718866 h 2810796"/>
                <a:gd name="connsiteX5715" fmla="*/ 619890 w 3531775"/>
                <a:gd name="connsiteY5715" fmla="*/ 1751441 h 2810796"/>
                <a:gd name="connsiteX5716" fmla="*/ 625796 w 3531775"/>
                <a:gd name="connsiteY5716" fmla="*/ 1748203 h 2810796"/>
                <a:gd name="connsiteX5717" fmla="*/ 625700 w 3531775"/>
                <a:gd name="connsiteY5717" fmla="*/ 1748012 h 2810796"/>
                <a:gd name="connsiteX5718" fmla="*/ 625700 w 3531775"/>
                <a:gd name="connsiteY5718" fmla="*/ 1748012 h 2810796"/>
                <a:gd name="connsiteX5719" fmla="*/ 624367 w 3531775"/>
                <a:gd name="connsiteY5719" fmla="*/ 1745916 h 2810796"/>
                <a:gd name="connsiteX5720" fmla="*/ 624462 w 3531775"/>
                <a:gd name="connsiteY5720" fmla="*/ 1746107 h 2810796"/>
                <a:gd name="connsiteX5721" fmla="*/ 622652 w 3531775"/>
                <a:gd name="connsiteY5721" fmla="*/ 1743250 h 2810796"/>
                <a:gd name="connsiteX5722" fmla="*/ 622557 w 3531775"/>
                <a:gd name="connsiteY5722" fmla="*/ 1743059 h 2810796"/>
                <a:gd name="connsiteX5723" fmla="*/ 622557 w 3531775"/>
                <a:gd name="connsiteY5723" fmla="*/ 1743059 h 2810796"/>
                <a:gd name="connsiteX5724" fmla="*/ 621890 w 3531775"/>
                <a:gd name="connsiteY5724" fmla="*/ 1742011 h 2810796"/>
                <a:gd name="connsiteX5725" fmla="*/ 621890 w 3531775"/>
                <a:gd name="connsiteY5725" fmla="*/ 1742011 h 2810796"/>
                <a:gd name="connsiteX5726" fmla="*/ 621986 w 3531775"/>
                <a:gd name="connsiteY5726" fmla="*/ 1742202 h 2810796"/>
                <a:gd name="connsiteX5727" fmla="*/ 616271 w 3531775"/>
                <a:gd name="connsiteY5727" fmla="*/ 1744107 h 2810796"/>
                <a:gd name="connsiteX5728" fmla="*/ 620843 w 3531775"/>
                <a:gd name="connsiteY5728" fmla="*/ 1740487 h 2810796"/>
                <a:gd name="connsiteX5729" fmla="*/ 620747 w 3531775"/>
                <a:gd name="connsiteY5729" fmla="*/ 1740297 h 2810796"/>
                <a:gd name="connsiteX5730" fmla="*/ 622462 w 3531775"/>
                <a:gd name="connsiteY5730" fmla="*/ 1739249 h 2810796"/>
                <a:gd name="connsiteX5731" fmla="*/ 621700 w 3531775"/>
                <a:gd name="connsiteY5731" fmla="*/ 1739630 h 2810796"/>
                <a:gd name="connsiteX5732" fmla="*/ 622462 w 3531775"/>
                <a:gd name="connsiteY5732" fmla="*/ 1738392 h 2810796"/>
                <a:gd name="connsiteX5733" fmla="*/ 621128 w 3531775"/>
                <a:gd name="connsiteY5733" fmla="*/ 1738582 h 2810796"/>
                <a:gd name="connsiteX5734" fmla="*/ 621795 w 3531775"/>
                <a:gd name="connsiteY5734" fmla="*/ 1738201 h 2810796"/>
                <a:gd name="connsiteX5735" fmla="*/ 619319 w 3531775"/>
                <a:gd name="connsiteY5735" fmla="*/ 1738201 h 2810796"/>
                <a:gd name="connsiteX5736" fmla="*/ 619319 w 3531775"/>
                <a:gd name="connsiteY5736" fmla="*/ 1738201 h 2810796"/>
                <a:gd name="connsiteX5737" fmla="*/ 619319 w 3531775"/>
                <a:gd name="connsiteY5737" fmla="*/ 1738201 h 2810796"/>
                <a:gd name="connsiteX5738" fmla="*/ 619414 w 3531775"/>
                <a:gd name="connsiteY5738" fmla="*/ 1738392 h 2810796"/>
                <a:gd name="connsiteX5739" fmla="*/ 618842 w 3531775"/>
                <a:gd name="connsiteY5739" fmla="*/ 1737534 h 2810796"/>
                <a:gd name="connsiteX5740" fmla="*/ 618747 w 3531775"/>
                <a:gd name="connsiteY5740" fmla="*/ 1737344 h 2810796"/>
                <a:gd name="connsiteX5741" fmla="*/ 620843 w 3531775"/>
                <a:gd name="connsiteY5741" fmla="*/ 1735629 h 2810796"/>
                <a:gd name="connsiteX5742" fmla="*/ 627034 w 3531775"/>
                <a:gd name="connsiteY5742" fmla="*/ 1730295 h 2810796"/>
                <a:gd name="connsiteX5743" fmla="*/ 616652 w 3531775"/>
                <a:gd name="connsiteY5743" fmla="*/ 1734010 h 2810796"/>
                <a:gd name="connsiteX5744" fmla="*/ 616652 w 3531775"/>
                <a:gd name="connsiteY5744" fmla="*/ 1734010 h 2810796"/>
                <a:gd name="connsiteX5745" fmla="*/ 616747 w 3531775"/>
                <a:gd name="connsiteY5745" fmla="*/ 1734105 h 2810796"/>
                <a:gd name="connsiteX5746" fmla="*/ 619890 w 3531775"/>
                <a:gd name="connsiteY5746" fmla="*/ 1751441 h 2810796"/>
                <a:gd name="connsiteX5747" fmla="*/ 607222 w 3531775"/>
                <a:gd name="connsiteY5747" fmla="*/ 1750679 h 2810796"/>
                <a:gd name="connsiteX5748" fmla="*/ 607222 w 3531775"/>
                <a:gd name="connsiteY5748" fmla="*/ 1750679 h 2810796"/>
                <a:gd name="connsiteX5749" fmla="*/ 607222 w 3531775"/>
                <a:gd name="connsiteY5749" fmla="*/ 1750679 h 2810796"/>
                <a:gd name="connsiteX5750" fmla="*/ 582362 w 3531775"/>
                <a:gd name="connsiteY5750" fmla="*/ 1712293 h 2810796"/>
                <a:gd name="connsiteX5751" fmla="*/ 582362 w 3531775"/>
                <a:gd name="connsiteY5751" fmla="*/ 1712293 h 2810796"/>
                <a:gd name="connsiteX5752" fmla="*/ 582362 w 3531775"/>
                <a:gd name="connsiteY5752" fmla="*/ 1712293 h 2810796"/>
                <a:gd name="connsiteX5753" fmla="*/ 582362 w 3531775"/>
                <a:gd name="connsiteY5753" fmla="*/ 1712293 h 2810796"/>
                <a:gd name="connsiteX5754" fmla="*/ 582362 w 3531775"/>
                <a:gd name="connsiteY5754" fmla="*/ 1712293 h 2810796"/>
                <a:gd name="connsiteX5755" fmla="*/ 591887 w 3531775"/>
                <a:gd name="connsiteY5755" fmla="*/ 1730295 h 2810796"/>
                <a:gd name="connsiteX5756" fmla="*/ 561692 w 3531775"/>
                <a:gd name="connsiteY5756" fmla="*/ 1748107 h 2810796"/>
                <a:gd name="connsiteX5757" fmla="*/ 583790 w 3531775"/>
                <a:gd name="connsiteY5757" fmla="*/ 1754394 h 2810796"/>
                <a:gd name="connsiteX5758" fmla="*/ 580647 w 3531775"/>
                <a:gd name="connsiteY5758" fmla="*/ 1752870 h 2810796"/>
                <a:gd name="connsiteX5759" fmla="*/ 581885 w 3531775"/>
                <a:gd name="connsiteY5759" fmla="*/ 1747441 h 2810796"/>
                <a:gd name="connsiteX5760" fmla="*/ 581695 w 3531775"/>
                <a:gd name="connsiteY5760" fmla="*/ 1746297 h 2810796"/>
                <a:gd name="connsiteX5761" fmla="*/ 571217 w 3531775"/>
                <a:gd name="connsiteY5761" fmla="*/ 1749155 h 2810796"/>
                <a:gd name="connsiteX5762" fmla="*/ 577313 w 3531775"/>
                <a:gd name="connsiteY5762" fmla="*/ 1745154 h 2810796"/>
                <a:gd name="connsiteX5763" fmla="*/ 582552 w 3531775"/>
                <a:gd name="connsiteY5763" fmla="*/ 1740678 h 2810796"/>
                <a:gd name="connsiteX5764" fmla="*/ 578456 w 3531775"/>
                <a:gd name="connsiteY5764" fmla="*/ 1739725 h 2810796"/>
                <a:gd name="connsiteX5765" fmla="*/ 586934 w 3531775"/>
                <a:gd name="connsiteY5765" fmla="*/ 1736201 h 2810796"/>
                <a:gd name="connsiteX5766" fmla="*/ 591887 w 3531775"/>
                <a:gd name="connsiteY5766" fmla="*/ 1730295 h 2810796"/>
                <a:gd name="connsiteX5767" fmla="*/ 558263 w 3531775"/>
                <a:gd name="connsiteY5767" fmla="*/ 1780587 h 2810796"/>
                <a:gd name="connsiteX5768" fmla="*/ 590267 w 3531775"/>
                <a:gd name="connsiteY5768" fmla="*/ 1765633 h 2810796"/>
                <a:gd name="connsiteX5769" fmla="*/ 584838 w 3531775"/>
                <a:gd name="connsiteY5769" fmla="*/ 1768015 h 2810796"/>
                <a:gd name="connsiteX5770" fmla="*/ 578456 w 3531775"/>
                <a:gd name="connsiteY5770" fmla="*/ 1768395 h 2810796"/>
                <a:gd name="connsiteX5771" fmla="*/ 569598 w 3531775"/>
                <a:gd name="connsiteY5771" fmla="*/ 1774777 h 2810796"/>
                <a:gd name="connsiteX5772" fmla="*/ 570455 w 3531775"/>
                <a:gd name="connsiteY5772" fmla="*/ 1771729 h 2810796"/>
                <a:gd name="connsiteX5773" fmla="*/ 569693 w 3531775"/>
                <a:gd name="connsiteY5773" fmla="*/ 1769253 h 2810796"/>
                <a:gd name="connsiteX5774" fmla="*/ 568265 w 3531775"/>
                <a:gd name="connsiteY5774" fmla="*/ 1767253 h 2810796"/>
                <a:gd name="connsiteX5775" fmla="*/ 558263 w 3531775"/>
                <a:gd name="connsiteY5775" fmla="*/ 1780587 h 2810796"/>
                <a:gd name="connsiteX5776" fmla="*/ 552929 w 3531775"/>
                <a:gd name="connsiteY5776" fmla="*/ 1767824 h 2810796"/>
                <a:gd name="connsiteX5777" fmla="*/ 547405 w 3531775"/>
                <a:gd name="connsiteY5777" fmla="*/ 1768205 h 2810796"/>
                <a:gd name="connsiteX5778" fmla="*/ 544166 w 3531775"/>
                <a:gd name="connsiteY5778" fmla="*/ 1765062 h 2810796"/>
                <a:gd name="connsiteX5779" fmla="*/ 542928 w 3531775"/>
                <a:gd name="connsiteY5779" fmla="*/ 1764586 h 2810796"/>
                <a:gd name="connsiteX5780" fmla="*/ 531593 w 3531775"/>
                <a:gd name="connsiteY5780" fmla="*/ 1769538 h 2810796"/>
                <a:gd name="connsiteX5781" fmla="*/ 536165 w 3531775"/>
                <a:gd name="connsiteY5781" fmla="*/ 1765538 h 2810796"/>
                <a:gd name="connsiteX5782" fmla="*/ 539118 w 3531775"/>
                <a:gd name="connsiteY5782" fmla="*/ 1761537 h 2810796"/>
                <a:gd name="connsiteX5783" fmla="*/ 532927 w 3531775"/>
                <a:gd name="connsiteY5783" fmla="*/ 1762300 h 2810796"/>
                <a:gd name="connsiteX5784" fmla="*/ 541118 w 3531775"/>
                <a:gd name="connsiteY5784" fmla="*/ 1757632 h 2810796"/>
                <a:gd name="connsiteX5785" fmla="*/ 542738 w 3531775"/>
                <a:gd name="connsiteY5785" fmla="*/ 1752775 h 2810796"/>
                <a:gd name="connsiteX5786" fmla="*/ 552929 w 3531775"/>
                <a:gd name="connsiteY5786" fmla="*/ 1767824 h 2810796"/>
                <a:gd name="connsiteX5787" fmla="*/ 509876 w 3531775"/>
                <a:gd name="connsiteY5787" fmla="*/ 1803638 h 2810796"/>
                <a:gd name="connsiteX5788" fmla="*/ 526831 w 3531775"/>
                <a:gd name="connsiteY5788" fmla="*/ 1797923 h 2810796"/>
                <a:gd name="connsiteX5789" fmla="*/ 526259 w 3531775"/>
                <a:gd name="connsiteY5789" fmla="*/ 1794399 h 2810796"/>
                <a:gd name="connsiteX5790" fmla="*/ 515877 w 3531775"/>
                <a:gd name="connsiteY5790" fmla="*/ 1796304 h 2810796"/>
                <a:gd name="connsiteX5791" fmla="*/ 520830 w 3531775"/>
                <a:gd name="connsiteY5791" fmla="*/ 1793351 h 2810796"/>
                <a:gd name="connsiteX5792" fmla="*/ 524735 w 3531775"/>
                <a:gd name="connsiteY5792" fmla="*/ 1790112 h 2810796"/>
                <a:gd name="connsiteX5793" fmla="*/ 527879 w 3531775"/>
                <a:gd name="connsiteY5793" fmla="*/ 1786969 h 2810796"/>
                <a:gd name="connsiteX5794" fmla="*/ 520830 w 3531775"/>
                <a:gd name="connsiteY5794" fmla="*/ 1785541 h 2810796"/>
                <a:gd name="connsiteX5795" fmla="*/ 509876 w 3531775"/>
                <a:gd name="connsiteY5795" fmla="*/ 1803638 h 2810796"/>
                <a:gd name="connsiteX5796" fmla="*/ 493589 w 3531775"/>
                <a:gd name="connsiteY5796" fmla="*/ 1794018 h 2810796"/>
                <a:gd name="connsiteX5797" fmla="*/ 505209 w 3531775"/>
                <a:gd name="connsiteY5797" fmla="*/ 1788112 h 2810796"/>
                <a:gd name="connsiteX5798" fmla="*/ 499685 w 3531775"/>
                <a:gd name="connsiteY5798" fmla="*/ 1787922 h 2810796"/>
                <a:gd name="connsiteX5799" fmla="*/ 496827 w 3531775"/>
                <a:gd name="connsiteY5799" fmla="*/ 1784493 h 2810796"/>
                <a:gd name="connsiteX5800" fmla="*/ 486540 w 3531775"/>
                <a:gd name="connsiteY5800" fmla="*/ 1787255 h 2810796"/>
                <a:gd name="connsiteX5801" fmla="*/ 488731 w 3531775"/>
                <a:gd name="connsiteY5801" fmla="*/ 1784112 h 2810796"/>
                <a:gd name="connsiteX5802" fmla="*/ 492160 w 3531775"/>
                <a:gd name="connsiteY5802" fmla="*/ 1780397 h 2810796"/>
                <a:gd name="connsiteX5803" fmla="*/ 485969 w 3531775"/>
                <a:gd name="connsiteY5803" fmla="*/ 1780587 h 2810796"/>
                <a:gd name="connsiteX5804" fmla="*/ 494541 w 3531775"/>
                <a:gd name="connsiteY5804" fmla="*/ 1776873 h 2810796"/>
                <a:gd name="connsiteX5805" fmla="*/ 496922 w 3531775"/>
                <a:gd name="connsiteY5805" fmla="*/ 1772301 h 2810796"/>
                <a:gd name="connsiteX5806" fmla="*/ 493589 w 3531775"/>
                <a:gd name="connsiteY5806" fmla="*/ 1794018 h 2810796"/>
                <a:gd name="connsiteX5807" fmla="*/ 449012 w 3531775"/>
                <a:gd name="connsiteY5807" fmla="*/ 1820116 h 2810796"/>
                <a:gd name="connsiteX5808" fmla="*/ 469300 w 3531775"/>
                <a:gd name="connsiteY5808" fmla="*/ 1814973 h 2810796"/>
                <a:gd name="connsiteX5809" fmla="*/ 467776 w 3531775"/>
                <a:gd name="connsiteY5809" fmla="*/ 1811258 h 2810796"/>
                <a:gd name="connsiteX5810" fmla="*/ 466919 w 3531775"/>
                <a:gd name="connsiteY5810" fmla="*/ 1810496 h 2810796"/>
                <a:gd name="connsiteX5811" fmla="*/ 455012 w 3531775"/>
                <a:gd name="connsiteY5811" fmla="*/ 1812782 h 2810796"/>
                <a:gd name="connsiteX5812" fmla="*/ 460632 w 3531775"/>
                <a:gd name="connsiteY5812" fmla="*/ 1809925 h 2810796"/>
                <a:gd name="connsiteX5813" fmla="*/ 464823 w 3531775"/>
                <a:gd name="connsiteY5813" fmla="*/ 1806686 h 2810796"/>
                <a:gd name="connsiteX5814" fmla="*/ 468157 w 3531775"/>
                <a:gd name="connsiteY5814" fmla="*/ 1803543 h 2810796"/>
                <a:gd name="connsiteX5815" fmla="*/ 449012 w 3531775"/>
                <a:gd name="connsiteY5815" fmla="*/ 1820116 h 2810796"/>
                <a:gd name="connsiteX5816" fmla="*/ 439487 w 3531775"/>
                <a:gd name="connsiteY5816" fmla="*/ 1802590 h 2810796"/>
                <a:gd name="connsiteX5817" fmla="*/ 445202 w 3531775"/>
                <a:gd name="connsiteY5817" fmla="*/ 1796304 h 2810796"/>
                <a:gd name="connsiteX5818" fmla="*/ 440439 w 3531775"/>
                <a:gd name="connsiteY5818" fmla="*/ 1792589 h 2810796"/>
                <a:gd name="connsiteX5819" fmla="*/ 425009 w 3531775"/>
                <a:gd name="connsiteY5819" fmla="*/ 1795446 h 2810796"/>
                <a:gd name="connsiteX5820" fmla="*/ 430247 w 3531775"/>
                <a:gd name="connsiteY5820" fmla="*/ 1791922 h 2810796"/>
                <a:gd name="connsiteX5821" fmla="*/ 433391 w 3531775"/>
                <a:gd name="connsiteY5821" fmla="*/ 1788208 h 2810796"/>
                <a:gd name="connsiteX5822" fmla="*/ 425675 w 3531775"/>
                <a:gd name="connsiteY5822" fmla="*/ 1788112 h 2810796"/>
                <a:gd name="connsiteX5823" fmla="*/ 435391 w 3531775"/>
                <a:gd name="connsiteY5823" fmla="*/ 1784493 h 2810796"/>
                <a:gd name="connsiteX5824" fmla="*/ 437105 w 3531775"/>
                <a:gd name="connsiteY5824" fmla="*/ 1779825 h 2810796"/>
                <a:gd name="connsiteX5825" fmla="*/ 439487 w 3531775"/>
                <a:gd name="connsiteY5825" fmla="*/ 1802590 h 2810796"/>
                <a:gd name="connsiteX5826" fmla="*/ 398053 w 3531775"/>
                <a:gd name="connsiteY5826" fmla="*/ 1826022 h 2810796"/>
                <a:gd name="connsiteX5827" fmla="*/ 415579 w 3531775"/>
                <a:gd name="connsiteY5827" fmla="*/ 1825260 h 2810796"/>
                <a:gd name="connsiteX5828" fmla="*/ 416912 w 3531775"/>
                <a:gd name="connsiteY5828" fmla="*/ 1821736 h 2810796"/>
                <a:gd name="connsiteX5829" fmla="*/ 416817 w 3531775"/>
                <a:gd name="connsiteY5829" fmla="*/ 1820878 h 2810796"/>
                <a:gd name="connsiteX5830" fmla="*/ 407102 w 3531775"/>
                <a:gd name="connsiteY5830" fmla="*/ 1820783 h 2810796"/>
                <a:gd name="connsiteX5831" fmla="*/ 412817 w 3531775"/>
                <a:gd name="connsiteY5831" fmla="*/ 1819259 h 2810796"/>
                <a:gd name="connsiteX5832" fmla="*/ 417770 w 3531775"/>
                <a:gd name="connsiteY5832" fmla="*/ 1817259 h 2810796"/>
                <a:gd name="connsiteX5833" fmla="*/ 422056 w 3531775"/>
                <a:gd name="connsiteY5833" fmla="*/ 1815068 h 2810796"/>
                <a:gd name="connsiteX5834" fmla="*/ 398053 w 3531775"/>
                <a:gd name="connsiteY5834" fmla="*/ 1826022 h 2810796"/>
                <a:gd name="connsiteX5835" fmla="*/ 384146 w 3531775"/>
                <a:gd name="connsiteY5835" fmla="*/ 1815640 h 2810796"/>
                <a:gd name="connsiteX5836" fmla="*/ 388337 w 3531775"/>
                <a:gd name="connsiteY5836" fmla="*/ 1810972 h 2810796"/>
                <a:gd name="connsiteX5837" fmla="*/ 383480 w 3531775"/>
                <a:gd name="connsiteY5837" fmla="*/ 1807734 h 2810796"/>
                <a:gd name="connsiteX5838" fmla="*/ 369859 w 3531775"/>
                <a:gd name="connsiteY5838" fmla="*/ 1809067 h 2810796"/>
                <a:gd name="connsiteX5839" fmla="*/ 373955 w 3531775"/>
                <a:gd name="connsiteY5839" fmla="*/ 1806591 h 2810796"/>
                <a:gd name="connsiteX5840" fmla="*/ 376241 w 3531775"/>
                <a:gd name="connsiteY5840" fmla="*/ 1803733 h 2810796"/>
                <a:gd name="connsiteX5841" fmla="*/ 369287 w 3531775"/>
                <a:gd name="connsiteY5841" fmla="*/ 1803162 h 2810796"/>
                <a:gd name="connsiteX5842" fmla="*/ 377574 w 3531775"/>
                <a:gd name="connsiteY5842" fmla="*/ 1800876 h 2810796"/>
                <a:gd name="connsiteX5843" fmla="*/ 378431 w 3531775"/>
                <a:gd name="connsiteY5843" fmla="*/ 1797161 h 2810796"/>
                <a:gd name="connsiteX5844" fmla="*/ 384146 w 3531775"/>
                <a:gd name="connsiteY5844" fmla="*/ 1815640 h 2810796"/>
                <a:gd name="connsiteX5845" fmla="*/ 336140 w 3531775"/>
                <a:gd name="connsiteY5845" fmla="*/ 1829641 h 2810796"/>
                <a:gd name="connsiteX5846" fmla="*/ 355286 w 3531775"/>
                <a:gd name="connsiteY5846" fmla="*/ 1828879 h 2810796"/>
                <a:gd name="connsiteX5847" fmla="*/ 353762 w 3531775"/>
                <a:gd name="connsiteY5847" fmla="*/ 1825450 h 2810796"/>
                <a:gd name="connsiteX5848" fmla="*/ 341665 w 3531775"/>
                <a:gd name="connsiteY5848" fmla="*/ 1824403 h 2810796"/>
                <a:gd name="connsiteX5849" fmla="*/ 346904 w 3531775"/>
                <a:gd name="connsiteY5849" fmla="*/ 1823069 h 2810796"/>
                <a:gd name="connsiteX5850" fmla="*/ 350904 w 3531775"/>
                <a:gd name="connsiteY5850" fmla="*/ 1821069 h 2810796"/>
                <a:gd name="connsiteX5851" fmla="*/ 354047 w 3531775"/>
                <a:gd name="connsiteY5851" fmla="*/ 1818973 h 2810796"/>
                <a:gd name="connsiteX5852" fmla="*/ 345284 w 3531775"/>
                <a:gd name="connsiteY5852" fmla="*/ 1815735 h 2810796"/>
                <a:gd name="connsiteX5853" fmla="*/ 336140 w 3531775"/>
                <a:gd name="connsiteY5853" fmla="*/ 1829641 h 2810796"/>
                <a:gd name="connsiteX5854" fmla="*/ 325853 w 3531775"/>
                <a:gd name="connsiteY5854" fmla="*/ 1794875 h 2810796"/>
                <a:gd name="connsiteX5855" fmla="*/ 342046 w 3531775"/>
                <a:gd name="connsiteY5855" fmla="*/ 1796685 h 2810796"/>
                <a:gd name="connsiteX5856" fmla="*/ 343760 w 3531775"/>
                <a:gd name="connsiteY5856" fmla="*/ 1793541 h 2810796"/>
                <a:gd name="connsiteX5857" fmla="*/ 343760 w 3531775"/>
                <a:gd name="connsiteY5857" fmla="*/ 1792779 h 2810796"/>
                <a:gd name="connsiteX5858" fmla="*/ 334902 w 3531775"/>
                <a:gd name="connsiteY5858" fmla="*/ 1791160 h 2810796"/>
                <a:gd name="connsiteX5859" fmla="*/ 346808 w 3531775"/>
                <a:gd name="connsiteY5859" fmla="*/ 1790589 h 2810796"/>
                <a:gd name="connsiteX5860" fmla="*/ 345189 w 3531775"/>
                <a:gd name="connsiteY5860" fmla="*/ 1789446 h 2810796"/>
                <a:gd name="connsiteX5861" fmla="*/ 349380 w 3531775"/>
                <a:gd name="connsiteY5861" fmla="*/ 1787922 h 2810796"/>
                <a:gd name="connsiteX5862" fmla="*/ 325853 w 3531775"/>
                <a:gd name="connsiteY5862" fmla="*/ 1794875 h 2810796"/>
                <a:gd name="connsiteX5863" fmla="*/ 300136 w 3531775"/>
                <a:gd name="connsiteY5863" fmla="*/ 1815068 h 2810796"/>
                <a:gd name="connsiteX5864" fmla="*/ 315662 w 3531775"/>
                <a:gd name="connsiteY5864" fmla="*/ 1813639 h 2810796"/>
                <a:gd name="connsiteX5865" fmla="*/ 314423 w 3531775"/>
                <a:gd name="connsiteY5865" fmla="*/ 1809639 h 2810796"/>
                <a:gd name="connsiteX5866" fmla="*/ 313566 w 3531775"/>
                <a:gd name="connsiteY5866" fmla="*/ 1808591 h 2810796"/>
                <a:gd name="connsiteX5867" fmla="*/ 301184 w 3531775"/>
                <a:gd name="connsiteY5867" fmla="*/ 1807162 h 2810796"/>
                <a:gd name="connsiteX5868" fmla="*/ 307184 w 3531775"/>
                <a:gd name="connsiteY5868" fmla="*/ 1806115 h 2810796"/>
                <a:gd name="connsiteX5869" fmla="*/ 311756 w 3531775"/>
                <a:gd name="connsiteY5869" fmla="*/ 1804305 h 2810796"/>
                <a:gd name="connsiteX5870" fmla="*/ 305946 w 3531775"/>
                <a:gd name="connsiteY5870" fmla="*/ 1802114 h 2810796"/>
                <a:gd name="connsiteX5871" fmla="*/ 315376 w 3531775"/>
                <a:gd name="connsiteY5871" fmla="*/ 1802304 h 2810796"/>
                <a:gd name="connsiteX5872" fmla="*/ 319376 w 3531775"/>
                <a:gd name="connsiteY5872" fmla="*/ 1799352 h 2810796"/>
                <a:gd name="connsiteX5873" fmla="*/ 300136 w 3531775"/>
                <a:gd name="connsiteY5873" fmla="*/ 1815068 h 2810796"/>
                <a:gd name="connsiteX5874" fmla="*/ 270989 w 3531775"/>
                <a:gd name="connsiteY5874" fmla="*/ 1824021 h 2810796"/>
                <a:gd name="connsiteX5875" fmla="*/ 288801 w 3531775"/>
                <a:gd name="connsiteY5875" fmla="*/ 1826117 h 2810796"/>
                <a:gd name="connsiteX5876" fmla="*/ 283086 w 3531775"/>
                <a:gd name="connsiteY5876" fmla="*/ 1824212 h 2810796"/>
                <a:gd name="connsiteX5877" fmla="*/ 287944 w 3531775"/>
                <a:gd name="connsiteY5877" fmla="*/ 1822879 h 2810796"/>
                <a:gd name="connsiteX5878" fmla="*/ 276895 w 3531775"/>
                <a:gd name="connsiteY5878" fmla="*/ 1820116 h 2810796"/>
                <a:gd name="connsiteX5879" fmla="*/ 282038 w 3531775"/>
                <a:gd name="connsiteY5879" fmla="*/ 1819735 h 2810796"/>
                <a:gd name="connsiteX5880" fmla="*/ 286039 w 3531775"/>
                <a:gd name="connsiteY5880" fmla="*/ 1818592 h 2810796"/>
                <a:gd name="connsiteX5881" fmla="*/ 281276 w 3531775"/>
                <a:gd name="connsiteY5881" fmla="*/ 1816401 h 2810796"/>
                <a:gd name="connsiteX5882" fmla="*/ 289277 w 3531775"/>
                <a:gd name="connsiteY5882" fmla="*/ 1817068 h 2810796"/>
                <a:gd name="connsiteX5883" fmla="*/ 270989 w 3531775"/>
                <a:gd name="connsiteY5883" fmla="*/ 1824021 h 2810796"/>
                <a:gd name="connsiteX5884" fmla="*/ 246415 w 3531775"/>
                <a:gd name="connsiteY5884" fmla="*/ 1800780 h 2810796"/>
                <a:gd name="connsiteX5885" fmla="*/ 270227 w 3531775"/>
                <a:gd name="connsiteY5885" fmla="*/ 1803543 h 2810796"/>
                <a:gd name="connsiteX5886" fmla="*/ 267275 w 3531775"/>
                <a:gd name="connsiteY5886" fmla="*/ 1798590 h 2810796"/>
                <a:gd name="connsiteX5887" fmla="*/ 251749 w 3531775"/>
                <a:gd name="connsiteY5887" fmla="*/ 1794684 h 2810796"/>
                <a:gd name="connsiteX5888" fmla="*/ 257940 w 3531775"/>
                <a:gd name="connsiteY5888" fmla="*/ 1793922 h 2810796"/>
                <a:gd name="connsiteX5889" fmla="*/ 262417 w 3531775"/>
                <a:gd name="connsiteY5889" fmla="*/ 1792113 h 2810796"/>
                <a:gd name="connsiteX5890" fmla="*/ 265751 w 3531775"/>
                <a:gd name="connsiteY5890" fmla="*/ 1789827 h 2810796"/>
                <a:gd name="connsiteX5891" fmla="*/ 246415 w 3531775"/>
                <a:gd name="connsiteY5891" fmla="*/ 1800780 h 2810796"/>
                <a:gd name="connsiteX5892" fmla="*/ 213268 w 3531775"/>
                <a:gd name="connsiteY5892" fmla="*/ 1806686 h 2810796"/>
                <a:gd name="connsiteX5893" fmla="*/ 228698 w 3531775"/>
                <a:gd name="connsiteY5893" fmla="*/ 1811163 h 2810796"/>
                <a:gd name="connsiteX5894" fmla="*/ 228317 w 3531775"/>
                <a:gd name="connsiteY5894" fmla="*/ 1808305 h 2810796"/>
                <a:gd name="connsiteX5895" fmla="*/ 218983 w 3531775"/>
                <a:gd name="connsiteY5895" fmla="*/ 1804305 h 2810796"/>
                <a:gd name="connsiteX5896" fmla="*/ 223555 w 3531775"/>
                <a:gd name="connsiteY5896" fmla="*/ 1804686 h 2810796"/>
                <a:gd name="connsiteX5897" fmla="*/ 227174 w 3531775"/>
                <a:gd name="connsiteY5897" fmla="*/ 1804305 h 2810796"/>
                <a:gd name="connsiteX5898" fmla="*/ 230127 w 3531775"/>
                <a:gd name="connsiteY5898" fmla="*/ 1803638 h 2810796"/>
                <a:gd name="connsiteX5899" fmla="*/ 213268 w 3531775"/>
                <a:gd name="connsiteY5899" fmla="*/ 1806686 h 2810796"/>
                <a:gd name="connsiteX5900" fmla="*/ 189646 w 3531775"/>
                <a:gd name="connsiteY5900" fmla="*/ 1779825 h 2810796"/>
                <a:gd name="connsiteX5901" fmla="*/ 208505 w 3531775"/>
                <a:gd name="connsiteY5901" fmla="*/ 1789827 h 2810796"/>
                <a:gd name="connsiteX5902" fmla="*/ 204219 w 3531775"/>
                <a:gd name="connsiteY5902" fmla="*/ 1785921 h 2810796"/>
                <a:gd name="connsiteX5903" fmla="*/ 211934 w 3531775"/>
                <a:gd name="connsiteY5903" fmla="*/ 1787255 h 2810796"/>
                <a:gd name="connsiteX5904" fmla="*/ 212315 w 3531775"/>
                <a:gd name="connsiteY5904" fmla="*/ 1786398 h 2810796"/>
                <a:gd name="connsiteX5905" fmla="*/ 202219 w 3531775"/>
                <a:gd name="connsiteY5905" fmla="*/ 1780397 h 2810796"/>
                <a:gd name="connsiteX5906" fmla="*/ 209077 w 3531775"/>
                <a:gd name="connsiteY5906" fmla="*/ 1782492 h 2810796"/>
                <a:gd name="connsiteX5907" fmla="*/ 215459 w 3531775"/>
                <a:gd name="connsiteY5907" fmla="*/ 1783445 h 2810796"/>
                <a:gd name="connsiteX5908" fmla="*/ 212411 w 3531775"/>
                <a:gd name="connsiteY5908" fmla="*/ 1779921 h 2810796"/>
                <a:gd name="connsiteX5909" fmla="*/ 221174 w 3531775"/>
                <a:gd name="connsiteY5909" fmla="*/ 1783826 h 2810796"/>
                <a:gd name="connsiteX5910" fmla="*/ 228222 w 3531775"/>
                <a:gd name="connsiteY5910" fmla="*/ 1783731 h 2810796"/>
                <a:gd name="connsiteX5911" fmla="*/ 189646 w 3531775"/>
                <a:gd name="connsiteY5911" fmla="*/ 1779825 h 2810796"/>
                <a:gd name="connsiteX5912" fmla="*/ 157070 w 3531775"/>
                <a:gd name="connsiteY5912" fmla="*/ 1781445 h 2810796"/>
                <a:gd name="connsiteX5913" fmla="*/ 176216 w 3531775"/>
                <a:gd name="connsiteY5913" fmla="*/ 1791827 h 2810796"/>
                <a:gd name="connsiteX5914" fmla="*/ 175454 w 3531775"/>
                <a:gd name="connsiteY5914" fmla="*/ 1787826 h 2810796"/>
                <a:gd name="connsiteX5915" fmla="*/ 177168 w 3531775"/>
                <a:gd name="connsiteY5915" fmla="*/ 1787445 h 2810796"/>
                <a:gd name="connsiteX5916" fmla="*/ 168500 w 3531775"/>
                <a:gd name="connsiteY5916" fmla="*/ 1782683 h 2810796"/>
                <a:gd name="connsiteX5917" fmla="*/ 171739 w 3531775"/>
                <a:gd name="connsiteY5917" fmla="*/ 1782397 h 2810796"/>
                <a:gd name="connsiteX5918" fmla="*/ 177930 w 3531775"/>
                <a:gd name="connsiteY5918" fmla="*/ 1783731 h 2810796"/>
                <a:gd name="connsiteX5919" fmla="*/ 182502 w 3531775"/>
                <a:gd name="connsiteY5919" fmla="*/ 1783826 h 2810796"/>
                <a:gd name="connsiteX5920" fmla="*/ 157070 w 3531775"/>
                <a:gd name="connsiteY5920" fmla="*/ 1781445 h 2810796"/>
                <a:gd name="connsiteX5921" fmla="*/ 144688 w 3531775"/>
                <a:gd name="connsiteY5921" fmla="*/ 1754108 h 2810796"/>
                <a:gd name="connsiteX5922" fmla="*/ 163357 w 3531775"/>
                <a:gd name="connsiteY5922" fmla="*/ 1765157 h 2810796"/>
                <a:gd name="connsiteX5923" fmla="*/ 157928 w 3531775"/>
                <a:gd name="connsiteY5923" fmla="*/ 1760395 h 2810796"/>
                <a:gd name="connsiteX5924" fmla="*/ 163833 w 3531775"/>
                <a:gd name="connsiteY5924" fmla="*/ 1761252 h 2810796"/>
                <a:gd name="connsiteX5925" fmla="*/ 163452 w 3531775"/>
                <a:gd name="connsiteY5925" fmla="*/ 1760013 h 2810796"/>
                <a:gd name="connsiteX5926" fmla="*/ 154975 w 3531775"/>
                <a:gd name="connsiteY5926" fmla="*/ 1754965 h 2810796"/>
                <a:gd name="connsiteX5927" fmla="*/ 158690 w 3531775"/>
                <a:gd name="connsiteY5927" fmla="*/ 1755061 h 2810796"/>
                <a:gd name="connsiteX5928" fmla="*/ 163547 w 3531775"/>
                <a:gd name="connsiteY5928" fmla="*/ 1755727 h 2810796"/>
                <a:gd name="connsiteX5929" fmla="*/ 167643 w 3531775"/>
                <a:gd name="connsiteY5929" fmla="*/ 1755632 h 2810796"/>
                <a:gd name="connsiteX5930" fmla="*/ 144688 w 3531775"/>
                <a:gd name="connsiteY5930" fmla="*/ 1754108 h 2810796"/>
                <a:gd name="connsiteX5931" fmla="*/ 108493 w 3531775"/>
                <a:gd name="connsiteY5931" fmla="*/ 1742678 h 2810796"/>
                <a:gd name="connsiteX5932" fmla="*/ 121542 w 3531775"/>
                <a:gd name="connsiteY5932" fmla="*/ 1755822 h 2810796"/>
                <a:gd name="connsiteX5933" fmla="*/ 124781 w 3531775"/>
                <a:gd name="connsiteY5933" fmla="*/ 1754870 h 2810796"/>
                <a:gd name="connsiteX5934" fmla="*/ 125257 w 3531775"/>
                <a:gd name="connsiteY5934" fmla="*/ 1754299 h 2810796"/>
                <a:gd name="connsiteX5935" fmla="*/ 118399 w 3531775"/>
                <a:gd name="connsiteY5935" fmla="*/ 1746774 h 2810796"/>
                <a:gd name="connsiteX5936" fmla="*/ 128400 w 3531775"/>
                <a:gd name="connsiteY5936" fmla="*/ 1752965 h 2810796"/>
                <a:gd name="connsiteX5937" fmla="*/ 126686 w 3531775"/>
                <a:gd name="connsiteY5937" fmla="*/ 1749345 h 2810796"/>
                <a:gd name="connsiteX5938" fmla="*/ 138592 w 3531775"/>
                <a:gd name="connsiteY5938" fmla="*/ 1756870 h 2810796"/>
                <a:gd name="connsiteX5939" fmla="*/ 108493 w 3531775"/>
                <a:gd name="connsiteY5939" fmla="*/ 1742678 h 2810796"/>
                <a:gd name="connsiteX5940" fmla="*/ 96682 w 3531775"/>
                <a:gd name="connsiteY5940" fmla="*/ 1710960 h 2810796"/>
                <a:gd name="connsiteX5941" fmla="*/ 114970 w 3531775"/>
                <a:gd name="connsiteY5941" fmla="*/ 1731343 h 2810796"/>
                <a:gd name="connsiteX5942" fmla="*/ 108112 w 3531775"/>
                <a:gd name="connsiteY5942" fmla="*/ 1720390 h 2810796"/>
                <a:gd name="connsiteX5943" fmla="*/ 113636 w 3531775"/>
                <a:gd name="connsiteY5943" fmla="*/ 1722771 h 2810796"/>
                <a:gd name="connsiteX5944" fmla="*/ 104873 w 3531775"/>
                <a:gd name="connsiteY5944" fmla="*/ 1712103 h 2810796"/>
                <a:gd name="connsiteX5945" fmla="*/ 114494 w 3531775"/>
                <a:gd name="connsiteY5945" fmla="*/ 1717437 h 2810796"/>
                <a:gd name="connsiteX5946" fmla="*/ 118494 w 3531775"/>
                <a:gd name="connsiteY5946" fmla="*/ 1718484 h 2810796"/>
                <a:gd name="connsiteX5947" fmla="*/ 96682 w 3531775"/>
                <a:gd name="connsiteY5947" fmla="*/ 1710960 h 2810796"/>
                <a:gd name="connsiteX5948" fmla="*/ 94682 w 3531775"/>
                <a:gd name="connsiteY5948" fmla="*/ 1673526 h 2810796"/>
                <a:gd name="connsiteX5949" fmla="*/ 87728 w 3531775"/>
                <a:gd name="connsiteY5949" fmla="*/ 1692005 h 2810796"/>
                <a:gd name="connsiteX5950" fmla="*/ 84966 w 3531775"/>
                <a:gd name="connsiteY5950" fmla="*/ 1685242 h 2810796"/>
                <a:gd name="connsiteX5951" fmla="*/ 84395 w 3531775"/>
                <a:gd name="connsiteY5951" fmla="*/ 1678575 h 2810796"/>
                <a:gd name="connsiteX5952" fmla="*/ 79251 w 3531775"/>
                <a:gd name="connsiteY5952" fmla="*/ 1669145 h 2810796"/>
                <a:gd name="connsiteX5953" fmla="*/ 86585 w 3531775"/>
                <a:gd name="connsiteY5953" fmla="*/ 1672193 h 2810796"/>
                <a:gd name="connsiteX5954" fmla="*/ 83728 w 3531775"/>
                <a:gd name="connsiteY5954" fmla="*/ 1664954 h 2810796"/>
                <a:gd name="connsiteX5955" fmla="*/ 90205 w 3531775"/>
                <a:gd name="connsiteY5955" fmla="*/ 1673241 h 2810796"/>
                <a:gd name="connsiteX5956" fmla="*/ 94682 w 3531775"/>
                <a:gd name="connsiteY5956" fmla="*/ 1673526 h 2810796"/>
                <a:gd name="connsiteX5957" fmla="*/ 69155 w 3531775"/>
                <a:gd name="connsiteY5957" fmla="*/ 1693720 h 2810796"/>
                <a:gd name="connsiteX5958" fmla="*/ 80489 w 3531775"/>
                <a:gd name="connsiteY5958" fmla="*/ 1708579 h 2810796"/>
                <a:gd name="connsiteX5959" fmla="*/ 81823 w 3531775"/>
                <a:gd name="connsiteY5959" fmla="*/ 1705816 h 2810796"/>
                <a:gd name="connsiteX5960" fmla="*/ 75536 w 3531775"/>
                <a:gd name="connsiteY5960" fmla="*/ 1695815 h 2810796"/>
                <a:gd name="connsiteX5961" fmla="*/ 79442 w 3531775"/>
                <a:gd name="connsiteY5961" fmla="*/ 1699339 h 2810796"/>
                <a:gd name="connsiteX5962" fmla="*/ 82966 w 3531775"/>
                <a:gd name="connsiteY5962" fmla="*/ 1701530 h 2810796"/>
                <a:gd name="connsiteX5963" fmla="*/ 86109 w 3531775"/>
                <a:gd name="connsiteY5963" fmla="*/ 1702959 h 2810796"/>
                <a:gd name="connsiteX5964" fmla="*/ 69155 w 3531775"/>
                <a:gd name="connsiteY5964" fmla="*/ 1693720 h 2810796"/>
                <a:gd name="connsiteX5965" fmla="*/ 69440 w 3531775"/>
                <a:gd name="connsiteY5965" fmla="*/ 1631140 h 2810796"/>
                <a:gd name="connsiteX5966" fmla="*/ 72203 w 3531775"/>
                <a:gd name="connsiteY5966" fmla="*/ 1636284 h 2810796"/>
                <a:gd name="connsiteX5967" fmla="*/ 71155 w 3531775"/>
                <a:gd name="connsiteY5967" fmla="*/ 1625997 h 2810796"/>
                <a:gd name="connsiteX5968" fmla="*/ 74965 w 3531775"/>
                <a:gd name="connsiteY5968" fmla="*/ 1630378 h 2810796"/>
                <a:gd name="connsiteX5969" fmla="*/ 75441 w 3531775"/>
                <a:gd name="connsiteY5969" fmla="*/ 1629521 h 2810796"/>
                <a:gd name="connsiteX5970" fmla="*/ 72584 w 3531775"/>
                <a:gd name="connsiteY5970" fmla="*/ 1621234 h 2810796"/>
                <a:gd name="connsiteX5971" fmla="*/ 75155 w 3531775"/>
                <a:gd name="connsiteY5971" fmla="*/ 1623901 h 2810796"/>
                <a:gd name="connsiteX5972" fmla="*/ 77918 w 3531775"/>
                <a:gd name="connsiteY5972" fmla="*/ 1622472 h 2810796"/>
                <a:gd name="connsiteX5973" fmla="*/ 84966 w 3531775"/>
                <a:gd name="connsiteY5973" fmla="*/ 1633141 h 2810796"/>
                <a:gd name="connsiteX5974" fmla="*/ 71631 w 3531775"/>
                <a:gd name="connsiteY5974" fmla="*/ 1607613 h 2810796"/>
                <a:gd name="connsiteX5975" fmla="*/ 69440 w 3531775"/>
                <a:gd name="connsiteY5975" fmla="*/ 1631140 h 2810796"/>
                <a:gd name="connsiteX5976" fmla="*/ 46390 w 3531775"/>
                <a:gd name="connsiteY5976" fmla="*/ 1660477 h 2810796"/>
                <a:gd name="connsiteX5977" fmla="*/ 53153 w 3531775"/>
                <a:gd name="connsiteY5977" fmla="*/ 1672669 h 2810796"/>
                <a:gd name="connsiteX5978" fmla="*/ 50867 w 3531775"/>
                <a:gd name="connsiteY5978" fmla="*/ 1663430 h 2810796"/>
                <a:gd name="connsiteX5979" fmla="*/ 55058 w 3531775"/>
                <a:gd name="connsiteY5979" fmla="*/ 1665811 h 2810796"/>
                <a:gd name="connsiteX5980" fmla="*/ 51343 w 3531775"/>
                <a:gd name="connsiteY5980" fmla="*/ 1655620 h 2810796"/>
                <a:gd name="connsiteX5981" fmla="*/ 53915 w 3531775"/>
                <a:gd name="connsiteY5981" fmla="*/ 1657525 h 2810796"/>
                <a:gd name="connsiteX5982" fmla="*/ 58487 w 3531775"/>
                <a:gd name="connsiteY5982" fmla="*/ 1665716 h 2810796"/>
                <a:gd name="connsiteX5983" fmla="*/ 56963 w 3531775"/>
                <a:gd name="connsiteY5983" fmla="*/ 1656762 h 2810796"/>
                <a:gd name="connsiteX5984" fmla="*/ 65726 w 3531775"/>
                <a:gd name="connsiteY5984" fmla="*/ 1668669 h 2810796"/>
                <a:gd name="connsiteX5985" fmla="*/ 48485 w 3531775"/>
                <a:gd name="connsiteY5985" fmla="*/ 1640284 h 2810796"/>
                <a:gd name="connsiteX5986" fmla="*/ 46390 w 3531775"/>
                <a:gd name="connsiteY5986" fmla="*/ 1660477 h 2810796"/>
                <a:gd name="connsiteX5987" fmla="*/ 42199 w 3531775"/>
                <a:gd name="connsiteY5987" fmla="*/ 1554083 h 2810796"/>
                <a:gd name="connsiteX5988" fmla="*/ 42770 w 3531775"/>
                <a:gd name="connsiteY5988" fmla="*/ 1543320 h 2810796"/>
                <a:gd name="connsiteX5989" fmla="*/ 44390 w 3531775"/>
                <a:gd name="connsiteY5989" fmla="*/ 1546463 h 2810796"/>
                <a:gd name="connsiteX5990" fmla="*/ 45247 w 3531775"/>
                <a:gd name="connsiteY5990" fmla="*/ 1554274 h 2810796"/>
                <a:gd name="connsiteX5991" fmla="*/ 46009 w 3531775"/>
                <a:gd name="connsiteY5991" fmla="*/ 1550845 h 2810796"/>
                <a:gd name="connsiteX5992" fmla="*/ 47438 w 3531775"/>
                <a:gd name="connsiteY5992" fmla="*/ 1544844 h 2810796"/>
                <a:gd name="connsiteX5993" fmla="*/ 50581 w 3531775"/>
                <a:gd name="connsiteY5993" fmla="*/ 1557988 h 2810796"/>
                <a:gd name="connsiteX5994" fmla="*/ 38865 w 3531775"/>
                <a:gd name="connsiteY5994" fmla="*/ 1534176 h 2810796"/>
                <a:gd name="connsiteX5995" fmla="*/ 37817 w 3531775"/>
                <a:gd name="connsiteY5995" fmla="*/ 1560846 h 2810796"/>
                <a:gd name="connsiteX5996" fmla="*/ 39151 w 3531775"/>
                <a:gd name="connsiteY5996" fmla="*/ 1555607 h 2810796"/>
                <a:gd name="connsiteX5997" fmla="*/ 42199 w 3531775"/>
                <a:gd name="connsiteY5997" fmla="*/ 1554083 h 2810796"/>
                <a:gd name="connsiteX5998" fmla="*/ 26387 w 3531775"/>
                <a:gd name="connsiteY5998" fmla="*/ 1582658 h 2810796"/>
                <a:gd name="connsiteX5999" fmla="*/ 27435 w 3531775"/>
                <a:gd name="connsiteY5999" fmla="*/ 1589040 h 2810796"/>
                <a:gd name="connsiteX6000" fmla="*/ 28769 w 3531775"/>
                <a:gd name="connsiteY6000" fmla="*/ 1585992 h 2810796"/>
                <a:gd name="connsiteX6001" fmla="*/ 31721 w 3531775"/>
                <a:gd name="connsiteY6001" fmla="*/ 1587706 h 2810796"/>
                <a:gd name="connsiteX6002" fmla="*/ 32102 w 3531775"/>
                <a:gd name="connsiteY6002" fmla="*/ 1578753 h 2810796"/>
                <a:gd name="connsiteX6003" fmla="*/ 33722 w 3531775"/>
                <a:gd name="connsiteY6003" fmla="*/ 1583229 h 2810796"/>
                <a:gd name="connsiteX6004" fmla="*/ 35531 w 3531775"/>
                <a:gd name="connsiteY6004" fmla="*/ 1588945 h 2810796"/>
                <a:gd name="connsiteX6005" fmla="*/ 36674 w 3531775"/>
                <a:gd name="connsiteY6005" fmla="*/ 1584944 h 2810796"/>
                <a:gd name="connsiteX6006" fmla="*/ 37436 w 3531775"/>
                <a:gd name="connsiteY6006" fmla="*/ 1593802 h 2810796"/>
                <a:gd name="connsiteX6007" fmla="*/ 40484 w 3531775"/>
                <a:gd name="connsiteY6007" fmla="*/ 1594279 h 2810796"/>
                <a:gd name="connsiteX6008" fmla="*/ 26387 w 3531775"/>
                <a:gd name="connsiteY6008" fmla="*/ 1582658 h 2810796"/>
                <a:gd name="connsiteX6009" fmla="*/ 36579 w 3531775"/>
                <a:gd name="connsiteY6009" fmla="*/ 1503791 h 2810796"/>
                <a:gd name="connsiteX6010" fmla="*/ 28578 w 3531775"/>
                <a:gd name="connsiteY6010" fmla="*/ 1526841 h 2810796"/>
                <a:gd name="connsiteX6011" fmla="*/ 31055 w 3531775"/>
                <a:gd name="connsiteY6011" fmla="*/ 1525699 h 2810796"/>
                <a:gd name="connsiteX6012" fmla="*/ 33150 w 3531775"/>
                <a:gd name="connsiteY6012" fmla="*/ 1514554 h 2810796"/>
                <a:gd name="connsiteX6013" fmla="*/ 33436 w 3531775"/>
                <a:gd name="connsiteY6013" fmla="*/ 1519507 h 2810796"/>
                <a:gd name="connsiteX6014" fmla="*/ 34388 w 3531775"/>
                <a:gd name="connsiteY6014" fmla="*/ 1523317 h 2810796"/>
                <a:gd name="connsiteX6015" fmla="*/ 35531 w 3531775"/>
                <a:gd name="connsiteY6015" fmla="*/ 1526365 h 2810796"/>
                <a:gd name="connsiteX6016" fmla="*/ 36579 w 3531775"/>
                <a:gd name="connsiteY6016" fmla="*/ 1503791 h 2810796"/>
                <a:gd name="connsiteX6017" fmla="*/ 50962 w 3531775"/>
                <a:gd name="connsiteY6017" fmla="*/ 1457404 h 2810796"/>
                <a:gd name="connsiteX6018" fmla="*/ 40389 w 3531775"/>
                <a:gd name="connsiteY6018" fmla="*/ 1470739 h 2810796"/>
                <a:gd name="connsiteX6019" fmla="*/ 41913 w 3531775"/>
                <a:gd name="connsiteY6019" fmla="*/ 1473025 h 2810796"/>
                <a:gd name="connsiteX6020" fmla="*/ 42485 w 3531775"/>
                <a:gd name="connsiteY6020" fmla="*/ 1473120 h 2810796"/>
                <a:gd name="connsiteX6021" fmla="*/ 46295 w 3531775"/>
                <a:gd name="connsiteY6021" fmla="*/ 1464358 h 2810796"/>
                <a:gd name="connsiteX6022" fmla="*/ 44294 w 3531775"/>
                <a:gd name="connsiteY6022" fmla="*/ 1475025 h 2810796"/>
                <a:gd name="connsiteX6023" fmla="*/ 44104 w 3531775"/>
                <a:gd name="connsiteY6023" fmla="*/ 1485122 h 2810796"/>
                <a:gd name="connsiteX6024" fmla="*/ 50962 w 3531775"/>
                <a:gd name="connsiteY6024" fmla="*/ 1457404 h 2810796"/>
                <a:gd name="connsiteX6025" fmla="*/ 54962 w 3531775"/>
                <a:gd name="connsiteY6025" fmla="*/ 1475311 h 2810796"/>
                <a:gd name="connsiteX6026" fmla="*/ 44866 w 3531775"/>
                <a:gd name="connsiteY6026" fmla="*/ 1513602 h 2810796"/>
                <a:gd name="connsiteX6027" fmla="*/ 47152 w 3531775"/>
                <a:gd name="connsiteY6027" fmla="*/ 1506934 h 2810796"/>
                <a:gd name="connsiteX6028" fmla="*/ 50962 w 3531775"/>
                <a:gd name="connsiteY6028" fmla="*/ 1503600 h 2810796"/>
                <a:gd name="connsiteX6029" fmla="*/ 53153 w 3531775"/>
                <a:gd name="connsiteY6029" fmla="*/ 1491408 h 2810796"/>
                <a:gd name="connsiteX6030" fmla="*/ 54581 w 3531775"/>
                <a:gd name="connsiteY6030" fmla="*/ 1494075 h 2810796"/>
                <a:gd name="connsiteX6031" fmla="*/ 58391 w 3531775"/>
                <a:gd name="connsiteY6031" fmla="*/ 1491028 h 2810796"/>
                <a:gd name="connsiteX6032" fmla="*/ 60106 w 3531775"/>
                <a:gd name="connsiteY6032" fmla="*/ 1504362 h 2810796"/>
                <a:gd name="connsiteX6033" fmla="*/ 54962 w 3531775"/>
                <a:gd name="connsiteY6033" fmla="*/ 1475311 h 2810796"/>
                <a:gd name="connsiteX6034" fmla="*/ 56201 w 3531775"/>
                <a:gd name="connsiteY6034" fmla="*/ 1449117 h 2810796"/>
                <a:gd name="connsiteX6035" fmla="*/ 61725 w 3531775"/>
                <a:gd name="connsiteY6035" fmla="*/ 1442355 h 2810796"/>
                <a:gd name="connsiteX6036" fmla="*/ 60201 w 3531775"/>
                <a:gd name="connsiteY6036" fmla="*/ 1449594 h 2810796"/>
                <a:gd name="connsiteX6037" fmla="*/ 60773 w 3531775"/>
                <a:gd name="connsiteY6037" fmla="*/ 1449784 h 2810796"/>
                <a:gd name="connsiteX6038" fmla="*/ 65726 w 3531775"/>
                <a:gd name="connsiteY6038" fmla="*/ 1439592 h 2810796"/>
                <a:gd name="connsiteX6039" fmla="*/ 63725 w 3531775"/>
                <a:gd name="connsiteY6039" fmla="*/ 1446165 h 2810796"/>
                <a:gd name="connsiteX6040" fmla="*/ 62678 w 3531775"/>
                <a:gd name="connsiteY6040" fmla="*/ 1452261 h 2810796"/>
                <a:gd name="connsiteX6041" fmla="*/ 65345 w 3531775"/>
                <a:gd name="connsiteY6041" fmla="*/ 1448927 h 2810796"/>
                <a:gd name="connsiteX6042" fmla="*/ 61820 w 3531775"/>
                <a:gd name="connsiteY6042" fmla="*/ 1464072 h 2810796"/>
                <a:gd name="connsiteX6043" fmla="*/ 71726 w 3531775"/>
                <a:gd name="connsiteY6043" fmla="*/ 1431591 h 2810796"/>
                <a:gd name="connsiteX6044" fmla="*/ 56201 w 3531775"/>
                <a:gd name="connsiteY6044" fmla="*/ 1449117 h 2810796"/>
                <a:gd name="connsiteX6045" fmla="*/ 81347 w 3531775"/>
                <a:gd name="connsiteY6045" fmla="*/ 1391110 h 2810796"/>
                <a:gd name="connsiteX6046" fmla="*/ 61154 w 3531775"/>
                <a:gd name="connsiteY6046" fmla="*/ 1421400 h 2810796"/>
                <a:gd name="connsiteX6047" fmla="*/ 64487 w 3531775"/>
                <a:gd name="connsiteY6047" fmla="*/ 1416542 h 2810796"/>
                <a:gd name="connsiteX6048" fmla="*/ 67916 w 3531775"/>
                <a:gd name="connsiteY6048" fmla="*/ 1413970 h 2810796"/>
                <a:gd name="connsiteX6049" fmla="*/ 70202 w 3531775"/>
                <a:gd name="connsiteY6049" fmla="*/ 1409970 h 2810796"/>
                <a:gd name="connsiteX6050" fmla="*/ 73155 w 3531775"/>
                <a:gd name="connsiteY6050" fmla="*/ 1406160 h 2810796"/>
                <a:gd name="connsiteX6051" fmla="*/ 70679 w 3531775"/>
                <a:gd name="connsiteY6051" fmla="*/ 1413018 h 2810796"/>
                <a:gd name="connsiteX6052" fmla="*/ 76203 w 3531775"/>
                <a:gd name="connsiteY6052" fmla="*/ 1404445 h 2810796"/>
                <a:gd name="connsiteX6053" fmla="*/ 74012 w 3531775"/>
                <a:gd name="connsiteY6053" fmla="*/ 1414161 h 2810796"/>
                <a:gd name="connsiteX6054" fmla="*/ 81347 w 3531775"/>
                <a:gd name="connsiteY6054" fmla="*/ 1391110 h 2810796"/>
                <a:gd name="connsiteX6055" fmla="*/ 82204 w 3531775"/>
                <a:gd name="connsiteY6055" fmla="*/ 1414446 h 2810796"/>
                <a:gd name="connsiteX6056" fmla="*/ 81251 w 3531775"/>
                <a:gd name="connsiteY6056" fmla="*/ 1421495 h 2810796"/>
                <a:gd name="connsiteX6057" fmla="*/ 84109 w 3531775"/>
                <a:gd name="connsiteY6057" fmla="*/ 1419304 h 2810796"/>
                <a:gd name="connsiteX6058" fmla="*/ 88967 w 3531775"/>
                <a:gd name="connsiteY6058" fmla="*/ 1410065 h 2810796"/>
                <a:gd name="connsiteX6059" fmla="*/ 87633 w 3531775"/>
                <a:gd name="connsiteY6059" fmla="*/ 1415208 h 2810796"/>
                <a:gd name="connsiteX6060" fmla="*/ 87157 w 3531775"/>
                <a:gd name="connsiteY6060" fmla="*/ 1419304 h 2810796"/>
                <a:gd name="connsiteX6061" fmla="*/ 90014 w 3531775"/>
                <a:gd name="connsiteY6061" fmla="*/ 1414637 h 2810796"/>
                <a:gd name="connsiteX6062" fmla="*/ 87633 w 3531775"/>
                <a:gd name="connsiteY6062" fmla="*/ 1426448 h 2810796"/>
                <a:gd name="connsiteX6063" fmla="*/ 82204 w 3531775"/>
                <a:gd name="connsiteY6063" fmla="*/ 1414446 h 2810796"/>
                <a:gd name="connsiteX6064" fmla="*/ 89062 w 3531775"/>
                <a:gd name="connsiteY6064" fmla="*/ 1383109 h 2810796"/>
                <a:gd name="connsiteX6065" fmla="*/ 94967 w 3531775"/>
                <a:gd name="connsiteY6065" fmla="*/ 1377204 h 2810796"/>
                <a:gd name="connsiteX6066" fmla="*/ 91919 w 3531775"/>
                <a:gd name="connsiteY6066" fmla="*/ 1383681 h 2810796"/>
                <a:gd name="connsiteX6067" fmla="*/ 92300 w 3531775"/>
                <a:gd name="connsiteY6067" fmla="*/ 1383871 h 2810796"/>
                <a:gd name="connsiteX6068" fmla="*/ 98682 w 3531775"/>
                <a:gd name="connsiteY6068" fmla="*/ 1374727 h 2810796"/>
                <a:gd name="connsiteX6069" fmla="*/ 95444 w 3531775"/>
                <a:gd name="connsiteY6069" fmla="*/ 1380633 h 2810796"/>
                <a:gd name="connsiteX6070" fmla="*/ 93062 w 3531775"/>
                <a:gd name="connsiteY6070" fmla="*/ 1386157 h 2810796"/>
                <a:gd name="connsiteX6071" fmla="*/ 89443 w 3531775"/>
                <a:gd name="connsiteY6071" fmla="*/ 1397111 h 2810796"/>
                <a:gd name="connsiteX6072" fmla="*/ 105064 w 3531775"/>
                <a:gd name="connsiteY6072" fmla="*/ 1367488 h 2810796"/>
                <a:gd name="connsiteX6073" fmla="*/ 89062 w 3531775"/>
                <a:gd name="connsiteY6073" fmla="*/ 1383109 h 2810796"/>
                <a:gd name="connsiteX6074" fmla="*/ 104492 w 3531775"/>
                <a:gd name="connsiteY6074" fmla="*/ 1351200 h 2810796"/>
                <a:gd name="connsiteX6075" fmla="*/ 99635 w 3531775"/>
                <a:gd name="connsiteY6075" fmla="*/ 1357868 h 2810796"/>
                <a:gd name="connsiteX6076" fmla="*/ 99444 w 3531775"/>
                <a:gd name="connsiteY6076" fmla="*/ 1359773 h 2810796"/>
                <a:gd name="connsiteX6077" fmla="*/ 104588 w 3531775"/>
                <a:gd name="connsiteY6077" fmla="*/ 1354249 h 2810796"/>
                <a:gd name="connsiteX6078" fmla="*/ 105826 w 3531775"/>
                <a:gd name="connsiteY6078" fmla="*/ 1353105 h 2810796"/>
                <a:gd name="connsiteX6079" fmla="*/ 99825 w 3531775"/>
                <a:gd name="connsiteY6079" fmla="*/ 1361678 h 2810796"/>
                <a:gd name="connsiteX6080" fmla="*/ 102302 w 3531775"/>
                <a:gd name="connsiteY6080" fmla="*/ 1359487 h 2810796"/>
                <a:gd name="connsiteX6081" fmla="*/ 95444 w 3531775"/>
                <a:gd name="connsiteY6081" fmla="*/ 1370155 h 2810796"/>
                <a:gd name="connsiteX6082" fmla="*/ 108398 w 3531775"/>
                <a:gd name="connsiteY6082" fmla="*/ 1352725 h 2810796"/>
                <a:gd name="connsiteX6083" fmla="*/ 105731 w 3531775"/>
                <a:gd name="connsiteY6083" fmla="*/ 1349772 h 2810796"/>
                <a:gd name="connsiteX6084" fmla="*/ 104492 w 3531775"/>
                <a:gd name="connsiteY6084" fmla="*/ 1351200 h 2810796"/>
                <a:gd name="connsiteX6085" fmla="*/ 77346 w 3531775"/>
                <a:gd name="connsiteY6085" fmla="*/ 1374727 h 2810796"/>
                <a:gd name="connsiteX6086" fmla="*/ 79346 w 3531775"/>
                <a:gd name="connsiteY6086" fmla="*/ 1375489 h 2810796"/>
                <a:gd name="connsiteX6087" fmla="*/ 99158 w 3531775"/>
                <a:gd name="connsiteY6087" fmla="*/ 1344914 h 2810796"/>
                <a:gd name="connsiteX6088" fmla="*/ 98968 w 3531775"/>
                <a:gd name="connsiteY6088" fmla="*/ 1344819 h 2810796"/>
                <a:gd name="connsiteX6089" fmla="*/ 77346 w 3531775"/>
                <a:gd name="connsiteY6089" fmla="*/ 1374727 h 2810796"/>
                <a:gd name="connsiteX6090" fmla="*/ 47723 w 3531775"/>
                <a:gd name="connsiteY6090" fmla="*/ 1419400 h 2810796"/>
                <a:gd name="connsiteX6091" fmla="*/ 50962 w 3531775"/>
                <a:gd name="connsiteY6091" fmla="*/ 1420447 h 2810796"/>
                <a:gd name="connsiteX6092" fmla="*/ 62582 w 3531775"/>
                <a:gd name="connsiteY6092" fmla="*/ 1386062 h 2810796"/>
                <a:gd name="connsiteX6093" fmla="*/ 47723 w 3531775"/>
                <a:gd name="connsiteY6093" fmla="*/ 1419400 h 2810796"/>
                <a:gd name="connsiteX6094" fmla="*/ 24197 w 3531775"/>
                <a:gd name="connsiteY6094" fmla="*/ 1470834 h 2810796"/>
                <a:gd name="connsiteX6095" fmla="*/ 27911 w 3531775"/>
                <a:gd name="connsiteY6095" fmla="*/ 1474740 h 2810796"/>
                <a:gd name="connsiteX6096" fmla="*/ 34865 w 3531775"/>
                <a:gd name="connsiteY6096" fmla="*/ 1431306 h 2810796"/>
                <a:gd name="connsiteX6097" fmla="*/ 34579 w 3531775"/>
                <a:gd name="connsiteY6097" fmla="*/ 1431211 h 2810796"/>
                <a:gd name="connsiteX6098" fmla="*/ 24197 w 3531775"/>
                <a:gd name="connsiteY6098" fmla="*/ 1470834 h 2810796"/>
                <a:gd name="connsiteX6099" fmla="*/ 2223900 w 3531775"/>
                <a:gd name="connsiteY6099" fmla="*/ 2105771 h 2810796"/>
                <a:gd name="connsiteX6100" fmla="*/ 2267620 w 3531775"/>
                <a:gd name="connsiteY6100" fmla="*/ 2103390 h 2810796"/>
                <a:gd name="connsiteX6101" fmla="*/ 2224281 w 3531775"/>
                <a:gd name="connsiteY6101" fmla="*/ 2103295 h 2810796"/>
                <a:gd name="connsiteX6102" fmla="*/ 2223900 w 3531775"/>
                <a:gd name="connsiteY6102" fmla="*/ 2105771 h 2810796"/>
                <a:gd name="connsiteX6103" fmla="*/ 2195325 w 3531775"/>
                <a:gd name="connsiteY6103" fmla="*/ 2082816 h 2810796"/>
                <a:gd name="connsiteX6104" fmla="*/ 2234092 w 3531775"/>
                <a:gd name="connsiteY6104" fmla="*/ 2072338 h 2810796"/>
                <a:gd name="connsiteX6105" fmla="*/ 2195421 w 3531775"/>
                <a:gd name="connsiteY6105" fmla="*/ 2080434 h 2810796"/>
                <a:gd name="connsiteX6106" fmla="*/ 2195325 w 3531775"/>
                <a:gd name="connsiteY6106" fmla="*/ 2082816 h 2810796"/>
                <a:gd name="connsiteX6107" fmla="*/ 2166464 w 3531775"/>
                <a:gd name="connsiteY6107" fmla="*/ 2063290 h 2810796"/>
                <a:gd name="connsiteX6108" fmla="*/ 2202564 w 3531775"/>
                <a:gd name="connsiteY6108" fmla="*/ 2048812 h 2810796"/>
                <a:gd name="connsiteX6109" fmla="*/ 2166464 w 3531775"/>
                <a:gd name="connsiteY6109" fmla="*/ 2061004 h 2810796"/>
                <a:gd name="connsiteX6110" fmla="*/ 2166464 w 3531775"/>
                <a:gd name="connsiteY6110" fmla="*/ 2063290 h 2810796"/>
                <a:gd name="connsiteX6111" fmla="*/ 2145700 w 3531775"/>
                <a:gd name="connsiteY6111" fmla="*/ 2052336 h 2810796"/>
                <a:gd name="connsiteX6112" fmla="*/ 2178561 w 3531775"/>
                <a:gd name="connsiteY6112" fmla="*/ 2033953 h 2810796"/>
                <a:gd name="connsiteX6113" fmla="*/ 2145605 w 3531775"/>
                <a:gd name="connsiteY6113" fmla="*/ 2050145 h 2810796"/>
                <a:gd name="connsiteX6114" fmla="*/ 2145700 w 3531775"/>
                <a:gd name="connsiteY6114" fmla="*/ 2052336 h 2810796"/>
                <a:gd name="connsiteX6115" fmla="*/ 2124364 w 3531775"/>
                <a:gd name="connsiteY6115" fmla="*/ 2044335 h 2810796"/>
                <a:gd name="connsiteX6116" fmla="*/ 2152463 w 3531775"/>
                <a:gd name="connsiteY6116" fmla="*/ 2021189 h 2810796"/>
                <a:gd name="connsiteX6117" fmla="*/ 2123983 w 3531775"/>
                <a:gd name="connsiteY6117" fmla="*/ 2042144 h 2810796"/>
                <a:gd name="connsiteX6118" fmla="*/ 2124364 w 3531775"/>
                <a:gd name="connsiteY6118" fmla="*/ 2044335 h 2810796"/>
                <a:gd name="connsiteX6119" fmla="*/ 2099027 w 3531775"/>
                <a:gd name="connsiteY6119" fmla="*/ 2038048 h 2810796"/>
                <a:gd name="connsiteX6120" fmla="*/ 2122554 w 3531775"/>
                <a:gd name="connsiteY6120" fmla="*/ 2011092 h 2810796"/>
                <a:gd name="connsiteX6121" fmla="*/ 2098456 w 3531775"/>
                <a:gd name="connsiteY6121" fmla="*/ 2035953 h 2810796"/>
                <a:gd name="connsiteX6122" fmla="*/ 2099027 w 3531775"/>
                <a:gd name="connsiteY6122" fmla="*/ 2038048 h 2810796"/>
                <a:gd name="connsiteX6123" fmla="*/ 2071119 w 3531775"/>
                <a:gd name="connsiteY6123" fmla="*/ 2036238 h 2810796"/>
                <a:gd name="connsiteX6124" fmla="*/ 2093503 w 3531775"/>
                <a:gd name="connsiteY6124" fmla="*/ 2008045 h 2810796"/>
                <a:gd name="connsiteX6125" fmla="*/ 2071119 w 3531775"/>
                <a:gd name="connsiteY6125" fmla="*/ 2035191 h 2810796"/>
                <a:gd name="connsiteX6126" fmla="*/ 2071119 w 3531775"/>
                <a:gd name="connsiteY6126" fmla="*/ 2036238 h 2810796"/>
                <a:gd name="connsiteX6127" fmla="*/ 2053022 w 3531775"/>
                <a:gd name="connsiteY6127" fmla="*/ 2038143 h 2810796"/>
                <a:gd name="connsiteX6128" fmla="*/ 2057022 w 3531775"/>
                <a:gd name="connsiteY6128" fmla="*/ 2037762 h 2810796"/>
                <a:gd name="connsiteX6129" fmla="*/ 2059975 w 3531775"/>
                <a:gd name="connsiteY6129" fmla="*/ 2025761 h 2810796"/>
                <a:gd name="connsiteX6130" fmla="*/ 2059880 w 3531775"/>
                <a:gd name="connsiteY6130" fmla="*/ 2006711 h 2810796"/>
                <a:gd name="connsiteX6131" fmla="*/ 2055212 w 3531775"/>
                <a:gd name="connsiteY6131" fmla="*/ 2028047 h 2810796"/>
                <a:gd name="connsiteX6132" fmla="*/ 2052641 w 3531775"/>
                <a:gd name="connsiteY6132" fmla="*/ 2037191 h 2810796"/>
                <a:gd name="connsiteX6133" fmla="*/ 2053022 w 3531775"/>
                <a:gd name="connsiteY6133" fmla="*/ 2038143 h 2810796"/>
                <a:gd name="connsiteX6134" fmla="*/ 2027876 w 3531775"/>
                <a:gd name="connsiteY6134" fmla="*/ 2046430 h 2810796"/>
                <a:gd name="connsiteX6135" fmla="*/ 2035305 w 3531775"/>
                <a:gd name="connsiteY6135" fmla="*/ 2012140 h 2810796"/>
                <a:gd name="connsiteX6136" fmla="*/ 2027495 w 3531775"/>
                <a:gd name="connsiteY6136" fmla="*/ 2045478 h 2810796"/>
                <a:gd name="connsiteX6137" fmla="*/ 2027876 w 3531775"/>
                <a:gd name="connsiteY6137" fmla="*/ 2046430 h 2810796"/>
                <a:gd name="connsiteX6138" fmla="*/ 2003873 w 3531775"/>
                <a:gd name="connsiteY6138" fmla="*/ 2060051 h 2810796"/>
                <a:gd name="connsiteX6139" fmla="*/ 2008635 w 3531775"/>
                <a:gd name="connsiteY6139" fmla="*/ 2024618 h 2810796"/>
                <a:gd name="connsiteX6140" fmla="*/ 2003301 w 3531775"/>
                <a:gd name="connsiteY6140" fmla="*/ 2059289 h 2810796"/>
                <a:gd name="connsiteX6141" fmla="*/ 2003873 w 3531775"/>
                <a:gd name="connsiteY6141" fmla="*/ 2060051 h 2810796"/>
                <a:gd name="connsiteX6142" fmla="*/ 1980155 w 3531775"/>
                <a:gd name="connsiteY6142" fmla="*/ 2045097 h 2810796"/>
                <a:gd name="connsiteX6143" fmla="*/ 1980917 w 3531775"/>
                <a:gd name="connsiteY6143" fmla="*/ 2076815 h 2810796"/>
                <a:gd name="connsiteX6144" fmla="*/ 1983108 w 3531775"/>
                <a:gd name="connsiteY6144" fmla="*/ 2077387 h 2810796"/>
                <a:gd name="connsiteX6145" fmla="*/ 1979012 w 3531775"/>
                <a:gd name="connsiteY6145" fmla="*/ 2041477 h 2810796"/>
                <a:gd name="connsiteX6146" fmla="*/ 1980155 w 3531775"/>
                <a:gd name="connsiteY6146" fmla="*/ 2045097 h 2810796"/>
                <a:gd name="connsiteX6147" fmla="*/ 1954629 w 3531775"/>
                <a:gd name="connsiteY6147" fmla="*/ 2067576 h 2810796"/>
                <a:gd name="connsiteX6148" fmla="*/ 1957010 w 3531775"/>
                <a:gd name="connsiteY6148" fmla="*/ 2100913 h 2810796"/>
                <a:gd name="connsiteX6149" fmla="*/ 1959296 w 3531775"/>
                <a:gd name="connsiteY6149" fmla="*/ 2101199 h 2810796"/>
                <a:gd name="connsiteX6150" fmla="*/ 1953104 w 3531775"/>
                <a:gd name="connsiteY6150" fmla="*/ 2063956 h 2810796"/>
                <a:gd name="connsiteX6151" fmla="*/ 1954629 w 3531775"/>
                <a:gd name="connsiteY6151" fmla="*/ 2067576 h 2810796"/>
                <a:gd name="connsiteX6152" fmla="*/ 1928435 w 3531775"/>
                <a:gd name="connsiteY6152" fmla="*/ 2097294 h 2810796"/>
                <a:gd name="connsiteX6153" fmla="*/ 1932721 w 3531775"/>
                <a:gd name="connsiteY6153" fmla="*/ 2132346 h 2810796"/>
                <a:gd name="connsiteX6154" fmla="*/ 1938626 w 3531775"/>
                <a:gd name="connsiteY6154" fmla="*/ 2125964 h 2810796"/>
                <a:gd name="connsiteX6155" fmla="*/ 1926815 w 3531775"/>
                <a:gd name="connsiteY6155" fmla="*/ 2093865 h 2810796"/>
                <a:gd name="connsiteX6156" fmla="*/ 1928435 w 3531775"/>
                <a:gd name="connsiteY6156" fmla="*/ 2097294 h 2810796"/>
                <a:gd name="connsiteX6157" fmla="*/ 1908242 w 3531775"/>
                <a:gd name="connsiteY6157" fmla="*/ 2125107 h 2810796"/>
                <a:gd name="connsiteX6158" fmla="*/ 1914242 w 3531775"/>
                <a:gd name="connsiteY6158" fmla="*/ 2160635 h 2810796"/>
                <a:gd name="connsiteX6159" fmla="*/ 1919958 w 3531775"/>
                <a:gd name="connsiteY6159" fmla="*/ 2153587 h 2810796"/>
                <a:gd name="connsiteX6160" fmla="*/ 1906337 w 3531775"/>
                <a:gd name="connsiteY6160" fmla="*/ 2121773 h 2810796"/>
                <a:gd name="connsiteX6161" fmla="*/ 1908242 w 3531775"/>
                <a:gd name="connsiteY6161" fmla="*/ 2125107 h 2810796"/>
                <a:gd name="connsiteX6162" fmla="*/ 1884905 w 3531775"/>
                <a:gd name="connsiteY6162" fmla="*/ 2161588 h 2810796"/>
                <a:gd name="connsiteX6163" fmla="*/ 1890906 w 3531775"/>
                <a:gd name="connsiteY6163" fmla="*/ 2198830 h 2810796"/>
                <a:gd name="connsiteX6164" fmla="*/ 1893383 w 3531775"/>
                <a:gd name="connsiteY6164" fmla="*/ 2198354 h 2810796"/>
                <a:gd name="connsiteX6165" fmla="*/ 1883000 w 3531775"/>
                <a:gd name="connsiteY6165" fmla="*/ 2158159 h 2810796"/>
                <a:gd name="connsiteX6166" fmla="*/ 1884905 w 3531775"/>
                <a:gd name="connsiteY6166" fmla="*/ 2161588 h 2810796"/>
                <a:gd name="connsiteX6167" fmla="*/ 1864141 w 3531775"/>
                <a:gd name="connsiteY6167" fmla="*/ 2200640 h 2810796"/>
                <a:gd name="connsiteX6168" fmla="*/ 1867570 w 3531775"/>
                <a:gd name="connsiteY6168" fmla="*/ 2241788 h 2810796"/>
                <a:gd name="connsiteX6169" fmla="*/ 1870046 w 3531775"/>
                <a:gd name="connsiteY6169" fmla="*/ 2241217 h 2810796"/>
                <a:gd name="connsiteX6170" fmla="*/ 1862426 w 3531775"/>
                <a:gd name="connsiteY6170" fmla="*/ 2196735 h 2810796"/>
                <a:gd name="connsiteX6171" fmla="*/ 1864141 w 3531775"/>
                <a:gd name="connsiteY6171" fmla="*/ 2200640 h 2810796"/>
                <a:gd name="connsiteX6172" fmla="*/ 1838709 w 3531775"/>
                <a:gd name="connsiteY6172" fmla="*/ 2244550 h 2810796"/>
                <a:gd name="connsiteX6173" fmla="*/ 1844996 w 3531775"/>
                <a:gd name="connsiteY6173" fmla="*/ 2283508 h 2810796"/>
                <a:gd name="connsiteX6174" fmla="*/ 1850996 w 3531775"/>
                <a:gd name="connsiteY6174" fmla="*/ 2274649 h 2810796"/>
                <a:gd name="connsiteX6175" fmla="*/ 1836614 w 3531775"/>
                <a:gd name="connsiteY6175" fmla="*/ 2241217 h 2810796"/>
                <a:gd name="connsiteX6176" fmla="*/ 1838709 w 3531775"/>
                <a:gd name="connsiteY6176" fmla="*/ 2244550 h 2810796"/>
                <a:gd name="connsiteX6177" fmla="*/ 1814992 w 3531775"/>
                <a:gd name="connsiteY6177" fmla="*/ 2288556 h 2810796"/>
                <a:gd name="connsiteX6178" fmla="*/ 1819278 w 3531775"/>
                <a:gd name="connsiteY6178" fmla="*/ 2329609 h 2810796"/>
                <a:gd name="connsiteX6179" fmla="*/ 1821850 w 3531775"/>
                <a:gd name="connsiteY6179" fmla="*/ 2328751 h 2810796"/>
                <a:gd name="connsiteX6180" fmla="*/ 1813087 w 3531775"/>
                <a:gd name="connsiteY6180" fmla="*/ 2285032 h 2810796"/>
                <a:gd name="connsiteX6181" fmla="*/ 1814992 w 3531775"/>
                <a:gd name="connsiteY6181" fmla="*/ 2288556 h 2810796"/>
                <a:gd name="connsiteX6182" fmla="*/ 1795370 w 3531775"/>
                <a:gd name="connsiteY6182" fmla="*/ 2361517 h 2810796"/>
                <a:gd name="connsiteX6183" fmla="*/ 1790608 w 3531775"/>
                <a:gd name="connsiteY6183" fmla="*/ 2379139 h 2810796"/>
                <a:gd name="connsiteX6184" fmla="*/ 1793180 w 3531775"/>
                <a:gd name="connsiteY6184" fmla="*/ 2378472 h 2810796"/>
                <a:gd name="connsiteX6185" fmla="*/ 1790322 w 3531775"/>
                <a:gd name="connsiteY6185" fmla="*/ 2329323 h 2810796"/>
                <a:gd name="connsiteX6186" fmla="*/ 1795370 w 3531775"/>
                <a:gd name="connsiteY6186" fmla="*/ 2361517 h 2810796"/>
                <a:gd name="connsiteX6187" fmla="*/ 1760699 w 3531775"/>
                <a:gd name="connsiteY6187" fmla="*/ 2382377 h 2810796"/>
                <a:gd name="connsiteX6188" fmla="*/ 1759842 w 3531775"/>
                <a:gd name="connsiteY6188" fmla="*/ 2425811 h 2810796"/>
                <a:gd name="connsiteX6189" fmla="*/ 1767748 w 3531775"/>
                <a:gd name="connsiteY6189" fmla="*/ 2416096 h 2810796"/>
                <a:gd name="connsiteX6190" fmla="*/ 1758985 w 3531775"/>
                <a:gd name="connsiteY6190" fmla="*/ 2378758 h 2810796"/>
                <a:gd name="connsiteX6191" fmla="*/ 1760699 w 3531775"/>
                <a:gd name="connsiteY6191" fmla="*/ 2382377 h 2810796"/>
                <a:gd name="connsiteX6192" fmla="*/ 1723552 w 3531775"/>
                <a:gd name="connsiteY6192" fmla="*/ 2473817 h 2810796"/>
                <a:gd name="connsiteX6193" fmla="*/ 1726981 w 3531775"/>
                <a:gd name="connsiteY6193" fmla="*/ 2425430 h 2810796"/>
                <a:gd name="connsiteX6194" fmla="*/ 1722790 w 3531775"/>
                <a:gd name="connsiteY6194" fmla="*/ 2473245 h 2810796"/>
                <a:gd name="connsiteX6195" fmla="*/ 1723552 w 3531775"/>
                <a:gd name="connsiteY6195" fmla="*/ 2473817 h 2810796"/>
                <a:gd name="connsiteX6196" fmla="*/ 1688881 w 3531775"/>
                <a:gd name="connsiteY6196" fmla="*/ 2511726 h 2810796"/>
                <a:gd name="connsiteX6197" fmla="*/ 1699930 w 3531775"/>
                <a:gd name="connsiteY6197" fmla="*/ 2459720 h 2810796"/>
                <a:gd name="connsiteX6198" fmla="*/ 1688214 w 3531775"/>
                <a:gd name="connsiteY6198" fmla="*/ 2511155 h 2810796"/>
                <a:gd name="connsiteX6199" fmla="*/ 1688881 w 3531775"/>
                <a:gd name="connsiteY6199" fmla="*/ 2511726 h 2810796"/>
                <a:gd name="connsiteX6200" fmla="*/ 1645923 w 3531775"/>
                <a:gd name="connsiteY6200" fmla="*/ 2549255 h 2810796"/>
                <a:gd name="connsiteX6201" fmla="*/ 1662973 w 3531775"/>
                <a:gd name="connsiteY6201" fmla="*/ 2499249 h 2810796"/>
                <a:gd name="connsiteX6202" fmla="*/ 1645256 w 3531775"/>
                <a:gd name="connsiteY6202" fmla="*/ 2548588 h 2810796"/>
                <a:gd name="connsiteX6203" fmla="*/ 1645923 w 3531775"/>
                <a:gd name="connsiteY6203" fmla="*/ 2549255 h 2810796"/>
                <a:gd name="connsiteX6204" fmla="*/ 1585154 w 3531775"/>
                <a:gd name="connsiteY6204" fmla="*/ 2587260 h 2810796"/>
                <a:gd name="connsiteX6205" fmla="*/ 1605251 w 3531775"/>
                <a:gd name="connsiteY6205" fmla="*/ 2575163 h 2810796"/>
                <a:gd name="connsiteX6206" fmla="*/ 1612205 w 3531775"/>
                <a:gd name="connsiteY6206" fmla="*/ 2539825 h 2810796"/>
                <a:gd name="connsiteX6207" fmla="*/ 1584582 w 3531775"/>
                <a:gd name="connsiteY6207" fmla="*/ 2586498 h 2810796"/>
                <a:gd name="connsiteX6208" fmla="*/ 1585154 w 3531775"/>
                <a:gd name="connsiteY6208" fmla="*/ 2587260 h 2810796"/>
                <a:gd name="connsiteX6209" fmla="*/ 1515907 w 3531775"/>
                <a:gd name="connsiteY6209" fmla="*/ 2616120 h 2810796"/>
                <a:gd name="connsiteX6210" fmla="*/ 1557817 w 3531775"/>
                <a:gd name="connsiteY6210" fmla="*/ 2572591 h 2810796"/>
                <a:gd name="connsiteX6211" fmla="*/ 1515621 w 3531775"/>
                <a:gd name="connsiteY6211" fmla="*/ 2615168 h 2810796"/>
                <a:gd name="connsiteX6212" fmla="*/ 1515907 w 3531775"/>
                <a:gd name="connsiteY6212" fmla="*/ 2616120 h 2810796"/>
                <a:gd name="connsiteX6213" fmla="*/ 1446946 w 3531775"/>
                <a:gd name="connsiteY6213" fmla="*/ 2630122 h 2810796"/>
                <a:gd name="connsiteX6214" fmla="*/ 1489237 w 3531775"/>
                <a:gd name="connsiteY6214" fmla="*/ 2595451 h 2810796"/>
                <a:gd name="connsiteX6215" fmla="*/ 1446755 w 3531775"/>
                <a:gd name="connsiteY6215" fmla="*/ 2629265 h 2810796"/>
                <a:gd name="connsiteX6216" fmla="*/ 1446946 w 3531775"/>
                <a:gd name="connsiteY6216" fmla="*/ 2630122 h 2810796"/>
                <a:gd name="connsiteX6217" fmla="*/ 1373032 w 3531775"/>
                <a:gd name="connsiteY6217" fmla="*/ 2631456 h 2810796"/>
                <a:gd name="connsiteX6218" fmla="*/ 1421800 w 3531775"/>
                <a:gd name="connsiteY6218" fmla="*/ 2605357 h 2810796"/>
                <a:gd name="connsiteX6219" fmla="*/ 1370651 w 3531775"/>
                <a:gd name="connsiteY6219" fmla="*/ 2629456 h 2810796"/>
                <a:gd name="connsiteX6220" fmla="*/ 1373032 w 3531775"/>
                <a:gd name="connsiteY6220" fmla="*/ 2631456 h 2810796"/>
                <a:gd name="connsiteX6221" fmla="*/ 1294165 w 3531775"/>
                <a:gd name="connsiteY6221" fmla="*/ 2615549 h 2810796"/>
                <a:gd name="connsiteX6222" fmla="*/ 1354649 w 3531775"/>
                <a:gd name="connsiteY6222" fmla="*/ 2603548 h 2810796"/>
                <a:gd name="connsiteX6223" fmla="*/ 1292260 w 3531775"/>
                <a:gd name="connsiteY6223" fmla="*/ 2613073 h 2810796"/>
                <a:gd name="connsiteX6224" fmla="*/ 1294165 w 3531775"/>
                <a:gd name="connsiteY6224" fmla="*/ 2615549 h 2810796"/>
                <a:gd name="connsiteX6225" fmla="*/ 1226156 w 3531775"/>
                <a:gd name="connsiteY6225" fmla="*/ 2583831 h 2810796"/>
                <a:gd name="connsiteX6226" fmla="*/ 1281211 w 3531775"/>
                <a:gd name="connsiteY6226" fmla="*/ 2581640 h 2810796"/>
                <a:gd name="connsiteX6227" fmla="*/ 1224728 w 3531775"/>
                <a:gd name="connsiteY6227" fmla="*/ 2580973 h 2810796"/>
                <a:gd name="connsiteX6228" fmla="*/ 1226156 w 3531775"/>
                <a:gd name="connsiteY6228" fmla="*/ 2583831 h 2810796"/>
                <a:gd name="connsiteX6229" fmla="*/ 1164053 w 3531775"/>
                <a:gd name="connsiteY6229" fmla="*/ 2534872 h 2810796"/>
                <a:gd name="connsiteX6230" fmla="*/ 1218822 w 3531775"/>
                <a:gd name="connsiteY6230" fmla="*/ 2546683 h 2810796"/>
                <a:gd name="connsiteX6231" fmla="*/ 1163387 w 3531775"/>
                <a:gd name="connsiteY6231" fmla="*/ 2531824 h 2810796"/>
                <a:gd name="connsiteX6232" fmla="*/ 1164053 w 3531775"/>
                <a:gd name="connsiteY6232" fmla="*/ 2534872 h 2810796"/>
                <a:gd name="connsiteX6233" fmla="*/ 1198343 w 3531775"/>
                <a:gd name="connsiteY6233" fmla="*/ 1695148 h 2810796"/>
                <a:gd name="connsiteX6234" fmla="*/ 1201296 w 3531775"/>
                <a:gd name="connsiteY6234" fmla="*/ 1694672 h 2810796"/>
                <a:gd name="connsiteX6235" fmla="*/ 1178627 w 3531775"/>
                <a:gd name="connsiteY6235" fmla="*/ 1671526 h 2810796"/>
                <a:gd name="connsiteX6236" fmla="*/ 1177293 w 3531775"/>
                <a:gd name="connsiteY6236" fmla="*/ 1672955 h 2810796"/>
                <a:gd name="connsiteX6237" fmla="*/ 1198343 w 3531775"/>
                <a:gd name="connsiteY6237" fmla="*/ 1695148 h 2810796"/>
                <a:gd name="connsiteX6238" fmla="*/ 1193200 w 3531775"/>
                <a:gd name="connsiteY6238" fmla="*/ 1735915 h 2810796"/>
                <a:gd name="connsiteX6239" fmla="*/ 1196248 w 3531775"/>
                <a:gd name="connsiteY6239" fmla="*/ 1736391 h 2810796"/>
                <a:gd name="connsiteX6240" fmla="*/ 1178627 w 3531775"/>
                <a:gd name="connsiteY6240" fmla="*/ 1704007 h 2810796"/>
                <a:gd name="connsiteX6241" fmla="*/ 1177007 w 3531775"/>
                <a:gd name="connsiteY6241" fmla="*/ 1704959 h 2810796"/>
                <a:gd name="connsiteX6242" fmla="*/ 1193200 w 3531775"/>
                <a:gd name="connsiteY6242" fmla="*/ 1735915 h 2810796"/>
                <a:gd name="connsiteX6243" fmla="*/ 1114333 w 3531775"/>
                <a:gd name="connsiteY6243" fmla="*/ 2472865 h 2810796"/>
                <a:gd name="connsiteX6244" fmla="*/ 1163863 w 3531775"/>
                <a:gd name="connsiteY6244" fmla="*/ 2495915 h 2810796"/>
                <a:gd name="connsiteX6245" fmla="*/ 1114428 w 3531775"/>
                <a:gd name="connsiteY6245" fmla="*/ 2469912 h 2810796"/>
                <a:gd name="connsiteX6246" fmla="*/ 1114333 w 3531775"/>
                <a:gd name="connsiteY6246" fmla="*/ 2472865 h 2810796"/>
                <a:gd name="connsiteX6247" fmla="*/ 1086520 w 3531775"/>
                <a:gd name="connsiteY6247" fmla="*/ 2420477 h 2810796"/>
                <a:gd name="connsiteX6248" fmla="*/ 1130049 w 3531775"/>
                <a:gd name="connsiteY6248" fmla="*/ 2448290 h 2810796"/>
                <a:gd name="connsiteX6249" fmla="*/ 1087091 w 3531775"/>
                <a:gd name="connsiteY6249" fmla="*/ 2417620 h 2810796"/>
                <a:gd name="connsiteX6250" fmla="*/ 1086520 w 3531775"/>
                <a:gd name="connsiteY6250" fmla="*/ 2420477 h 2810796"/>
                <a:gd name="connsiteX6251" fmla="*/ 1064612 w 3531775"/>
                <a:gd name="connsiteY6251" fmla="*/ 2354374 h 2810796"/>
                <a:gd name="connsiteX6252" fmla="*/ 1102046 w 3531775"/>
                <a:gd name="connsiteY6252" fmla="*/ 2388378 h 2810796"/>
                <a:gd name="connsiteX6253" fmla="*/ 1065660 w 3531775"/>
                <a:gd name="connsiteY6253" fmla="*/ 2351802 h 2810796"/>
                <a:gd name="connsiteX6254" fmla="*/ 1064612 w 3531775"/>
                <a:gd name="connsiteY6254" fmla="*/ 2354374 h 2810796"/>
                <a:gd name="connsiteX6255" fmla="*/ 1052039 w 3531775"/>
                <a:gd name="connsiteY6255" fmla="*/ 2287508 h 2810796"/>
                <a:gd name="connsiteX6256" fmla="*/ 1084234 w 3531775"/>
                <a:gd name="connsiteY6256" fmla="*/ 2330656 h 2810796"/>
                <a:gd name="connsiteX6257" fmla="*/ 1053563 w 3531775"/>
                <a:gd name="connsiteY6257" fmla="*/ 2285222 h 2810796"/>
                <a:gd name="connsiteX6258" fmla="*/ 1052039 w 3531775"/>
                <a:gd name="connsiteY6258" fmla="*/ 2287508 h 2810796"/>
                <a:gd name="connsiteX6259" fmla="*/ 1051087 w 3531775"/>
                <a:gd name="connsiteY6259" fmla="*/ 2225024 h 2810796"/>
                <a:gd name="connsiteX6260" fmla="*/ 1050896 w 3531775"/>
                <a:gd name="connsiteY6260" fmla="*/ 2223500 h 2810796"/>
                <a:gd name="connsiteX6261" fmla="*/ 1049277 w 3531775"/>
                <a:gd name="connsiteY6261" fmla="*/ 2225881 h 2810796"/>
                <a:gd name="connsiteX6262" fmla="*/ 1076138 w 3531775"/>
                <a:gd name="connsiteY6262" fmla="*/ 2264934 h 2810796"/>
                <a:gd name="connsiteX6263" fmla="*/ 1051087 w 3531775"/>
                <a:gd name="connsiteY6263" fmla="*/ 2225024 h 2810796"/>
                <a:gd name="connsiteX6264" fmla="*/ 1056992 w 3531775"/>
                <a:gd name="connsiteY6264" fmla="*/ 2172922 h 2810796"/>
                <a:gd name="connsiteX6265" fmla="*/ 1055754 w 3531775"/>
                <a:gd name="connsiteY6265" fmla="*/ 2160730 h 2810796"/>
                <a:gd name="connsiteX6266" fmla="*/ 1053849 w 3531775"/>
                <a:gd name="connsiteY6266" fmla="*/ 2162730 h 2810796"/>
                <a:gd name="connsiteX6267" fmla="*/ 1075661 w 3531775"/>
                <a:gd name="connsiteY6267" fmla="*/ 2204641 h 2810796"/>
                <a:gd name="connsiteX6268" fmla="*/ 1056992 w 3531775"/>
                <a:gd name="connsiteY6268" fmla="*/ 2172922 h 2810796"/>
                <a:gd name="connsiteX6269" fmla="*/ 1065851 w 3531775"/>
                <a:gd name="connsiteY6269" fmla="*/ 2101009 h 2810796"/>
                <a:gd name="connsiteX6270" fmla="*/ 1066041 w 3531775"/>
                <a:gd name="connsiteY6270" fmla="*/ 2099580 h 2810796"/>
                <a:gd name="connsiteX6271" fmla="*/ 1064041 w 3531775"/>
                <a:gd name="connsiteY6271" fmla="*/ 2101104 h 2810796"/>
                <a:gd name="connsiteX6272" fmla="*/ 1080043 w 3531775"/>
                <a:gd name="connsiteY6272" fmla="*/ 2148348 h 2810796"/>
                <a:gd name="connsiteX6273" fmla="*/ 1065851 w 3531775"/>
                <a:gd name="connsiteY6273" fmla="*/ 2101009 h 2810796"/>
                <a:gd name="connsiteX6274" fmla="*/ 1086520 w 3531775"/>
                <a:gd name="connsiteY6274" fmla="*/ 2080530 h 2810796"/>
                <a:gd name="connsiteX6275" fmla="*/ 1079376 w 3531775"/>
                <a:gd name="connsiteY6275" fmla="*/ 2046907 h 2810796"/>
                <a:gd name="connsiteX6276" fmla="*/ 1077281 w 3531775"/>
                <a:gd name="connsiteY6276" fmla="*/ 2048526 h 2810796"/>
                <a:gd name="connsiteX6277" fmla="*/ 1092806 w 3531775"/>
                <a:gd name="connsiteY6277" fmla="*/ 2089007 h 2810796"/>
                <a:gd name="connsiteX6278" fmla="*/ 1086520 w 3531775"/>
                <a:gd name="connsiteY6278" fmla="*/ 2080530 h 2810796"/>
                <a:gd name="connsiteX6279" fmla="*/ 1095664 w 3531775"/>
                <a:gd name="connsiteY6279" fmla="*/ 1995567 h 2810796"/>
                <a:gd name="connsiteX6280" fmla="*/ 1095854 w 3531775"/>
                <a:gd name="connsiteY6280" fmla="*/ 1994329 h 2810796"/>
                <a:gd name="connsiteX6281" fmla="*/ 1093759 w 3531775"/>
                <a:gd name="connsiteY6281" fmla="*/ 1995662 h 2810796"/>
                <a:gd name="connsiteX6282" fmla="*/ 1106999 w 3531775"/>
                <a:gd name="connsiteY6282" fmla="*/ 2036620 h 2810796"/>
                <a:gd name="connsiteX6283" fmla="*/ 1095664 w 3531775"/>
                <a:gd name="connsiteY6283" fmla="*/ 1995567 h 2810796"/>
                <a:gd name="connsiteX6284" fmla="*/ 1108427 w 3531775"/>
                <a:gd name="connsiteY6284" fmla="*/ 1957848 h 2810796"/>
                <a:gd name="connsiteX6285" fmla="*/ 1108618 w 3531775"/>
                <a:gd name="connsiteY6285" fmla="*/ 1956609 h 2810796"/>
                <a:gd name="connsiteX6286" fmla="*/ 1106522 w 3531775"/>
                <a:gd name="connsiteY6286" fmla="*/ 1957848 h 2810796"/>
                <a:gd name="connsiteX6287" fmla="*/ 1119000 w 3531775"/>
                <a:gd name="connsiteY6287" fmla="*/ 1998043 h 2810796"/>
                <a:gd name="connsiteX6288" fmla="*/ 1108427 w 3531775"/>
                <a:gd name="connsiteY6288" fmla="*/ 1957848 h 2810796"/>
                <a:gd name="connsiteX6289" fmla="*/ 1130811 w 3531775"/>
                <a:gd name="connsiteY6289" fmla="*/ 1954038 h 2810796"/>
                <a:gd name="connsiteX6290" fmla="*/ 1122143 w 3531775"/>
                <a:gd name="connsiteY6290" fmla="*/ 1917557 h 2810796"/>
                <a:gd name="connsiteX6291" fmla="*/ 1120048 w 3531775"/>
                <a:gd name="connsiteY6291" fmla="*/ 1918795 h 2810796"/>
                <a:gd name="connsiteX6292" fmla="*/ 1132811 w 3531775"/>
                <a:gd name="connsiteY6292" fmla="*/ 1956895 h 2810796"/>
                <a:gd name="connsiteX6293" fmla="*/ 1130811 w 3531775"/>
                <a:gd name="connsiteY6293" fmla="*/ 1954038 h 2810796"/>
                <a:gd name="connsiteX6294" fmla="*/ 1140527 w 3531775"/>
                <a:gd name="connsiteY6294" fmla="*/ 1893935 h 2810796"/>
                <a:gd name="connsiteX6295" fmla="*/ 1138717 w 3531775"/>
                <a:gd name="connsiteY6295" fmla="*/ 1871266 h 2810796"/>
                <a:gd name="connsiteX6296" fmla="*/ 1136717 w 3531775"/>
                <a:gd name="connsiteY6296" fmla="*/ 1872408 h 2810796"/>
                <a:gd name="connsiteX6297" fmla="*/ 1149290 w 3531775"/>
                <a:gd name="connsiteY6297" fmla="*/ 1910223 h 2810796"/>
                <a:gd name="connsiteX6298" fmla="*/ 1140527 w 3531775"/>
                <a:gd name="connsiteY6298" fmla="*/ 1893935 h 2810796"/>
                <a:gd name="connsiteX6299" fmla="*/ 1155671 w 3531775"/>
                <a:gd name="connsiteY6299" fmla="*/ 1850787 h 2810796"/>
                <a:gd name="connsiteX6300" fmla="*/ 1153290 w 3531775"/>
                <a:gd name="connsiteY6300" fmla="*/ 1825450 h 2810796"/>
                <a:gd name="connsiteX6301" fmla="*/ 1151290 w 3531775"/>
                <a:gd name="connsiteY6301" fmla="*/ 1826498 h 2810796"/>
                <a:gd name="connsiteX6302" fmla="*/ 1162910 w 3531775"/>
                <a:gd name="connsiteY6302" fmla="*/ 1866408 h 2810796"/>
                <a:gd name="connsiteX6303" fmla="*/ 1155671 w 3531775"/>
                <a:gd name="connsiteY6303" fmla="*/ 1850787 h 2810796"/>
                <a:gd name="connsiteX6304" fmla="*/ 1167197 w 3531775"/>
                <a:gd name="connsiteY6304" fmla="*/ 1801162 h 2810796"/>
                <a:gd name="connsiteX6305" fmla="*/ 1164815 w 3531775"/>
                <a:gd name="connsiteY6305" fmla="*/ 1784969 h 2810796"/>
                <a:gd name="connsiteX6306" fmla="*/ 1161672 w 3531775"/>
                <a:gd name="connsiteY6306" fmla="*/ 1793541 h 2810796"/>
                <a:gd name="connsiteX6307" fmla="*/ 1178912 w 3531775"/>
                <a:gd name="connsiteY6307" fmla="*/ 1819259 h 2810796"/>
                <a:gd name="connsiteX6308" fmla="*/ 1167197 w 3531775"/>
                <a:gd name="connsiteY6308" fmla="*/ 1801162 h 2810796"/>
                <a:gd name="connsiteX6309" fmla="*/ 1173102 w 3531775"/>
                <a:gd name="connsiteY6309" fmla="*/ 1743821 h 2810796"/>
                <a:gd name="connsiteX6310" fmla="*/ 1189961 w 3531775"/>
                <a:gd name="connsiteY6310" fmla="*/ 1776682 h 2810796"/>
                <a:gd name="connsiteX6311" fmla="*/ 1173864 w 3531775"/>
                <a:gd name="connsiteY6311" fmla="*/ 1743916 h 2810796"/>
                <a:gd name="connsiteX6312" fmla="*/ 1173102 w 3531775"/>
                <a:gd name="connsiteY6312" fmla="*/ 1743821 h 2810796"/>
                <a:gd name="connsiteX6313" fmla="*/ 1172626 w 3531775"/>
                <a:gd name="connsiteY6313" fmla="*/ 1638284 h 2810796"/>
                <a:gd name="connsiteX6314" fmla="*/ 1199391 w 3531775"/>
                <a:gd name="connsiteY6314" fmla="*/ 1657525 h 2810796"/>
                <a:gd name="connsiteX6315" fmla="*/ 1173864 w 3531775"/>
                <a:gd name="connsiteY6315" fmla="*/ 1636760 h 2810796"/>
                <a:gd name="connsiteX6316" fmla="*/ 1172626 w 3531775"/>
                <a:gd name="connsiteY6316" fmla="*/ 1638284 h 2810796"/>
                <a:gd name="connsiteX6317" fmla="*/ 1162434 w 3531775"/>
                <a:gd name="connsiteY6317" fmla="*/ 1604280 h 2810796"/>
                <a:gd name="connsiteX6318" fmla="*/ 1191390 w 3531775"/>
                <a:gd name="connsiteY6318" fmla="*/ 1618758 h 2810796"/>
                <a:gd name="connsiteX6319" fmla="*/ 1163387 w 3531775"/>
                <a:gd name="connsiteY6319" fmla="*/ 1602661 h 2810796"/>
                <a:gd name="connsiteX6320" fmla="*/ 1162434 w 3531775"/>
                <a:gd name="connsiteY6320" fmla="*/ 1604280 h 2810796"/>
                <a:gd name="connsiteX6321" fmla="*/ 1151195 w 3531775"/>
                <a:gd name="connsiteY6321" fmla="*/ 1580753 h 2810796"/>
                <a:gd name="connsiteX6322" fmla="*/ 1181008 w 3531775"/>
                <a:gd name="connsiteY6322" fmla="*/ 1589516 h 2810796"/>
                <a:gd name="connsiteX6323" fmla="*/ 1151861 w 3531775"/>
                <a:gd name="connsiteY6323" fmla="*/ 1579038 h 2810796"/>
                <a:gd name="connsiteX6324" fmla="*/ 1151195 w 3531775"/>
                <a:gd name="connsiteY6324" fmla="*/ 1580753 h 2810796"/>
                <a:gd name="connsiteX6325" fmla="*/ 1134812 w 3531775"/>
                <a:gd name="connsiteY6325" fmla="*/ 1556274 h 2810796"/>
                <a:gd name="connsiteX6326" fmla="*/ 1164625 w 3531775"/>
                <a:gd name="connsiteY6326" fmla="*/ 1558750 h 2810796"/>
                <a:gd name="connsiteX6327" fmla="*/ 1135193 w 3531775"/>
                <a:gd name="connsiteY6327" fmla="*/ 1554654 h 2810796"/>
                <a:gd name="connsiteX6328" fmla="*/ 1134812 w 3531775"/>
                <a:gd name="connsiteY6328" fmla="*/ 1556274 h 2810796"/>
                <a:gd name="connsiteX6329" fmla="*/ 1115666 w 3531775"/>
                <a:gd name="connsiteY6329" fmla="*/ 1538748 h 2810796"/>
                <a:gd name="connsiteX6330" fmla="*/ 1144527 w 3531775"/>
                <a:gd name="connsiteY6330" fmla="*/ 1535319 h 2810796"/>
                <a:gd name="connsiteX6331" fmla="*/ 1115857 w 3531775"/>
                <a:gd name="connsiteY6331" fmla="*/ 1537129 h 2810796"/>
                <a:gd name="connsiteX6332" fmla="*/ 1115666 w 3531775"/>
                <a:gd name="connsiteY6332" fmla="*/ 1538748 h 2810796"/>
                <a:gd name="connsiteX6333" fmla="*/ 1097188 w 3531775"/>
                <a:gd name="connsiteY6333" fmla="*/ 1528556 h 2810796"/>
                <a:gd name="connsiteX6334" fmla="*/ 1120524 w 3531775"/>
                <a:gd name="connsiteY6334" fmla="*/ 1515126 h 2810796"/>
                <a:gd name="connsiteX6335" fmla="*/ 1096902 w 3531775"/>
                <a:gd name="connsiteY6335" fmla="*/ 1526937 h 2810796"/>
                <a:gd name="connsiteX6336" fmla="*/ 1097188 w 3531775"/>
                <a:gd name="connsiteY6336" fmla="*/ 1528556 h 2810796"/>
                <a:gd name="connsiteX6337" fmla="*/ 1075661 w 3531775"/>
                <a:gd name="connsiteY6337" fmla="*/ 1524079 h 2810796"/>
                <a:gd name="connsiteX6338" fmla="*/ 1085853 w 3531775"/>
                <a:gd name="connsiteY6338" fmla="*/ 1524460 h 2810796"/>
                <a:gd name="connsiteX6339" fmla="*/ 1094140 w 3531775"/>
                <a:gd name="connsiteY6339" fmla="*/ 1518650 h 2810796"/>
                <a:gd name="connsiteX6340" fmla="*/ 1097378 w 3531775"/>
                <a:gd name="connsiteY6340" fmla="*/ 1505220 h 2810796"/>
                <a:gd name="connsiteX6341" fmla="*/ 1075566 w 3531775"/>
                <a:gd name="connsiteY6341" fmla="*/ 1523317 h 2810796"/>
                <a:gd name="connsiteX6342" fmla="*/ 1075661 w 3531775"/>
                <a:gd name="connsiteY6342" fmla="*/ 1524079 h 2810796"/>
                <a:gd name="connsiteX6343" fmla="*/ 1043276 w 3531775"/>
                <a:gd name="connsiteY6343" fmla="*/ 1525603 h 2810796"/>
                <a:gd name="connsiteX6344" fmla="*/ 1067470 w 3531775"/>
                <a:gd name="connsiteY6344" fmla="*/ 1503886 h 2810796"/>
                <a:gd name="connsiteX6345" fmla="*/ 1043181 w 3531775"/>
                <a:gd name="connsiteY6345" fmla="*/ 1524937 h 2810796"/>
                <a:gd name="connsiteX6346" fmla="*/ 1043276 w 3531775"/>
                <a:gd name="connsiteY6346" fmla="*/ 1525603 h 2810796"/>
                <a:gd name="connsiteX6347" fmla="*/ 1012130 w 3531775"/>
                <a:gd name="connsiteY6347" fmla="*/ 1532366 h 2810796"/>
                <a:gd name="connsiteX6348" fmla="*/ 1029751 w 3531775"/>
                <a:gd name="connsiteY6348" fmla="*/ 1506363 h 2810796"/>
                <a:gd name="connsiteX6349" fmla="*/ 1011844 w 3531775"/>
                <a:gd name="connsiteY6349" fmla="*/ 1531699 h 2810796"/>
                <a:gd name="connsiteX6350" fmla="*/ 1012130 w 3531775"/>
                <a:gd name="connsiteY6350" fmla="*/ 1532366 h 2810796"/>
                <a:gd name="connsiteX6351" fmla="*/ 977363 w 3531775"/>
                <a:gd name="connsiteY6351" fmla="*/ 1545320 h 2810796"/>
                <a:gd name="connsiteX6352" fmla="*/ 994032 w 3531775"/>
                <a:gd name="connsiteY6352" fmla="*/ 1516174 h 2810796"/>
                <a:gd name="connsiteX6353" fmla="*/ 976982 w 3531775"/>
                <a:gd name="connsiteY6353" fmla="*/ 1544653 h 2810796"/>
                <a:gd name="connsiteX6354" fmla="*/ 977363 w 3531775"/>
                <a:gd name="connsiteY6354" fmla="*/ 1545320 h 2810796"/>
                <a:gd name="connsiteX6355" fmla="*/ 950312 w 3531775"/>
                <a:gd name="connsiteY6355" fmla="*/ 1559036 h 2810796"/>
                <a:gd name="connsiteX6356" fmla="*/ 965933 w 3531775"/>
                <a:gd name="connsiteY6356" fmla="*/ 1527984 h 2810796"/>
                <a:gd name="connsiteX6357" fmla="*/ 949931 w 3531775"/>
                <a:gd name="connsiteY6357" fmla="*/ 1558465 h 2810796"/>
                <a:gd name="connsiteX6358" fmla="*/ 950312 w 3531775"/>
                <a:gd name="connsiteY6358" fmla="*/ 1559036 h 2810796"/>
                <a:gd name="connsiteX6359" fmla="*/ 920785 w 3531775"/>
                <a:gd name="connsiteY6359" fmla="*/ 1577133 h 2810796"/>
                <a:gd name="connsiteX6360" fmla="*/ 934501 w 3531775"/>
                <a:gd name="connsiteY6360" fmla="*/ 1544653 h 2810796"/>
                <a:gd name="connsiteX6361" fmla="*/ 920309 w 3531775"/>
                <a:gd name="connsiteY6361" fmla="*/ 1576657 h 2810796"/>
                <a:gd name="connsiteX6362" fmla="*/ 920785 w 3531775"/>
                <a:gd name="connsiteY6362" fmla="*/ 1577133 h 2810796"/>
                <a:gd name="connsiteX6363" fmla="*/ 883256 w 3531775"/>
                <a:gd name="connsiteY6363" fmla="*/ 1602470 h 2810796"/>
                <a:gd name="connsiteX6364" fmla="*/ 897449 w 3531775"/>
                <a:gd name="connsiteY6364" fmla="*/ 1568085 h 2810796"/>
                <a:gd name="connsiteX6365" fmla="*/ 882875 w 3531775"/>
                <a:gd name="connsiteY6365" fmla="*/ 1601994 h 2810796"/>
                <a:gd name="connsiteX6366" fmla="*/ 883256 w 3531775"/>
                <a:gd name="connsiteY6366" fmla="*/ 1602470 h 2810796"/>
                <a:gd name="connsiteX6367" fmla="*/ 844204 w 3531775"/>
                <a:gd name="connsiteY6367" fmla="*/ 1632093 h 2810796"/>
                <a:gd name="connsiteX6368" fmla="*/ 862111 w 3531775"/>
                <a:gd name="connsiteY6368" fmla="*/ 1594564 h 2810796"/>
                <a:gd name="connsiteX6369" fmla="*/ 843728 w 3531775"/>
                <a:gd name="connsiteY6369" fmla="*/ 1631521 h 2810796"/>
                <a:gd name="connsiteX6370" fmla="*/ 844204 w 3531775"/>
                <a:gd name="connsiteY6370" fmla="*/ 1632093 h 2810796"/>
                <a:gd name="connsiteX6371" fmla="*/ 807247 w 3531775"/>
                <a:gd name="connsiteY6371" fmla="*/ 1660858 h 2810796"/>
                <a:gd name="connsiteX6372" fmla="*/ 820868 w 3531775"/>
                <a:gd name="connsiteY6372" fmla="*/ 1625044 h 2810796"/>
                <a:gd name="connsiteX6373" fmla="*/ 806771 w 3531775"/>
                <a:gd name="connsiteY6373" fmla="*/ 1660382 h 2810796"/>
                <a:gd name="connsiteX6374" fmla="*/ 807247 w 3531775"/>
                <a:gd name="connsiteY6374" fmla="*/ 1660858 h 2810796"/>
                <a:gd name="connsiteX6375" fmla="*/ 766289 w 3531775"/>
                <a:gd name="connsiteY6375" fmla="*/ 1692291 h 2810796"/>
                <a:gd name="connsiteX6376" fmla="*/ 782291 w 3531775"/>
                <a:gd name="connsiteY6376" fmla="*/ 1655429 h 2810796"/>
                <a:gd name="connsiteX6377" fmla="*/ 765813 w 3531775"/>
                <a:gd name="connsiteY6377" fmla="*/ 1691815 h 2810796"/>
                <a:gd name="connsiteX6378" fmla="*/ 766289 w 3531775"/>
                <a:gd name="connsiteY6378" fmla="*/ 1692291 h 2810796"/>
                <a:gd name="connsiteX6379" fmla="*/ 721903 w 3531775"/>
                <a:gd name="connsiteY6379" fmla="*/ 1725152 h 2810796"/>
                <a:gd name="connsiteX6380" fmla="*/ 744477 w 3531775"/>
                <a:gd name="connsiteY6380" fmla="*/ 1686100 h 2810796"/>
                <a:gd name="connsiteX6381" fmla="*/ 721522 w 3531775"/>
                <a:gd name="connsiteY6381" fmla="*/ 1724580 h 2810796"/>
                <a:gd name="connsiteX6382" fmla="*/ 721903 w 3531775"/>
                <a:gd name="connsiteY6382" fmla="*/ 1725152 h 2810796"/>
                <a:gd name="connsiteX6383" fmla="*/ 677612 w 3531775"/>
                <a:gd name="connsiteY6383" fmla="*/ 1754394 h 2810796"/>
                <a:gd name="connsiteX6384" fmla="*/ 698090 w 3531775"/>
                <a:gd name="connsiteY6384" fmla="*/ 1718484 h 2810796"/>
                <a:gd name="connsiteX6385" fmla="*/ 677135 w 3531775"/>
                <a:gd name="connsiteY6385" fmla="*/ 1753917 h 2810796"/>
                <a:gd name="connsiteX6386" fmla="*/ 677612 w 3531775"/>
                <a:gd name="connsiteY6386" fmla="*/ 1754394 h 2810796"/>
                <a:gd name="connsiteX6387" fmla="*/ 634844 w 3531775"/>
                <a:gd name="connsiteY6387" fmla="*/ 1779159 h 2810796"/>
                <a:gd name="connsiteX6388" fmla="*/ 642750 w 3531775"/>
                <a:gd name="connsiteY6388" fmla="*/ 1774396 h 2810796"/>
                <a:gd name="connsiteX6389" fmla="*/ 642369 w 3531775"/>
                <a:gd name="connsiteY6389" fmla="*/ 1773253 h 2810796"/>
                <a:gd name="connsiteX6390" fmla="*/ 652275 w 3531775"/>
                <a:gd name="connsiteY6390" fmla="*/ 1747631 h 2810796"/>
                <a:gd name="connsiteX6391" fmla="*/ 640274 w 3531775"/>
                <a:gd name="connsiteY6391" fmla="*/ 1769538 h 2810796"/>
                <a:gd name="connsiteX6392" fmla="*/ 641512 w 3531775"/>
                <a:gd name="connsiteY6392" fmla="*/ 1772301 h 2810796"/>
                <a:gd name="connsiteX6393" fmla="*/ 634559 w 3531775"/>
                <a:gd name="connsiteY6393" fmla="*/ 1778683 h 2810796"/>
                <a:gd name="connsiteX6394" fmla="*/ 634844 w 3531775"/>
                <a:gd name="connsiteY6394" fmla="*/ 1779159 h 2810796"/>
                <a:gd name="connsiteX6395" fmla="*/ 581028 w 3531775"/>
                <a:gd name="connsiteY6395" fmla="*/ 1809067 h 2810796"/>
                <a:gd name="connsiteX6396" fmla="*/ 607698 w 3531775"/>
                <a:gd name="connsiteY6396" fmla="*/ 1774491 h 2810796"/>
                <a:gd name="connsiteX6397" fmla="*/ 580742 w 3531775"/>
                <a:gd name="connsiteY6397" fmla="*/ 1808591 h 2810796"/>
                <a:gd name="connsiteX6398" fmla="*/ 581028 w 3531775"/>
                <a:gd name="connsiteY6398" fmla="*/ 1809067 h 2810796"/>
                <a:gd name="connsiteX6399" fmla="*/ 537023 w 3531775"/>
                <a:gd name="connsiteY6399" fmla="*/ 1828212 h 2810796"/>
                <a:gd name="connsiteX6400" fmla="*/ 565407 w 3531775"/>
                <a:gd name="connsiteY6400" fmla="*/ 1796685 h 2810796"/>
                <a:gd name="connsiteX6401" fmla="*/ 536737 w 3531775"/>
                <a:gd name="connsiteY6401" fmla="*/ 1827736 h 2810796"/>
                <a:gd name="connsiteX6402" fmla="*/ 537023 w 3531775"/>
                <a:gd name="connsiteY6402" fmla="*/ 1828212 h 2810796"/>
                <a:gd name="connsiteX6403" fmla="*/ 480063 w 3531775"/>
                <a:gd name="connsiteY6403" fmla="*/ 1846120 h 2810796"/>
                <a:gd name="connsiteX6404" fmla="*/ 513305 w 3531775"/>
                <a:gd name="connsiteY6404" fmla="*/ 1817925 h 2810796"/>
                <a:gd name="connsiteX6405" fmla="*/ 479873 w 3531775"/>
                <a:gd name="connsiteY6405" fmla="*/ 1845548 h 2810796"/>
                <a:gd name="connsiteX6406" fmla="*/ 480063 w 3531775"/>
                <a:gd name="connsiteY6406" fmla="*/ 1846120 h 2810796"/>
                <a:gd name="connsiteX6407" fmla="*/ 419770 w 3531775"/>
                <a:gd name="connsiteY6407" fmla="*/ 1858121 h 2810796"/>
                <a:gd name="connsiteX6408" fmla="*/ 461394 w 3531775"/>
                <a:gd name="connsiteY6408" fmla="*/ 1833928 h 2810796"/>
                <a:gd name="connsiteX6409" fmla="*/ 419675 w 3531775"/>
                <a:gd name="connsiteY6409" fmla="*/ 1857550 h 2810796"/>
                <a:gd name="connsiteX6410" fmla="*/ 419770 w 3531775"/>
                <a:gd name="connsiteY6410" fmla="*/ 1858121 h 2810796"/>
                <a:gd name="connsiteX6411" fmla="*/ 363287 w 3531775"/>
                <a:gd name="connsiteY6411" fmla="*/ 1862121 h 2810796"/>
                <a:gd name="connsiteX6412" fmla="*/ 401101 w 3531775"/>
                <a:gd name="connsiteY6412" fmla="*/ 1843167 h 2810796"/>
                <a:gd name="connsiteX6413" fmla="*/ 363191 w 3531775"/>
                <a:gd name="connsiteY6413" fmla="*/ 1861645 h 2810796"/>
                <a:gd name="connsiteX6414" fmla="*/ 363287 w 3531775"/>
                <a:gd name="connsiteY6414" fmla="*/ 1862121 h 2810796"/>
                <a:gd name="connsiteX6415" fmla="*/ 17434 w 3531775"/>
                <a:gd name="connsiteY6415" fmla="*/ 1527889 h 2810796"/>
                <a:gd name="connsiteX6416" fmla="*/ 13624 w 3531775"/>
                <a:gd name="connsiteY6416" fmla="*/ 1486741 h 2810796"/>
                <a:gd name="connsiteX6417" fmla="*/ 17434 w 3531775"/>
                <a:gd name="connsiteY6417" fmla="*/ 1527889 h 2810796"/>
                <a:gd name="connsiteX6418" fmla="*/ 302803 w 3531775"/>
                <a:gd name="connsiteY6418" fmla="*/ 1858692 h 2810796"/>
                <a:gd name="connsiteX6419" fmla="*/ 344332 w 3531775"/>
                <a:gd name="connsiteY6419" fmla="*/ 1845358 h 2810796"/>
                <a:gd name="connsiteX6420" fmla="*/ 302803 w 3531775"/>
                <a:gd name="connsiteY6420" fmla="*/ 1858121 h 2810796"/>
                <a:gd name="connsiteX6421" fmla="*/ 302803 w 3531775"/>
                <a:gd name="connsiteY6421" fmla="*/ 1858692 h 2810796"/>
                <a:gd name="connsiteX6422" fmla="*/ 242891 w 3531775"/>
                <a:gd name="connsiteY6422" fmla="*/ 1847929 h 2810796"/>
                <a:gd name="connsiteX6423" fmla="*/ 289468 w 3531775"/>
                <a:gd name="connsiteY6423" fmla="*/ 1841547 h 2810796"/>
                <a:gd name="connsiteX6424" fmla="*/ 241271 w 3531775"/>
                <a:gd name="connsiteY6424" fmla="*/ 1846405 h 2810796"/>
                <a:gd name="connsiteX6425" fmla="*/ 242891 w 3531775"/>
                <a:gd name="connsiteY6425" fmla="*/ 1847929 h 2810796"/>
                <a:gd name="connsiteX6426" fmla="*/ 187455 w 3531775"/>
                <a:gd name="connsiteY6426" fmla="*/ 1828593 h 2810796"/>
                <a:gd name="connsiteX6427" fmla="*/ 228794 w 3531775"/>
                <a:gd name="connsiteY6427" fmla="*/ 1826879 h 2810796"/>
                <a:gd name="connsiteX6428" fmla="*/ 185836 w 3531775"/>
                <a:gd name="connsiteY6428" fmla="*/ 1826784 h 2810796"/>
                <a:gd name="connsiteX6429" fmla="*/ 187455 w 3531775"/>
                <a:gd name="connsiteY6429" fmla="*/ 1828593 h 2810796"/>
                <a:gd name="connsiteX6430" fmla="*/ 132020 w 3531775"/>
                <a:gd name="connsiteY6430" fmla="*/ 1797923 h 2810796"/>
                <a:gd name="connsiteX6431" fmla="*/ 174596 w 3531775"/>
                <a:gd name="connsiteY6431" fmla="*/ 1805067 h 2810796"/>
                <a:gd name="connsiteX6432" fmla="*/ 130781 w 3531775"/>
                <a:gd name="connsiteY6432" fmla="*/ 1795923 h 2810796"/>
                <a:gd name="connsiteX6433" fmla="*/ 132020 w 3531775"/>
                <a:gd name="connsiteY6433" fmla="*/ 1797923 h 2810796"/>
                <a:gd name="connsiteX6434" fmla="*/ 94110 w 3531775"/>
                <a:gd name="connsiteY6434" fmla="*/ 1767729 h 2810796"/>
                <a:gd name="connsiteX6435" fmla="*/ 135449 w 3531775"/>
                <a:gd name="connsiteY6435" fmla="*/ 1781635 h 2810796"/>
                <a:gd name="connsiteX6436" fmla="*/ 93158 w 3531775"/>
                <a:gd name="connsiteY6436" fmla="*/ 1765538 h 2810796"/>
                <a:gd name="connsiteX6437" fmla="*/ 94110 w 3531775"/>
                <a:gd name="connsiteY6437" fmla="*/ 1767729 h 2810796"/>
                <a:gd name="connsiteX6438" fmla="*/ 58487 w 3531775"/>
                <a:gd name="connsiteY6438" fmla="*/ 1728581 h 2810796"/>
                <a:gd name="connsiteX6439" fmla="*/ 95920 w 3531775"/>
                <a:gd name="connsiteY6439" fmla="*/ 1748965 h 2810796"/>
                <a:gd name="connsiteX6440" fmla="*/ 57915 w 3531775"/>
                <a:gd name="connsiteY6440" fmla="*/ 1726200 h 2810796"/>
                <a:gd name="connsiteX6441" fmla="*/ 58487 w 3531775"/>
                <a:gd name="connsiteY6441" fmla="*/ 1728581 h 2810796"/>
                <a:gd name="connsiteX6442" fmla="*/ 25625 w 3531775"/>
                <a:gd name="connsiteY6442" fmla="*/ 1671621 h 2810796"/>
                <a:gd name="connsiteX6443" fmla="*/ 57725 w 3531775"/>
                <a:gd name="connsiteY6443" fmla="*/ 1701720 h 2810796"/>
                <a:gd name="connsiteX6444" fmla="*/ 25625 w 3531775"/>
                <a:gd name="connsiteY6444" fmla="*/ 1669240 h 2810796"/>
                <a:gd name="connsiteX6445" fmla="*/ 25625 w 3531775"/>
                <a:gd name="connsiteY6445" fmla="*/ 1671621 h 2810796"/>
                <a:gd name="connsiteX6446" fmla="*/ 6385 w 3531775"/>
                <a:gd name="connsiteY6446" fmla="*/ 1607709 h 2810796"/>
                <a:gd name="connsiteX6447" fmla="*/ 31055 w 3531775"/>
                <a:gd name="connsiteY6447" fmla="*/ 1649428 h 2810796"/>
                <a:gd name="connsiteX6448" fmla="*/ 6956 w 3531775"/>
                <a:gd name="connsiteY6448" fmla="*/ 1605518 h 2810796"/>
                <a:gd name="connsiteX6449" fmla="*/ 6480 w 3531775"/>
                <a:gd name="connsiteY6449" fmla="*/ 1605613 h 2810796"/>
                <a:gd name="connsiteX6450" fmla="*/ 6385 w 3531775"/>
                <a:gd name="connsiteY6450" fmla="*/ 1607709 h 2810796"/>
                <a:gd name="connsiteX6451" fmla="*/ 2861 w 3531775"/>
                <a:gd name="connsiteY6451" fmla="*/ 1559131 h 2810796"/>
                <a:gd name="connsiteX6452" fmla="*/ 17148 w 3531775"/>
                <a:gd name="connsiteY6452" fmla="*/ 1586087 h 2810796"/>
                <a:gd name="connsiteX6453" fmla="*/ 3718 w 3531775"/>
                <a:gd name="connsiteY6453" fmla="*/ 1546177 h 2810796"/>
                <a:gd name="connsiteX6454" fmla="*/ 2861 w 3531775"/>
                <a:gd name="connsiteY6454" fmla="*/ 1559131 h 2810796"/>
                <a:gd name="connsiteX6455" fmla="*/ 2974946 w 3531775"/>
                <a:gd name="connsiteY6455" fmla="*/ 2803858 h 2810796"/>
                <a:gd name="connsiteX6456" fmla="*/ 3008856 w 3531775"/>
                <a:gd name="connsiteY6456" fmla="*/ 2802334 h 2810796"/>
                <a:gd name="connsiteX6457" fmla="*/ 2992187 w 3531775"/>
                <a:gd name="connsiteY6457" fmla="*/ 2790047 h 2810796"/>
                <a:gd name="connsiteX6458" fmla="*/ 2974946 w 3531775"/>
                <a:gd name="connsiteY6458" fmla="*/ 2803858 h 2810796"/>
                <a:gd name="connsiteX6459" fmla="*/ 2905700 w 3531775"/>
                <a:gd name="connsiteY6459" fmla="*/ 2797953 h 2810796"/>
                <a:gd name="connsiteX6460" fmla="*/ 2942371 w 3531775"/>
                <a:gd name="connsiteY6460" fmla="*/ 2809573 h 2810796"/>
                <a:gd name="connsiteX6461" fmla="*/ 2923607 w 3531775"/>
                <a:gd name="connsiteY6461" fmla="*/ 2791857 h 2810796"/>
                <a:gd name="connsiteX6462" fmla="*/ 2917130 w 3531775"/>
                <a:gd name="connsiteY6462" fmla="*/ 2798429 h 2810796"/>
                <a:gd name="connsiteX6463" fmla="*/ 2905700 w 3531775"/>
                <a:gd name="connsiteY6463" fmla="*/ 2797953 h 2810796"/>
                <a:gd name="connsiteX6464" fmla="*/ 3084960 w 3531775"/>
                <a:gd name="connsiteY6464" fmla="*/ 2754424 h 2810796"/>
                <a:gd name="connsiteX6465" fmla="*/ 3123441 w 3531775"/>
                <a:gd name="connsiteY6465" fmla="*/ 2742803 h 2810796"/>
                <a:gd name="connsiteX6466" fmla="*/ 3100772 w 3531775"/>
                <a:gd name="connsiteY6466" fmla="*/ 2736040 h 2810796"/>
                <a:gd name="connsiteX6467" fmla="*/ 3084960 w 3531775"/>
                <a:gd name="connsiteY6467" fmla="*/ 2754424 h 2810796"/>
                <a:gd name="connsiteX6468" fmla="*/ 3052099 w 3531775"/>
                <a:gd name="connsiteY6468" fmla="*/ 2510393 h 2810796"/>
                <a:gd name="connsiteX6469" fmla="*/ 3051909 w 3531775"/>
                <a:gd name="connsiteY6469" fmla="*/ 2523442 h 2810796"/>
                <a:gd name="connsiteX6470" fmla="*/ 3078864 w 3531775"/>
                <a:gd name="connsiteY6470" fmla="*/ 2521347 h 2810796"/>
                <a:gd name="connsiteX6471" fmla="*/ 3074673 w 3531775"/>
                <a:gd name="connsiteY6471" fmla="*/ 2512774 h 2810796"/>
                <a:gd name="connsiteX6472" fmla="*/ 3052099 w 3531775"/>
                <a:gd name="connsiteY6472" fmla="*/ 2510393 h 2810796"/>
                <a:gd name="connsiteX6473" fmla="*/ 3137538 w 3531775"/>
                <a:gd name="connsiteY6473" fmla="*/ 2617454 h 2810796"/>
                <a:gd name="connsiteX6474" fmla="*/ 3121727 w 3531775"/>
                <a:gd name="connsiteY6474" fmla="*/ 2578687 h 2810796"/>
                <a:gd name="connsiteX6475" fmla="*/ 3113250 w 3531775"/>
                <a:gd name="connsiteY6475" fmla="*/ 2597356 h 2810796"/>
                <a:gd name="connsiteX6476" fmla="*/ 3124775 w 3531775"/>
                <a:gd name="connsiteY6476" fmla="*/ 2604214 h 2810796"/>
                <a:gd name="connsiteX6477" fmla="*/ 3137538 w 3531775"/>
                <a:gd name="connsiteY6477" fmla="*/ 2617454 h 2810796"/>
                <a:gd name="connsiteX6478" fmla="*/ 2817403 w 3531775"/>
                <a:gd name="connsiteY6478" fmla="*/ 2507250 h 2810796"/>
                <a:gd name="connsiteX6479" fmla="*/ 2899890 w 3531775"/>
                <a:gd name="connsiteY6479" fmla="*/ 2789285 h 2810796"/>
                <a:gd name="connsiteX6480" fmla="*/ 2915129 w 3531775"/>
                <a:gd name="connsiteY6480" fmla="*/ 2762234 h 2810796"/>
                <a:gd name="connsiteX6481" fmla="*/ 2944467 w 3531775"/>
                <a:gd name="connsiteY6481" fmla="*/ 2683367 h 2810796"/>
                <a:gd name="connsiteX6482" fmla="*/ 2954753 w 3531775"/>
                <a:gd name="connsiteY6482" fmla="*/ 2692606 h 2810796"/>
                <a:gd name="connsiteX6483" fmla="*/ 3007808 w 3531775"/>
                <a:gd name="connsiteY6483" fmla="*/ 2776712 h 2810796"/>
                <a:gd name="connsiteX6484" fmla="*/ 2998283 w 3531775"/>
                <a:gd name="connsiteY6484" fmla="*/ 2792143 h 2810796"/>
                <a:gd name="connsiteX6485" fmla="*/ 3040669 w 3531775"/>
                <a:gd name="connsiteY6485" fmla="*/ 2746994 h 2810796"/>
                <a:gd name="connsiteX6486" fmla="*/ 2972565 w 3531775"/>
                <a:gd name="connsiteY6486" fmla="*/ 2672509 h 2810796"/>
                <a:gd name="connsiteX6487" fmla="*/ 2974661 w 3531775"/>
                <a:gd name="connsiteY6487" fmla="*/ 2670127 h 2810796"/>
                <a:gd name="connsiteX6488" fmla="*/ 2984186 w 3531775"/>
                <a:gd name="connsiteY6488" fmla="*/ 2673651 h 2810796"/>
                <a:gd name="connsiteX6489" fmla="*/ 3044669 w 3531775"/>
                <a:gd name="connsiteY6489" fmla="*/ 2697369 h 2810796"/>
                <a:gd name="connsiteX6490" fmla="*/ 3107725 w 3531775"/>
                <a:gd name="connsiteY6490" fmla="*/ 2693749 h 2810796"/>
                <a:gd name="connsiteX6491" fmla="*/ 3113440 w 3531775"/>
                <a:gd name="connsiteY6491" fmla="*/ 2733850 h 2810796"/>
                <a:gd name="connsiteX6492" fmla="*/ 3146968 w 3531775"/>
                <a:gd name="connsiteY6492" fmla="*/ 2713942 h 2810796"/>
                <a:gd name="connsiteX6493" fmla="*/ 3125251 w 3531775"/>
                <a:gd name="connsiteY6493" fmla="*/ 2677081 h 2810796"/>
                <a:gd name="connsiteX6494" fmla="*/ 2989139 w 3531775"/>
                <a:gd name="connsiteY6494" fmla="*/ 2644410 h 2810796"/>
                <a:gd name="connsiteX6495" fmla="*/ 2988758 w 3531775"/>
                <a:gd name="connsiteY6495" fmla="*/ 2632789 h 2810796"/>
                <a:gd name="connsiteX6496" fmla="*/ 2998950 w 3531775"/>
                <a:gd name="connsiteY6496" fmla="*/ 2631551 h 2810796"/>
                <a:gd name="connsiteX6497" fmla="*/ 3065339 w 3531775"/>
                <a:gd name="connsiteY6497" fmla="*/ 2607929 h 2810796"/>
                <a:gd name="connsiteX6498" fmla="*/ 3098200 w 3531775"/>
                <a:gd name="connsiteY6498" fmla="*/ 2598118 h 2810796"/>
                <a:gd name="connsiteX6499" fmla="*/ 3116869 w 3531775"/>
                <a:gd name="connsiteY6499" fmla="*/ 2571543 h 2810796"/>
                <a:gd name="connsiteX6500" fmla="*/ 3116869 w 3531775"/>
                <a:gd name="connsiteY6500" fmla="*/ 2571543 h 2810796"/>
                <a:gd name="connsiteX6501" fmla="*/ 2990949 w 3531775"/>
                <a:gd name="connsiteY6501" fmla="*/ 2616311 h 2810796"/>
                <a:gd name="connsiteX6502" fmla="*/ 2989901 w 3531775"/>
                <a:gd name="connsiteY6502" fmla="*/ 2600118 h 2810796"/>
                <a:gd name="connsiteX6503" fmla="*/ 3022571 w 3531775"/>
                <a:gd name="connsiteY6503" fmla="*/ 2550017 h 2810796"/>
                <a:gd name="connsiteX6504" fmla="*/ 3049146 w 3531775"/>
                <a:gd name="connsiteY6504" fmla="*/ 2515346 h 2810796"/>
                <a:gd name="connsiteX6505" fmla="*/ 3027810 w 3531775"/>
                <a:gd name="connsiteY6505" fmla="*/ 2512774 h 2810796"/>
                <a:gd name="connsiteX6506" fmla="*/ 2990853 w 3531775"/>
                <a:gd name="connsiteY6506" fmla="*/ 2583259 h 2810796"/>
                <a:gd name="connsiteX6507" fmla="*/ 2891508 w 3531775"/>
                <a:gd name="connsiteY6507" fmla="*/ 2504868 h 2810796"/>
                <a:gd name="connsiteX6508" fmla="*/ 2817403 w 3531775"/>
                <a:gd name="connsiteY6508" fmla="*/ 2507250 h 2810796"/>
                <a:gd name="connsiteX6509" fmla="*/ 2449643 w 3531775"/>
                <a:gd name="connsiteY6509" fmla="*/ 1627711 h 2810796"/>
                <a:gd name="connsiteX6510" fmla="*/ 2515842 w 3531775"/>
                <a:gd name="connsiteY6510" fmla="*/ 1493599 h 2810796"/>
                <a:gd name="connsiteX6511" fmla="*/ 2584231 w 3531775"/>
                <a:gd name="connsiteY6511" fmla="*/ 1397111 h 2810796"/>
                <a:gd name="connsiteX6512" fmla="*/ 2736726 w 3531775"/>
                <a:gd name="connsiteY6512" fmla="*/ 1376537 h 2810796"/>
                <a:gd name="connsiteX6513" fmla="*/ 2713676 w 3531775"/>
                <a:gd name="connsiteY6513" fmla="*/ 1522936 h 2810796"/>
                <a:gd name="connsiteX6514" fmla="*/ 2585374 w 3531775"/>
                <a:gd name="connsiteY6514" fmla="*/ 1559512 h 2810796"/>
                <a:gd name="connsiteX6515" fmla="*/ 2555846 w 3531775"/>
                <a:gd name="connsiteY6515" fmla="*/ 1578753 h 2810796"/>
                <a:gd name="connsiteX6516" fmla="*/ 2592803 w 3531775"/>
                <a:gd name="connsiteY6516" fmla="*/ 1731915 h 2810796"/>
                <a:gd name="connsiteX6517" fmla="*/ 2593280 w 3531775"/>
                <a:gd name="connsiteY6517" fmla="*/ 1731629 h 2810796"/>
                <a:gd name="connsiteX6518" fmla="*/ 2667003 w 3531775"/>
                <a:gd name="connsiteY6518" fmla="*/ 1714484 h 2810796"/>
                <a:gd name="connsiteX6519" fmla="*/ 2687292 w 3531775"/>
                <a:gd name="connsiteY6519" fmla="*/ 1635808 h 2810796"/>
                <a:gd name="connsiteX6520" fmla="*/ 2702722 w 3531775"/>
                <a:gd name="connsiteY6520" fmla="*/ 1655620 h 2810796"/>
                <a:gd name="connsiteX6521" fmla="*/ 2670909 w 3531775"/>
                <a:gd name="connsiteY6521" fmla="*/ 1730391 h 2810796"/>
                <a:gd name="connsiteX6522" fmla="*/ 2665384 w 3531775"/>
                <a:gd name="connsiteY6522" fmla="*/ 1740963 h 2810796"/>
                <a:gd name="connsiteX6523" fmla="*/ 2769207 w 3531775"/>
                <a:gd name="connsiteY6523" fmla="*/ 1672955 h 2810796"/>
                <a:gd name="connsiteX6524" fmla="*/ 2803782 w 3531775"/>
                <a:gd name="connsiteY6524" fmla="*/ 1658191 h 2810796"/>
                <a:gd name="connsiteX6525" fmla="*/ 2803782 w 3531775"/>
                <a:gd name="connsiteY6525" fmla="*/ 1658191 h 2810796"/>
                <a:gd name="connsiteX6526" fmla="*/ 2790828 w 3531775"/>
                <a:gd name="connsiteY6526" fmla="*/ 1689529 h 2810796"/>
                <a:gd name="connsiteX6527" fmla="*/ 2757205 w 3531775"/>
                <a:gd name="connsiteY6527" fmla="*/ 1710483 h 2810796"/>
                <a:gd name="connsiteX6528" fmla="*/ 2690244 w 3531775"/>
                <a:gd name="connsiteY6528" fmla="*/ 1756299 h 2810796"/>
                <a:gd name="connsiteX6529" fmla="*/ 2679291 w 3531775"/>
                <a:gd name="connsiteY6529" fmla="*/ 1761157 h 2810796"/>
                <a:gd name="connsiteX6530" fmla="*/ 2683196 w 3531775"/>
                <a:gd name="connsiteY6530" fmla="*/ 1771825 h 2810796"/>
                <a:gd name="connsiteX6531" fmla="*/ 2844549 w 3531775"/>
                <a:gd name="connsiteY6531" fmla="*/ 1752965 h 2810796"/>
                <a:gd name="connsiteX6532" fmla="*/ 2879601 w 3531775"/>
                <a:gd name="connsiteY6532" fmla="*/ 1779349 h 2810796"/>
                <a:gd name="connsiteX6533" fmla="*/ 2848169 w 3531775"/>
                <a:gd name="connsiteY6533" fmla="*/ 1809925 h 2810796"/>
                <a:gd name="connsiteX6534" fmla="*/ 2836453 w 3531775"/>
                <a:gd name="connsiteY6534" fmla="*/ 1775825 h 2810796"/>
                <a:gd name="connsiteX6535" fmla="*/ 2760825 w 3531775"/>
                <a:gd name="connsiteY6535" fmla="*/ 1800971 h 2810796"/>
                <a:gd name="connsiteX6536" fmla="*/ 2684529 w 3531775"/>
                <a:gd name="connsiteY6536" fmla="*/ 1799923 h 2810796"/>
                <a:gd name="connsiteX6537" fmla="*/ 2703008 w 3531775"/>
                <a:gd name="connsiteY6537" fmla="*/ 1825641 h 2810796"/>
                <a:gd name="connsiteX6538" fmla="*/ 2755871 w 3531775"/>
                <a:gd name="connsiteY6538" fmla="*/ 1839738 h 2810796"/>
                <a:gd name="connsiteX6539" fmla="*/ 2738631 w 3531775"/>
                <a:gd name="connsiteY6539" fmla="*/ 1906317 h 2810796"/>
                <a:gd name="connsiteX6540" fmla="*/ 2743108 w 3531775"/>
                <a:gd name="connsiteY6540" fmla="*/ 1887934 h 2810796"/>
                <a:gd name="connsiteX6541" fmla="*/ 2696340 w 3531775"/>
                <a:gd name="connsiteY6541" fmla="*/ 1846786 h 2810796"/>
                <a:gd name="connsiteX6542" fmla="*/ 2659098 w 3531775"/>
                <a:gd name="connsiteY6542" fmla="*/ 1829165 h 2810796"/>
                <a:gd name="connsiteX6543" fmla="*/ 2656811 w 3531775"/>
                <a:gd name="connsiteY6543" fmla="*/ 1822688 h 2810796"/>
                <a:gd name="connsiteX6544" fmla="*/ 2618045 w 3531775"/>
                <a:gd name="connsiteY6544" fmla="*/ 1867646 h 2810796"/>
                <a:gd name="connsiteX6545" fmla="*/ 2635666 w 3531775"/>
                <a:gd name="connsiteY6545" fmla="*/ 1908032 h 2810796"/>
                <a:gd name="connsiteX6546" fmla="*/ 2626712 w 3531775"/>
                <a:gd name="connsiteY6546" fmla="*/ 1938512 h 2810796"/>
                <a:gd name="connsiteX6547" fmla="*/ 2590899 w 3531775"/>
                <a:gd name="connsiteY6547" fmla="*/ 1886982 h 2810796"/>
                <a:gd name="connsiteX6548" fmla="*/ 2556037 w 3531775"/>
                <a:gd name="connsiteY6548" fmla="*/ 1755918 h 2810796"/>
                <a:gd name="connsiteX6549" fmla="*/ 2556132 w 3531775"/>
                <a:gd name="connsiteY6549" fmla="*/ 1755822 h 2810796"/>
                <a:gd name="connsiteX6550" fmla="*/ 2449643 w 3531775"/>
                <a:gd name="connsiteY6550" fmla="*/ 1627711 h 2810796"/>
                <a:gd name="connsiteX6551" fmla="*/ 2496696 w 3531775"/>
                <a:gd name="connsiteY6551" fmla="*/ 1674003 h 2810796"/>
                <a:gd name="connsiteX6552" fmla="*/ 2497839 w 3531775"/>
                <a:gd name="connsiteY6552" fmla="*/ 1677241 h 2810796"/>
                <a:gd name="connsiteX6553" fmla="*/ 2528415 w 3531775"/>
                <a:gd name="connsiteY6553" fmla="*/ 1654953 h 2810796"/>
                <a:gd name="connsiteX6554" fmla="*/ 2496696 w 3531775"/>
                <a:gd name="connsiteY6554" fmla="*/ 1674003 h 2810796"/>
                <a:gd name="connsiteX6555" fmla="*/ 2472788 w 3531775"/>
                <a:gd name="connsiteY6555" fmla="*/ 1621520 h 2810796"/>
                <a:gd name="connsiteX6556" fmla="*/ 2468217 w 3531775"/>
                <a:gd name="connsiteY6556" fmla="*/ 1634379 h 2810796"/>
                <a:gd name="connsiteX6557" fmla="*/ 2524033 w 3531775"/>
                <a:gd name="connsiteY6557" fmla="*/ 1630950 h 2810796"/>
                <a:gd name="connsiteX6558" fmla="*/ 2472788 w 3531775"/>
                <a:gd name="connsiteY6558" fmla="*/ 1621520 h 2810796"/>
                <a:gd name="connsiteX6559" fmla="*/ 2484981 w 3531775"/>
                <a:gd name="connsiteY6559" fmla="*/ 1570752 h 2810796"/>
                <a:gd name="connsiteX6560" fmla="*/ 2482504 w 3531775"/>
                <a:gd name="connsiteY6560" fmla="*/ 1573228 h 2810796"/>
                <a:gd name="connsiteX6561" fmla="*/ 2528510 w 3531775"/>
                <a:gd name="connsiteY6561" fmla="*/ 1592469 h 2810796"/>
                <a:gd name="connsiteX6562" fmla="*/ 2484981 w 3531775"/>
                <a:gd name="connsiteY6562" fmla="*/ 1570752 h 2810796"/>
                <a:gd name="connsiteX6563" fmla="*/ 2656716 w 3531775"/>
                <a:gd name="connsiteY6563" fmla="*/ 1375775 h 2810796"/>
                <a:gd name="connsiteX6564" fmla="*/ 2637095 w 3531775"/>
                <a:gd name="connsiteY6564" fmla="*/ 1416733 h 2810796"/>
                <a:gd name="connsiteX6565" fmla="*/ 2657669 w 3531775"/>
                <a:gd name="connsiteY6565" fmla="*/ 1433878 h 2810796"/>
                <a:gd name="connsiteX6566" fmla="*/ 2657669 w 3531775"/>
                <a:gd name="connsiteY6566" fmla="*/ 1378251 h 2810796"/>
                <a:gd name="connsiteX6567" fmla="*/ 2657669 w 3531775"/>
                <a:gd name="connsiteY6567" fmla="*/ 1378251 h 2810796"/>
                <a:gd name="connsiteX6568" fmla="*/ 2659955 w 3531775"/>
                <a:gd name="connsiteY6568" fmla="*/ 1375966 h 2810796"/>
                <a:gd name="connsiteX6569" fmla="*/ 2656716 w 3531775"/>
                <a:gd name="connsiteY6569" fmla="*/ 1375775 h 2810796"/>
                <a:gd name="connsiteX6570" fmla="*/ 2714343 w 3531775"/>
                <a:gd name="connsiteY6570" fmla="*/ 1387872 h 2810796"/>
                <a:gd name="connsiteX6571" fmla="*/ 2662908 w 3531775"/>
                <a:gd name="connsiteY6571" fmla="*/ 1400159 h 2810796"/>
                <a:gd name="connsiteX6572" fmla="*/ 2668242 w 3531775"/>
                <a:gd name="connsiteY6572" fmla="*/ 1436259 h 2810796"/>
                <a:gd name="connsiteX6573" fmla="*/ 2716438 w 3531775"/>
                <a:gd name="connsiteY6573" fmla="*/ 1390253 h 2810796"/>
                <a:gd name="connsiteX6574" fmla="*/ 2714343 w 3531775"/>
                <a:gd name="connsiteY6574" fmla="*/ 1387872 h 2810796"/>
                <a:gd name="connsiteX6575" fmla="*/ 2737107 w 3531775"/>
                <a:gd name="connsiteY6575" fmla="*/ 1419209 h 2810796"/>
                <a:gd name="connsiteX6576" fmla="*/ 2724725 w 3531775"/>
                <a:gd name="connsiteY6576" fmla="*/ 1405683 h 2810796"/>
                <a:gd name="connsiteX6577" fmla="*/ 2680338 w 3531775"/>
                <a:gd name="connsiteY6577" fmla="*/ 1429401 h 2810796"/>
                <a:gd name="connsiteX6578" fmla="*/ 2738250 w 3531775"/>
                <a:gd name="connsiteY6578" fmla="*/ 1431687 h 2810796"/>
                <a:gd name="connsiteX6579" fmla="*/ 2737107 w 3531775"/>
                <a:gd name="connsiteY6579" fmla="*/ 1419209 h 2810796"/>
                <a:gd name="connsiteX6580" fmla="*/ 2723391 w 3531775"/>
                <a:gd name="connsiteY6580" fmla="*/ 1474645 h 2810796"/>
                <a:gd name="connsiteX6581" fmla="*/ 2723963 w 3531775"/>
                <a:gd name="connsiteY6581" fmla="*/ 1488075 h 2810796"/>
                <a:gd name="connsiteX6582" fmla="*/ 2719010 w 3531775"/>
                <a:gd name="connsiteY6582" fmla="*/ 1435973 h 2810796"/>
                <a:gd name="connsiteX6583" fmla="*/ 2677957 w 3531775"/>
                <a:gd name="connsiteY6583" fmla="*/ 1439878 h 2810796"/>
                <a:gd name="connsiteX6584" fmla="*/ 2723391 w 3531775"/>
                <a:gd name="connsiteY6584" fmla="*/ 1474645 h 2810796"/>
                <a:gd name="connsiteX6585" fmla="*/ 2685768 w 3531775"/>
                <a:gd name="connsiteY6585" fmla="*/ 1510078 h 2810796"/>
                <a:gd name="connsiteX6586" fmla="*/ 2707961 w 3531775"/>
                <a:gd name="connsiteY6586" fmla="*/ 1473883 h 2810796"/>
                <a:gd name="connsiteX6587" fmla="*/ 2684815 w 3531775"/>
                <a:gd name="connsiteY6587" fmla="*/ 1451975 h 2810796"/>
                <a:gd name="connsiteX6588" fmla="*/ 2682529 w 3531775"/>
                <a:gd name="connsiteY6588" fmla="*/ 1509887 h 2810796"/>
                <a:gd name="connsiteX6589" fmla="*/ 2685768 w 3531775"/>
                <a:gd name="connsiteY6589" fmla="*/ 1510078 h 2810796"/>
                <a:gd name="connsiteX6590" fmla="*/ 2628141 w 3531775"/>
                <a:gd name="connsiteY6590" fmla="*/ 1498076 h 2810796"/>
                <a:gd name="connsiteX6591" fmla="*/ 2680052 w 3531775"/>
                <a:gd name="connsiteY6591" fmla="*/ 1482455 h 2810796"/>
                <a:gd name="connsiteX6592" fmla="*/ 2674242 w 3531775"/>
                <a:gd name="connsiteY6592" fmla="*/ 1449689 h 2810796"/>
                <a:gd name="connsiteX6593" fmla="*/ 2626046 w 3531775"/>
                <a:gd name="connsiteY6593" fmla="*/ 1495695 h 2810796"/>
                <a:gd name="connsiteX6594" fmla="*/ 2628141 w 3531775"/>
                <a:gd name="connsiteY6594" fmla="*/ 1498076 h 2810796"/>
                <a:gd name="connsiteX6595" fmla="*/ 2608520 w 3531775"/>
                <a:gd name="connsiteY6595" fmla="*/ 1472358 h 2810796"/>
                <a:gd name="connsiteX6596" fmla="*/ 2662241 w 3531775"/>
                <a:gd name="connsiteY6596" fmla="*/ 1456547 h 2810796"/>
                <a:gd name="connsiteX6597" fmla="*/ 2604329 w 3531775"/>
                <a:gd name="connsiteY6597" fmla="*/ 1454261 h 2810796"/>
                <a:gd name="connsiteX6598" fmla="*/ 2608520 w 3531775"/>
                <a:gd name="connsiteY6598" fmla="*/ 1472358 h 2810796"/>
                <a:gd name="connsiteX6599" fmla="*/ 2604519 w 3531775"/>
                <a:gd name="connsiteY6599" fmla="*/ 1432354 h 2810796"/>
                <a:gd name="connsiteX6600" fmla="*/ 2664527 w 3531775"/>
                <a:gd name="connsiteY6600" fmla="*/ 1445974 h 2810796"/>
                <a:gd name="connsiteX6601" fmla="*/ 2618521 w 3531775"/>
                <a:gd name="connsiteY6601" fmla="*/ 1397778 h 2810796"/>
                <a:gd name="connsiteX6602" fmla="*/ 2604519 w 3531775"/>
                <a:gd name="connsiteY6602" fmla="*/ 1432354 h 2810796"/>
                <a:gd name="connsiteX6603" fmla="*/ 2567658 w 3531775"/>
                <a:gd name="connsiteY6603" fmla="*/ 1485789 h 2810796"/>
                <a:gd name="connsiteX6604" fmla="*/ 2589851 w 3531775"/>
                <a:gd name="connsiteY6604" fmla="*/ 1547511 h 2810796"/>
                <a:gd name="connsiteX6605" fmla="*/ 2533177 w 3531775"/>
                <a:gd name="connsiteY6605" fmla="*/ 1482931 h 2810796"/>
                <a:gd name="connsiteX6606" fmla="*/ 2567658 w 3531775"/>
                <a:gd name="connsiteY6606" fmla="*/ 1485789 h 2810796"/>
                <a:gd name="connsiteX6607" fmla="*/ 2554037 w 3531775"/>
                <a:gd name="connsiteY6607" fmla="*/ 1556179 h 2810796"/>
                <a:gd name="connsiteX6608" fmla="*/ 2554989 w 3531775"/>
                <a:gd name="connsiteY6608" fmla="*/ 1559512 h 2810796"/>
                <a:gd name="connsiteX6609" fmla="*/ 2511555 w 3531775"/>
                <a:gd name="connsiteY6609" fmla="*/ 1522174 h 2810796"/>
                <a:gd name="connsiteX6610" fmla="*/ 2554037 w 3531775"/>
                <a:gd name="connsiteY6610" fmla="*/ 1556179 h 2810796"/>
                <a:gd name="connsiteX6611" fmla="*/ 2546036 w 3531775"/>
                <a:gd name="connsiteY6611" fmla="*/ 1691053 h 2810796"/>
                <a:gd name="connsiteX6612" fmla="*/ 2522700 w 3531775"/>
                <a:gd name="connsiteY6612" fmla="*/ 1711245 h 2810796"/>
                <a:gd name="connsiteX6613" fmla="*/ 2548322 w 3531775"/>
                <a:gd name="connsiteY6613" fmla="*/ 1692767 h 2810796"/>
                <a:gd name="connsiteX6614" fmla="*/ 2546036 w 3531775"/>
                <a:gd name="connsiteY6614" fmla="*/ 1691053 h 2810796"/>
                <a:gd name="connsiteX6615" fmla="*/ 2714438 w 3531775"/>
                <a:gd name="connsiteY6615" fmla="*/ 1924415 h 2810796"/>
                <a:gd name="connsiteX6616" fmla="*/ 2751776 w 3531775"/>
                <a:gd name="connsiteY6616" fmla="*/ 1910794 h 2810796"/>
                <a:gd name="connsiteX6617" fmla="*/ 2729583 w 3531775"/>
                <a:gd name="connsiteY6617" fmla="*/ 1905460 h 2810796"/>
                <a:gd name="connsiteX6618" fmla="*/ 2728059 w 3531775"/>
                <a:gd name="connsiteY6618" fmla="*/ 1913175 h 2810796"/>
                <a:gd name="connsiteX6619" fmla="*/ 2714438 w 3531775"/>
                <a:gd name="connsiteY6619" fmla="*/ 1924415 h 2810796"/>
                <a:gd name="connsiteX6620" fmla="*/ 2635476 w 3531775"/>
                <a:gd name="connsiteY6620" fmla="*/ 1943941 h 2810796"/>
                <a:gd name="connsiteX6621" fmla="*/ 2679767 w 3531775"/>
                <a:gd name="connsiteY6621" fmla="*/ 1941465 h 2810796"/>
                <a:gd name="connsiteX6622" fmla="*/ 2653668 w 3531775"/>
                <a:gd name="connsiteY6622" fmla="*/ 1931845 h 2810796"/>
                <a:gd name="connsiteX6623" fmla="*/ 2635476 w 3531775"/>
                <a:gd name="connsiteY6623" fmla="*/ 1943941 h 2810796"/>
                <a:gd name="connsiteX6624" fmla="*/ 2822356 w 3531775"/>
                <a:gd name="connsiteY6624" fmla="*/ 1838976 h 2810796"/>
                <a:gd name="connsiteX6625" fmla="*/ 2861790 w 3531775"/>
                <a:gd name="connsiteY6625" fmla="*/ 1814306 h 2810796"/>
                <a:gd name="connsiteX6626" fmla="*/ 2834548 w 3531775"/>
                <a:gd name="connsiteY6626" fmla="*/ 1816211 h 2810796"/>
                <a:gd name="connsiteX6627" fmla="*/ 2822356 w 3531775"/>
                <a:gd name="connsiteY6627" fmla="*/ 1838976 h 2810796"/>
                <a:gd name="connsiteX6628" fmla="*/ 2717200 w 3531775"/>
                <a:gd name="connsiteY6628" fmla="*/ 1636855 h 2810796"/>
                <a:gd name="connsiteX6629" fmla="*/ 2746632 w 3531775"/>
                <a:gd name="connsiteY6629" fmla="*/ 1625235 h 2810796"/>
                <a:gd name="connsiteX6630" fmla="*/ 2713485 w 3531775"/>
                <a:gd name="connsiteY6630" fmla="*/ 1624758 h 2810796"/>
                <a:gd name="connsiteX6631" fmla="*/ 2717200 w 3531775"/>
                <a:gd name="connsiteY6631" fmla="*/ 1636855 h 2810796"/>
                <a:gd name="connsiteX6632" fmla="*/ 2811212 w 3531775"/>
                <a:gd name="connsiteY6632" fmla="*/ 1662954 h 2810796"/>
                <a:gd name="connsiteX6633" fmla="*/ 2807307 w 3531775"/>
                <a:gd name="connsiteY6633" fmla="*/ 1683337 h 2810796"/>
                <a:gd name="connsiteX6634" fmla="*/ 2840358 w 3531775"/>
                <a:gd name="connsiteY6634" fmla="*/ 1693148 h 2810796"/>
                <a:gd name="connsiteX6635" fmla="*/ 2818451 w 3531775"/>
                <a:gd name="connsiteY6635" fmla="*/ 1667812 h 2810796"/>
                <a:gd name="connsiteX6636" fmla="*/ 2811212 w 3531775"/>
                <a:gd name="connsiteY6636" fmla="*/ 1662954 h 2810796"/>
                <a:gd name="connsiteX6637" fmla="*/ 2200278 w 3531775"/>
                <a:gd name="connsiteY6637" fmla="*/ 2202450 h 2810796"/>
                <a:gd name="connsiteX6638" fmla="*/ 2435451 w 3531775"/>
                <a:gd name="connsiteY6638" fmla="*/ 2164064 h 2810796"/>
                <a:gd name="connsiteX6639" fmla="*/ 2387730 w 3531775"/>
                <a:gd name="connsiteY6639" fmla="*/ 2277888 h 2810796"/>
                <a:gd name="connsiteX6640" fmla="*/ 2320008 w 3531775"/>
                <a:gd name="connsiteY6640" fmla="*/ 2293699 h 2810796"/>
                <a:gd name="connsiteX6641" fmla="*/ 2212565 w 3531775"/>
                <a:gd name="connsiteY6641" fmla="*/ 2330371 h 2810796"/>
                <a:gd name="connsiteX6642" fmla="*/ 2242569 w 3531775"/>
                <a:gd name="connsiteY6642" fmla="*/ 2492581 h 2810796"/>
                <a:gd name="connsiteX6643" fmla="*/ 2243141 w 3531775"/>
                <a:gd name="connsiteY6643" fmla="*/ 2492295 h 2810796"/>
                <a:gd name="connsiteX6644" fmla="*/ 2321151 w 3531775"/>
                <a:gd name="connsiteY6644" fmla="*/ 2478484 h 2810796"/>
                <a:gd name="connsiteX6645" fmla="*/ 2346773 w 3531775"/>
                <a:gd name="connsiteY6645" fmla="*/ 2397426 h 2810796"/>
                <a:gd name="connsiteX6646" fmla="*/ 2361822 w 3531775"/>
                <a:gd name="connsiteY6646" fmla="*/ 2419048 h 2810796"/>
                <a:gd name="connsiteX6647" fmla="*/ 2324294 w 3531775"/>
                <a:gd name="connsiteY6647" fmla="*/ 2495439 h 2810796"/>
                <a:gd name="connsiteX6648" fmla="*/ 2317912 w 3531775"/>
                <a:gd name="connsiteY6648" fmla="*/ 2506107 h 2810796"/>
                <a:gd name="connsiteX6649" fmla="*/ 2430307 w 3531775"/>
                <a:gd name="connsiteY6649" fmla="*/ 2440765 h 2810796"/>
                <a:gd name="connsiteX6650" fmla="*/ 2467264 w 3531775"/>
                <a:gd name="connsiteY6650" fmla="*/ 2427335 h 2810796"/>
                <a:gd name="connsiteX6651" fmla="*/ 2467264 w 3531775"/>
                <a:gd name="connsiteY6651" fmla="*/ 2427335 h 2810796"/>
                <a:gd name="connsiteX6652" fmla="*/ 2451929 w 3531775"/>
                <a:gd name="connsiteY6652" fmla="*/ 2459339 h 2810796"/>
                <a:gd name="connsiteX6653" fmla="*/ 2415543 w 3531775"/>
                <a:gd name="connsiteY6653" fmla="*/ 2479342 h 2810796"/>
                <a:gd name="connsiteX6654" fmla="*/ 2342963 w 3531775"/>
                <a:gd name="connsiteY6654" fmla="*/ 2523442 h 2810796"/>
                <a:gd name="connsiteX6655" fmla="*/ 2331247 w 3531775"/>
                <a:gd name="connsiteY6655" fmla="*/ 2527824 h 2810796"/>
                <a:gd name="connsiteX6656" fmla="*/ 2334676 w 3531775"/>
                <a:gd name="connsiteY6656" fmla="*/ 2539159 h 2810796"/>
                <a:gd name="connsiteX6657" fmla="*/ 2504411 w 3531775"/>
                <a:gd name="connsiteY6657" fmla="*/ 2528491 h 2810796"/>
                <a:gd name="connsiteX6658" fmla="*/ 2539559 w 3531775"/>
                <a:gd name="connsiteY6658" fmla="*/ 2558018 h 2810796"/>
                <a:gd name="connsiteX6659" fmla="*/ 2504983 w 3531775"/>
                <a:gd name="connsiteY6659" fmla="*/ 2588212 h 2810796"/>
                <a:gd name="connsiteX6660" fmla="*/ 2494601 w 3531775"/>
                <a:gd name="connsiteY6660" fmla="*/ 2551827 h 2810796"/>
                <a:gd name="connsiteX6661" fmla="*/ 2414114 w 3531775"/>
                <a:gd name="connsiteY6661" fmla="*/ 2573830 h 2810796"/>
                <a:gd name="connsiteX6662" fmla="*/ 2334390 w 3531775"/>
                <a:gd name="connsiteY6662" fmla="*/ 2568400 h 2810796"/>
                <a:gd name="connsiteX6663" fmla="*/ 2352297 w 3531775"/>
                <a:gd name="connsiteY6663" fmla="*/ 2596309 h 2810796"/>
                <a:gd name="connsiteX6664" fmla="*/ 2406780 w 3531775"/>
                <a:gd name="connsiteY6664" fmla="*/ 2614025 h 2810796"/>
                <a:gd name="connsiteX6665" fmla="*/ 2384968 w 3531775"/>
                <a:gd name="connsiteY6665" fmla="*/ 2682605 h 2810796"/>
                <a:gd name="connsiteX6666" fmla="*/ 2390683 w 3531775"/>
                <a:gd name="connsiteY6666" fmla="*/ 2663555 h 2810796"/>
                <a:gd name="connsiteX6667" fmla="*/ 2344106 w 3531775"/>
                <a:gd name="connsiteY6667" fmla="*/ 2617930 h 2810796"/>
                <a:gd name="connsiteX6668" fmla="*/ 2306101 w 3531775"/>
                <a:gd name="connsiteY6668" fmla="*/ 2597451 h 2810796"/>
                <a:gd name="connsiteX6669" fmla="*/ 2304101 w 3531775"/>
                <a:gd name="connsiteY6669" fmla="*/ 2590498 h 2810796"/>
                <a:gd name="connsiteX6670" fmla="*/ 2261048 w 3531775"/>
                <a:gd name="connsiteY6670" fmla="*/ 2635266 h 2810796"/>
                <a:gd name="connsiteX6671" fmla="*/ 2277145 w 3531775"/>
                <a:gd name="connsiteY6671" fmla="*/ 2678509 h 2810796"/>
                <a:gd name="connsiteX6672" fmla="*/ 2258476 w 3531775"/>
                <a:gd name="connsiteY6672" fmla="*/ 2707846 h 2810796"/>
                <a:gd name="connsiteX6673" fmla="*/ 2231520 w 3531775"/>
                <a:gd name="connsiteY6673" fmla="*/ 2654125 h 2810796"/>
                <a:gd name="connsiteX6674" fmla="*/ 2202469 w 3531775"/>
                <a:gd name="connsiteY6674" fmla="*/ 2515156 h 2810796"/>
                <a:gd name="connsiteX6675" fmla="*/ 2202564 w 3531775"/>
                <a:gd name="connsiteY6675" fmla="*/ 2515060 h 2810796"/>
                <a:gd name="connsiteX6676" fmla="*/ 2200278 w 3531775"/>
                <a:gd name="connsiteY6676" fmla="*/ 2202450 h 2810796"/>
                <a:gd name="connsiteX6677" fmla="*/ 2290956 w 3531775"/>
                <a:gd name="connsiteY6677" fmla="*/ 2168731 h 2810796"/>
                <a:gd name="connsiteX6678" fmla="*/ 2288384 w 3531775"/>
                <a:gd name="connsiteY6678" fmla="*/ 2144824 h 2810796"/>
                <a:gd name="connsiteX6679" fmla="*/ 2314769 w 3531775"/>
                <a:gd name="connsiteY6679" fmla="*/ 2202355 h 2810796"/>
                <a:gd name="connsiteX6680" fmla="*/ 2333723 w 3531775"/>
                <a:gd name="connsiteY6680" fmla="*/ 2197783 h 2810796"/>
                <a:gd name="connsiteX6681" fmla="*/ 2290956 w 3531775"/>
                <a:gd name="connsiteY6681" fmla="*/ 2168731 h 2810796"/>
                <a:gd name="connsiteX6682" fmla="*/ 2329533 w 3531775"/>
                <a:gd name="connsiteY6682" fmla="*/ 2124059 h 2810796"/>
                <a:gd name="connsiteX6683" fmla="*/ 2309244 w 3531775"/>
                <a:gd name="connsiteY6683" fmla="*/ 2169589 h 2810796"/>
                <a:gd name="connsiteX6684" fmla="*/ 2327342 w 3531775"/>
                <a:gd name="connsiteY6684" fmla="*/ 2184829 h 2810796"/>
                <a:gd name="connsiteX6685" fmla="*/ 2330485 w 3531775"/>
                <a:gd name="connsiteY6685" fmla="*/ 2126631 h 2810796"/>
                <a:gd name="connsiteX6686" fmla="*/ 2330485 w 3531775"/>
                <a:gd name="connsiteY6686" fmla="*/ 2126631 h 2810796"/>
                <a:gd name="connsiteX6687" fmla="*/ 2332961 w 3531775"/>
                <a:gd name="connsiteY6687" fmla="*/ 2124345 h 2810796"/>
                <a:gd name="connsiteX6688" fmla="*/ 2329533 w 3531775"/>
                <a:gd name="connsiteY6688" fmla="*/ 2124059 h 2810796"/>
                <a:gd name="connsiteX6689" fmla="*/ 2389064 w 3531775"/>
                <a:gd name="connsiteY6689" fmla="*/ 2139871 h 2810796"/>
                <a:gd name="connsiteX6690" fmla="*/ 2336295 w 3531775"/>
                <a:gd name="connsiteY6690" fmla="*/ 2144728 h 2810796"/>
                <a:gd name="connsiteX6691" fmla="*/ 2338105 w 3531775"/>
                <a:gd name="connsiteY6691" fmla="*/ 2187876 h 2810796"/>
                <a:gd name="connsiteX6692" fmla="*/ 2391064 w 3531775"/>
                <a:gd name="connsiteY6692" fmla="*/ 2142538 h 2810796"/>
                <a:gd name="connsiteX6693" fmla="*/ 2389064 w 3531775"/>
                <a:gd name="connsiteY6693" fmla="*/ 2139871 h 2810796"/>
                <a:gd name="connsiteX6694" fmla="*/ 2411924 w 3531775"/>
                <a:gd name="connsiteY6694" fmla="*/ 2183590 h 2810796"/>
                <a:gd name="connsiteX6695" fmla="*/ 2359917 w 3531775"/>
                <a:gd name="connsiteY6695" fmla="*/ 2168922 h 2810796"/>
                <a:gd name="connsiteX6696" fmla="*/ 2351059 w 3531775"/>
                <a:gd name="connsiteY6696" fmla="*/ 2181304 h 2810796"/>
                <a:gd name="connsiteX6697" fmla="*/ 2411447 w 3531775"/>
                <a:gd name="connsiteY6697" fmla="*/ 2186924 h 2810796"/>
                <a:gd name="connsiteX6698" fmla="*/ 2411924 w 3531775"/>
                <a:gd name="connsiteY6698" fmla="*/ 2183590 h 2810796"/>
                <a:gd name="connsiteX6699" fmla="*/ 2388778 w 3531775"/>
                <a:gd name="connsiteY6699" fmla="*/ 2217118 h 2810796"/>
                <a:gd name="connsiteX6700" fmla="*/ 2393540 w 3531775"/>
                <a:gd name="connsiteY6700" fmla="*/ 2245217 h 2810796"/>
                <a:gd name="connsiteX6701" fmla="*/ 2377824 w 3531775"/>
                <a:gd name="connsiteY6701" fmla="*/ 2187400 h 2810796"/>
                <a:gd name="connsiteX6702" fmla="*/ 2348201 w 3531775"/>
                <a:gd name="connsiteY6702" fmla="*/ 2192258 h 2810796"/>
                <a:gd name="connsiteX6703" fmla="*/ 2388778 w 3531775"/>
                <a:gd name="connsiteY6703" fmla="*/ 2217118 h 2810796"/>
                <a:gd name="connsiteX6704" fmla="*/ 2352297 w 3531775"/>
                <a:gd name="connsiteY6704" fmla="*/ 2265982 h 2810796"/>
                <a:gd name="connsiteX6705" fmla="*/ 2379443 w 3531775"/>
                <a:gd name="connsiteY6705" fmla="*/ 2241121 h 2810796"/>
                <a:gd name="connsiteX6706" fmla="*/ 2354583 w 3531775"/>
                <a:gd name="connsiteY6706" fmla="*/ 2205212 h 2810796"/>
                <a:gd name="connsiteX6707" fmla="*/ 2348964 w 3531775"/>
                <a:gd name="connsiteY6707" fmla="*/ 2265601 h 2810796"/>
                <a:gd name="connsiteX6708" fmla="*/ 2352297 w 3531775"/>
                <a:gd name="connsiteY6708" fmla="*/ 2265982 h 2810796"/>
                <a:gd name="connsiteX6709" fmla="*/ 2292766 w 3531775"/>
                <a:gd name="connsiteY6709" fmla="*/ 2250170 h 2810796"/>
                <a:gd name="connsiteX6710" fmla="*/ 2347916 w 3531775"/>
                <a:gd name="connsiteY6710" fmla="*/ 2237026 h 2810796"/>
                <a:gd name="connsiteX6711" fmla="*/ 2343725 w 3531775"/>
                <a:gd name="connsiteY6711" fmla="*/ 2202164 h 2810796"/>
                <a:gd name="connsiteX6712" fmla="*/ 2290766 w 3531775"/>
                <a:gd name="connsiteY6712" fmla="*/ 2247503 h 2810796"/>
                <a:gd name="connsiteX6713" fmla="*/ 2292766 w 3531775"/>
                <a:gd name="connsiteY6713" fmla="*/ 2250170 h 2810796"/>
                <a:gd name="connsiteX6714" fmla="*/ 2282860 w 3531775"/>
                <a:gd name="connsiteY6714" fmla="*/ 2230930 h 2810796"/>
                <a:gd name="connsiteX6715" fmla="*/ 2330771 w 3531775"/>
                <a:gd name="connsiteY6715" fmla="*/ 2208736 h 2810796"/>
                <a:gd name="connsiteX6716" fmla="*/ 2270382 w 3531775"/>
                <a:gd name="connsiteY6716" fmla="*/ 2203117 h 2810796"/>
                <a:gd name="connsiteX6717" fmla="*/ 2282860 w 3531775"/>
                <a:gd name="connsiteY6717" fmla="*/ 2230930 h 2810796"/>
                <a:gd name="connsiteX6718" fmla="*/ 2138937 w 3531775"/>
                <a:gd name="connsiteY6718" fmla="*/ 2318179 h 2810796"/>
                <a:gd name="connsiteX6719" fmla="*/ 2136270 w 3531775"/>
                <a:gd name="connsiteY6719" fmla="*/ 2320655 h 2810796"/>
                <a:gd name="connsiteX6720" fmla="*/ 2183324 w 3531775"/>
                <a:gd name="connsiteY6720" fmla="*/ 2343325 h 2810796"/>
                <a:gd name="connsiteX6721" fmla="*/ 2138937 w 3531775"/>
                <a:gd name="connsiteY6721" fmla="*/ 2318179 h 2810796"/>
                <a:gd name="connsiteX6722" fmla="*/ 2230187 w 3531775"/>
                <a:gd name="connsiteY6722" fmla="*/ 2233978 h 2810796"/>
                <a:gd name="connsiteX6723" fmla="*/ 2249999 w 3531775"/>
                <a:gd name="connsiteY6723" fmla="*/ 2299700 h 2810796"/>
                <a:gd name="connsiteX6724" fmla="*/ 2194373 w 3531775"/>
                <a:gd name="connsiteY6724" fmla="*/ 2228929 h 2810796"/>
                <a:gd name="connsiteX6725" fmla="*/ 2230187 w 3531775"/>
                <a:gd name="connsiteY6725" fmla="*/ 2233978 h 2810796"/>
                <a:gd name="connsiteX6726" fmla="*/ 2211994 w 3531775"/>
                <a:gd name="connsiteY6726" fmla="*/ 2306749 h 2810796"/>
                <a:gd name="connsiteX6727" fmla="*/ 2212756 w 3531775"/>
                <a:gd name="connsiteY6727" fmla="*/ 2310273 h 2810796"/>
                <a:gd name="connsiteX6728" fmla="*/ 2169417 w 3531775"/>
                <a:gd name="connsiteY6728" fmla="*/ 2268744 h 2810796"/>
                <a:gd name="connsiteX6729" fmla="*/ 2211994 w 3531775"/>
                <a:gd name="connsiteY6729" fmla="*/ 2306749 h 2810796"/>
                <a:gd name="connsiteX6730" fmla="*/ 2169513 w 3531775"/>
                <a:gd name="connsiteY6730" fmla="*/ 2464387 h 2810796"/>
                <a:gd name="connsiteX6731" fmla="*/ 2170465 w 3531775"/>
                <a:gd name="connsiteY6731" fmla="*/ 2467054 h 2810796"/>
                <a:gd name="connsiteX6732" fmla="*/ 2198278 w 3531775"/>
                <a:gd name="connsiteY6732" fmla="*/ 2449147 h 2810796"/>
                <a:gd name="connsiteX6733" fmla="*/ 2169513 w 3531775"/>
                <a:gd name="connsiteY6733" fmla="*/ 2464387 h 2810796"/>
                <a:gd name="connsiteX6734" fmla="*/ 2145414 w 3531775"/>
                <a:gd name="connsiteY6734" fmla="*/ 2426764 h 2810796"/>
                <a:gd name="connsiteX6735" fmla="*/ 2146462 w 3531775"/>
                <a:gd name="connsiteY6735" fmla="*/ 2430193 h 2810796"/>
                <a:gd name="connsiteX6736" fmla="*/ 2179704 w 3531775"/>
                <a:gd name="connsiteY6736" fmla="*/ 2408571 h 2810796"/>
                <a:gd name="connsiteX6737" fmla="*/ 2145414 w 3531775"/>
                <a:gd name="connsiteY6737" fmla="*/ 2426764 h 2810796"/>
                <a:gd name="connsiteX6738" fmla="*/ 2121602 w 3531775"/>
                <a:gd name="connsiteY6738" fmla="*/ 2381043 h 2810796"/>
                <a:gd name="connsiteX6739" fmla="*/ 2176466 w 3531775"/>
                <a:gd name="connsiteY6739" fmla="*/ 2383330 h 2810796"/>
                <a:gd name="connsiteX6740" fmla="*/ 2117887 w 3531775"/>
                <a:gd name="connsiteY6740" fmla="*/ 2383806 h 2810796"/>
                <a:gd name="connsiteX6741" fmla="*/ 2121602 w 3531775"/>
                <a:gd name="connsiteY6741" fmla="*/ 2381043 h 2810796"/>
                <a:gd name="connsiteX6742" fmla="*/ 1982441 w 3531775"/>
                <a:gd name="connsiteY6742" fmla="*/ 2269506 h 2810796"/>
                <a:gd name="connsiteX6743" fmla="*/ 2086454 w 3531775"/>
                <a:gd name="connsiteY6743" fmla="*/ 2374281 h 2810796"/>
                <a:gd name="connsiteX6744" fmla="*/ 2150463 w 3531775"/>
                <a:gd name="connsiteY6744" fmla="*/ 2255980 h 2810796"/>
                <a:gd name="connsiteX6745" fmla="*/ 2063309 w 3531775"/>
                <a:gd name="connsiteY6745" fmla="*/ 2185305 h 2810796"/>
                <a:gd name="connsiteX6746" fmla="*/ 2042163 w 3531775"/>
                <a:gd name="connsiteY6746" fmla="*/ 2161397 h 2810796"/>
                <a:gd name="connsiteX6747" fmla="*/ 2017398 w 3531775"/>
                <a:gd name="connsiteY6747" fmla="*/ 2105485 h 2810796"/>
                <a:gd name="connsiteX6748" fmla="*/ 2036924 w 3531775"/>
                <a:gd name="connsiteY6748" fmla="*/ 2160064 h 2810796"/>
                <a:gd name="connsiteX6749" fmla="*/ 2079977 w 3531775"/>
                <a:gd name="connsiteY6749" fmla="*/ 2238073 h 2810796"/>
                <a:gd name="connsiteX6750" fmla="*/ 2108076 w 3531775"/>
                <a:gd name="connsiteY6750" fmla="*/ 2283984 h 2810796"/>
                <a:gd name="connsiteX6751" fmla="*/ 2042258 w 3531775"/>
                <a:gd name="connsiteY6751" fmla="*/ 2229310 h 2810796"/>
                <a:gd name="connsiteX6752" fmla="*/ 2060832 w 3531775"/>
                <a:gd name="connsiteY6752" fmla="*/ 2269030 h 2810796"/>
                <a:gd name="connsiteX6753" fmla="*/ 2094551 w 3531775"/>
                <a:gd name="connsiteY6753" fmla="*/ 2313130 h 2810796"/>
                <a:gd name="connsiteX6754" fmla="*/ 2028066 w 3531775"/>
                <a:gd name="connsiteY6754" fmla="*/ 2271506 h 2810796"/>
                <a:gd name="connsiteX6755" fmla="*/ 2083311 w 3531775"/>
                <a:gd name="connsiteY6755" fmla="*/ 2342372 h 2810796"/>
                <a:gd name="connsiteX6756" fmla="*/ 1984537 w 3531775"/>
                <a:gd name="connsiteY6756" fmla="*/ 2275221 h 2810796"/>
                <a:gd name="connsiteX6757" fmla="*/ 1982441 w 3531775"/>
                <a:gd name="connsiteY6757" fmla="*/ 2269506 h 2810796"/>
                <a:gd name="connsiteX6758" fmla="*/ 2358965 w 3531775"/>
                <a:gd name="connsiteY6758" fmla="*/ 2700702 h 2810796"/>
                <a:gd name="connsiteX6759" fmla="*/ 2398684 w 3531775"/>
                <a:gd name="connsiteY6759" fmla="*/ 2688606 h 2810796"/>
                <a:gd name="connsiteX6760" fmla="*/ 2375824 w 3531775"/>
                <a:gd name="connsiteY6760" fmla="*/ 2681748 h 2810796"/>
                <a:gd name="connsiteX6761" fmla="*/ 2373824 w 3531775"/>
                <a:gd name="connsiteY6761" fmla="*/ 2689749 h 2810796"/>
                <a:gd name="connsiteX6762" fmla="*/ 2358965 w 3531775"/>
                <a:gd name="connsiteY6762" fmla="*/ 2700702 h 2810796"/>
                <a:gd name="connsiteX6763" fmla="*/ 2275430 w 3531775"/>
                <a:gd name="connsiteY6763" fmla="*/ 2716705 h 2810796"/>
                <a:gd name="connsiteX6764" fmla="*/ 2321817 w 3531775"/>
                <a:gd name="connsiteY6764" fmla="*/ 2716609 h 2810796"/>
                <a:gd name="connsiteX6765" fmla="*/ 2295052 w 3531775"/>
                <a:gd name="connsiteY6765" fmla="*/ 2705084 h 2810796"/>
                <a:gd name="connsiteX6766" fmla="*/ 2275430 w 3531775"/>
                <a:gd name="connsiteY6766" fmla="*/ 2716705 h 2810796"/>
                <a:gd name="connsiteX6767" fmla="*/ 2476599 w 3531775"/>
                <a:gd name="connsiteY6767" fmla="*/ 2617454 h 2810796"/>
                <a:gd name="connsiteX6768" fmla="*/ 2519175 w 3531775"/>
                <a:gd name="connsiteY6768" fmla="*/ 2593927 h 2810796"/>
                <a:gd name="connsiteX6769" fmla="*/ 2490600 w 3531775"/>
                <a:gd name="connsiteY6769" fmla="*/ 2594403 h 2810796"/>
                <a:gd name="connsiteX6770" fmla="*/ 2476599 w 3531775"/>
                <a:gd name="connsiteY6770" fmla="*/ 2617454 h 2810796"/>
                <a:gd name="connsiteX6771" fmla="*/ 2378110 w 3531775"/>
                <a:gd name="connsiteY6771" fmla="*/ 2400284 h 2810796"/>
                <a:gd name="connsiteX6772" fmla="*/ 2409543 w 3531775"/>
                <a:gd name="connsiteY6772" fmla="*/ 2389807 h 2810796"/>
                <a:gd name="connsiteX6773" fmla="*/ 2374967 w 3531775"/>
                <a:gd name="connsiteY6773" fmla="*/ 2387425 h 2810796"/>
                <a:gd name="connsiteX6774" fmla="*/ 2378110 w 3531775"/>
                <a:gd name="connsiteY6774" fmla="*/ 2400284 h 2810796"/>
                <a:gd name="connsiteX6775" fmla="*/ 2474884 w 3531775"/>
                <a:gd name="connsiteY6775" fmla="*/ 2432860 h 2810796"/>
                <a:gd name="connsiteX6776" fmla="*/ 2469645 w 3531775"/>
                <a:gd name="connsiteY6776" fmla="*/ 2454005 h 2810796"/>
                <a:gd name="connsiteX6777" fmla="*/ 2503650 w 3531775"/>
                <a:gd name="connsiteY6777" fmla="*/ 2466102 h 2810796"/>
                <a:gd name="connsiteX6778" fmla="*/ 2482123 w 3531775"/>
                <a:gd name="connsiteY6778" fmla="*/ 2438384 h 2810796"/>
                <a:gd name="connsiteX6779" fmla="*/ 2474884 w 3531775"/>
                <a:gd name="connsiteY6779" fmla="*/ 2432860 h 2810796"/>
                <a:gd name="connsiteX6780" fmla="*/ 3513395 w 3531775"/>
                <a:gd name="connsiteY6780" fmla="*/ 1325769 h 2810796"/>
                <a:gd name="connsiteX6781" fmla="*/ 3519586 w 3531775"/>
                <a:gd name="connsiteY6781" fmla="*/ 1347009 h 2810796"/>
                <a:gd name="connsiteX6782" fmla="*/ 3531207 w 3531775"/>
                <a:gd name="connsiteY6782" fmla="*/ 1315005 h 2810796"/>
                <a:gd name="connsiteX6783" fmla="*/ 3513395 w 3531775"/>
                <a:gd name="connsiteY6783" fmla="*/ 1325769 h 2810796"/>
                <a:gd name="connsiteX6784" fmla="*/ 3487582 w 3531775"/>
                <a:gd name="connsiteY6784" fmla="*/ 1409017 h 2810796"/>
                <a:gd name="connsiteX6785" fmla="*/ 3512347 w 3531775"/>
                <a:gd name="connsiteY6785" fmla="*/ 1379490 h 2810796"/>
                <a:gd name="connsiteX6786" fmla="*/ 3488725 w 3531775"/>
                <a:gd name="connsiteY6786" fmla="*/ 1390062 h 2810796"/>
                <a:gd name="connsiteX6787" fmla="*/ 3487582 w 3531775"/>
                <a:gd name="connsiteY6787" fmla="*/ 1409017 h 2810796"/>
                <a:gd name="connsiteX6788" fmla="*/ 3515776 w 3531775"/>
                <a:gd name="connsiteY6788" fmla="*/ 1226137 h 2810796"/>
                <a:gd name="connsiteX6789" fmla="*/ 3519681 w 3531775"/>
                <a:gd name="connsiteY6789" fmla="*/ 1186037 h 2810796"/>
                <a:gd name="connsiteX6790" fmla="*/ 3504822 w 3531775"/>
                <a:gd name="connsiteY6790" fmla="*/ 1204516 h 2810796"/>
                <a:gd name="connsiteX6791" fmla="*/ 3515776 w 3531775"/>
                <a:gd name="connsiteY6791" fmla="*/ 1226137 h 2810796"/>
                <a:gd name="connsiteX6792" fmla="*/ 3297368 w 3531775"/>
                <a:gd name="connsiteY6792" fmla="*/ 1142508 h 2810796"/>
                <a:gd name="connsiteX6793" fmla="*/ 3276984 w 3531775"/>
                <a:gd name="connsiteY6793" fmla="*/ 1163177 h 2810796"/>
                <a:gd name="connsiteX6794" fmla="*/ 3288986 w 3531775"/>
                <a:gd name="connsiteY6794" fmla="*/ 1168320 h 2810796"/>
                <a:gd name="connsiteX6795" fmla="*/ 3287938 w 3531775"/>
                <a:gd name="connsiteY6795" fmla="*/ 1163939 h 2810796"/>
                <a:gd name="connsiteX6796" fmla="*/ 3297368 w 3531775"/>
                <a:gd name="connsiteY6796" fmla="*/ 1142508 h 2810796"/>
                <a:gd name="connsiteX6797" fmla="*/ 3408906 w 3531775"/>
                <a:gd name="connsiteY6797" fmla="*/ 1124982 h 2810796"/>
                <a:gd name="connsiteX6798" fmla="*/ 3366900 w 3531775"/>
                <a:gd name="connsiteY6798" fmla="*/ 1124887 h 2810796"/>
                <a:gd name="connsiteX6799" fmla="*/ 3380997 w 3531775"/>
                <a:gd name="connsiteY6799" fmla="*/ 1139936 h 2810796"/>
                <a:gd name="connsiteX6800" fmla="*/ 3408906 w 3531775"/>
                <a:gd name="connsiteY6800" fmla="*/ 1124982 h 2810796"/>
                <a:gd name="connsiteX6801" fmla="*/ 3477390 w 3531775"/>
                <a:gd name="connsiteY6801" fmla="*/ 1411113 h 2810796"/>
                <a:gd name="connsiteX6802" fmla="*/ 3477771 w 3531775"/>
                <a:gd name="connsiteY6802" fmla="*/ 1387300 h 2810796"/>
                <a:gd name="connsiteX6803" fmla="*/ 3414906 w 3531775"/>
                <a:gd name="connsiteY6803" fmla="*/ 1372917 h 2810796"/>
                <a:gd name="connsiteX6804" fmla="*/ 3402048 w 3531775"/>
                <a:gd name="connsiteY6804" fmla="*/ 1320720 h 2810796"/>
                <a:gd name="connsiteX6805" fmla="*/ 3408620 w 3531775"/>
                <a:gd name="connsiteY6805" fmla="*/ 1323292 h 2810796"/>
                <a:gd name="connsiteX6806" fmla="*/ 3445386 w 3531775"/>
                <a:gd name="connsiteY6806" fmla="*/ 1310529 h 2810796"/>
                <a:gd name="connsiteX6807" fmla="*/ 3506918 w 3531775"/>
                <a:gd name="connsiteY6807" fmla="*/ 1306242 h 2810796"/>
                <a:gd name="connsiteX6808" fmla="*/ 3517586 w 3531775"/>
                <a:gd name="connsiteY6808" fmla="*/ 1321006 h 2810796"/>
                <a:gd name="connsiteX6809" fmla="*/ 3491868 w 3531775"/>
                <a:gd name="connsiteY6809" fmla="*/ 1264333 h 2810796"/>
                <a:gd name="connsiteX6810" fmla="*/ 3396809 w 3531775"/>
                <a:gd name="connsiteY6810" fmla="*/ 1299004 h 2810796"/>
                <a:gd name="connsiteX6811" fmla="*/ 3395380 w 3531775"/>
                <a:gd name="connsiteY6811" fmla="*/ 1296146 h 2810796"/>
                <a:gd name="connsiteX6812" fmla="*/ 3402333 w 3531775"/>
                <a:gd name="connsiteY6812" fmla="*/ 1288716 h 2810796"/>
                <a:gd name="connsiteX6813" fmla="*/ 3447482 w 3531775"/>
                <a:gd name="connsiteY6813" fmla="*/ 1241663 h 2810796"/>
                <a:gd name="connsiteX6814" fmla="*/ 3468246 w 3531775"/>
                <a:gd name="connsiteY6814" fmla="*/ 1181846 h 2810796"/>
                <a:gd name="connsiteX6815" fmla="*/ 3507584 w 3531775"/>
                <a:gd name="connsiteY6815" fmla="*/ 1191847 h 2810796"/>
                <a:gd name="connsiteX6816" fmla="*/ 3501965 w 3531775"/>
                <a:gd name="connsiteY6816" fmla="*/ 1153176 h 2810796"/>
                <a:gd name="connsiteX6817" fmla="*/ 3459483 w 3531775"/>
                <a:gd name="connsiteY6817" fmla="*/ 1159177 h 2810796"/>
                <a:gd name="connsiteX6818" fmla="*/ 3431384 w 3531775"/>
                <a:gd name="connsiteY6818" fmla="*/ 1210612 h 2810796"/>
                <a:gd name="connsiteX6819" fmla="*/ 3377092 w 3531775"/>
                <a:gd name="connsiteY6819" fmla="*/ 1272905 h 2810796"/>
                <a:gd name="connsiteX6820" fmla="*/ 3368901 w 3531775"/>
                <a:gd name="connsiteY6820" fmla="*/ 1258903 h 2810796"/>
                <a:gd name="connsiteX6821" fmla="*/ 3372425 w 3531775"/>
                <a:gd name="connsiteY6821" fmla="*/ 1188323 h 2810796"/>
                <a:gd name="connsiteX6822" fmla="*/ 3375854 w 3531775"/>
                <a:gd name="connsiteY6822" fmla="*/ 1154128 h 2810796"/>
                <a:gd name="connsiteX6823" fmla="*/ 3358423 w 3531775"/>
                <a:gd name="connsiteY6823" fmla="*/ 1126601 h 2810796"/>
                <a:gd name="connsiteX6824" fmla="*/ 3358423 w 3531775"/>
                <a:gd name="connsiteY6824" fmla="*/ 1126601 h 2810796"/>
                <a:gd name="connsiteX6825" fmla="*/ 3349374 w 3531775"/>
                <a:gd name="connsiteY6825" fmla="*/ 1157557 h 2810796"/>
                <a:gd name="connsiteX6826" fmla="*/ 3341564 w 3531775"/>
                <a:gd name="connsiteY6826" fmla="*/ 1265190 h 2810796"/>
                <a:gd name="connsiteX6827" fmla="*/ 3336420 w 3531775"/>
                <a:gd name="connsiteY6827" fmla="*/ 1255188 h 2810796"/>
                <a:gd name="connsiteX6828" fmla="*/ 3302416 w 3531775"/>
                <a:gd name="connsiteY6828" fmla="*/ 1205754 h 2810796"/>
                <a:gd name="connsiteX6829" fmla="*/ 3280413 w 3531775"/>
                <a:gd name="connsiteY6829" fmla="*/ 1167844 h 2810796"/>
                <a:gd name="connsiteX6830" fmla="*/ 3269936 w 3531775"/>
                <a:gd name="connsiteY6830" fmla="*/ 1186608 h 2810796"/>
                <a:gd name="connsiteX6831" fmla="*/ 3321180 w 3531775"/>
                <a:gd name="connsiteY6831" fmla="*/ 1247854 h 2810796"/>
                <a:gd name="connsiteX6832" fmla="*/ 3210404 w 3531775"/>
                <a:gd name="connsiteY6832" fmla="*/ 1310053 h 2810796"/>
                <a:gd name="connsiteX6833" fmla="*/ 3210404 w 3531775"/>
                <a:gd name="connsiteY6833" fmla="*/ 1310243 h 2810796"/>
                <a:gd name="connsiteX6834" fmla="*/ 3042860 w 3531775"/>
                <a:gd name="connsiteY6834" fmla="*/ 1311195 h 2810796"/>
                <a:gd name="connsiteX6835" fmla="*/ 3184211 w 3531775"/>
                <a:gd name="connsiteY6835" fmla="*/ 1379680 h 2810796"/>
                <a:gd name="connsiteX6836" fmla="*/ 3444815 w 3531775"/>
                <a:gd name="connsiteY6836" fmla="*/ 1414637 h 2810796"/>
                <a:gd name="connsiteX6837" fmla="*/ 3477390 w 3531775"/>
                <a:gd name="connsiteY6837" fmla="*/ 1411113 h 281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</a:cxnLst>
              <a:rect l="l" t="t" r="r" b="b"/>
              <a:pathLst>
                <a:path w="3531775" h="2810796">
                  <a:moveTo>
                    <a:pt x="2194754" y="386127"/>
                  </a:moveTo>
                  <a:cubicBezTo>
                    <a:pt x="2196468" y="387461"/>
                    <a:pt x="2198088" y="388794"/>
                    <a:pt x="2199897" y="390128"/>
                  </a:cubicBezTo>
                  <a:cubicBezTo>
                    <a:pt x="2198088" y="388794"/>
                    <a:pt x="2196373" y="387461"/>
                    <a:pt x="2194754" y="386127"/>
                  </a:cubicBezTo>
                  <a:close/>
                  <a:moveTo>
                    <a:pt x="2339915" y="310308"/>
                  </a:moveTo>
                  <a:cubicBezTo>
                    <a:pt x="2337724" y="271161"/>
                    <a:pt x="2322293" y="321453"/>
                    <a:pt x="2278002" y="330120"/>
                  </a:cubicBezTo>
                  <a:cubicBezTo>
                    <a:pt x="2199993" y="355647"/>
                    <a:pt x="2115506" y="254778"/>
                    <a:pt x="2193230" y="200771"/>
                  </a:cubicBezTo>
                  <a:cubicBezTo>
                    <a:pt x="2207231" y="191151"/>
                    <a:pt x="2249332" y="185055"/>
                    <a:pt x="2245522" y="209915"/>
                  </a:cubicBezTo>
                  <a:cubicBezTo>
                    <a:pt x="2239235" y="223440"/>
                    <a:pt x="2233521" y="214963"/>
                    <a:pt x="2229615" y="219059"/>
                  </a:cubicBezTo>
                  <a:cubicBezTo>
                    <a:pt x="2214280" y="245538"/>
                    <a:pt x="2293718" y="258207"/>
                    <a:pt x="2299338" y="226107"/>
                  </a:cubicBezTo>
                  <a:cubicBezTo>
                    <a:pt x="2302386" y="176577"/>
                    <a:pt x="2237616" y="140478"/>
                    <a:pt x="2193039" y="155051"/>
                  </a:cubicBezTo>
                  <a:cubicBezTo>
                    <a:pt x="2110362" y="182102"/>
                    <a:pt x="2105790" y="295164"/>
                    <a:pt x="2163797" y="356314"/>
                  </a:cubicBezTo>
                  <a:cubicBezTo>
                    <a:pt x="2163607" y="356124"/>
                    <a:pt x="2163417" y="355933"/>
                    <a:pt x="2163321" y="355743"/>
                  </a:cubicBezTo>
                  <a:cubicBezTo>
                    <a:pt x="2180752" y="376317"/>
                    <a:pt x="2200659" y="392223"/>
                    <a:pt x="2223996" y="406606"/>
                  </a:cubicBezTo>
                  <a:cubicBezTo>
                    <a:pt x="2255142" y="334597"/>
                    <a:pt x="2334485" y="365363"/>
                    <a:pt x="2339915" y="310308"/>
                  </a:cubicBezTo>
                  <a:close/>
                  <a:moveTo>
                    <a:pt x="2228948" y="1073356"/>
                  </a:moveTo>
                  <a:cubicBezTo>
                    <a:pt x="2229901" y="1014968"/>
                    <a:pt x="2290766" y="969819"/>
                    <a:pt x="2346106" y="994870"/>
                  </a:cubicBezTo>
                  <a:cubicBezTo>
                    <a:pt x="2370204" y="1005538"/>
                    <a:pt x="2387921" y="1029255"/>
                    <a:pt x="2414876" y="1033732"/>
                  </a:cubicBezTo>
                  <a:cubicBezTo>
                    <a:pt x="2469550" y="1040495"/>
                    <a:pt x="2518127" y="1002776"/>
                    <a:pt x="2551275" y="961152"/>
                  </a:cubicBezTo>
                  <a:cubicBezTo>
                    <a:pt x="2544702" y="960866"/>
                    <a:pt x="2540797" y="960104"/>
                    <a:pt x="2540797" y="960104"/>
                  </a:cubicBezTo>
                  <a:cubicBezTo>
                    <a:pt x="2520223" y="987441"/>
                    <a:pt x="2432593" y="1032875"/>
                    <a:pt x="2403065" y="1003157"/>
                  </a:cubicBezTo>
                  <a:cubicBezTo>
                    <a:pt x="2377729" y="978487"/>
                    <a:pt x="2351059" y="965057"/>
                    <a:pt x="2317055" y="968200"/>
                  </a:cubicBezTo>
                  <a:cubicBezTo>
                    <a:pt x="2182943" y="981345"/>
                    <a:pt x="2219995" y="1112694"/>
                    <a:pt x="2219995" y="1112694"/>
                  </a:cubicBezTo>
                  <a:cubicBezTo>
                    <a:pt x="2276955" y="980202"/>
                    <a:pt x="2429831" y="1190037"/>
                    <a:pt x="2596233" y="955818"/>
                  </a:cubicBezTo>
                  <a:cubicBezTo>
                    <a:pt x="2590041" y="957532"/>
                    <a:pt x="2584231" y="958675"/>
                    <a:pt x="2578802" y="959532"/>
                  </a:cubicBezTo>
                  <a:cubicBezTo>
                    <a:pt x="2529843" y="1026493"/>
                    <a:pt x="2427830" y="1087644"/>
                    <a:pt x="2358774" y="1012682"/>
                  </a:cubicBezTo>
                  <a:cubicBezTo>
                    <a:pt x="2307911" y="968676"/>
                    <a:pt x="2233139" y="1009158"/>
                    <a:pt x="2228948" y="1073356"/>
                  </a:cubicBezTo>
                  <a:close/>
                  <a:moveTo>
                    <a:pt x="2327532" y="652542"/>
                  </a:moveTo>
                  <a:cubicBezTo>
                    <a:pt x="2327532" y="652542"/>
                    <a:pt x="2327627" y="652446"/>
                    <a:pt x="2327627" y="652446"/>
                  </a:cubicBezTo>
                  <a:cubicBezTo>
                    <a:pt x="2327627" y="652446"/>
                    <a:pt x="2327627" y="652446"/>
                    <a:pt x="2327532" y="652542"/>
                  </a:cubicBezTo>
                  <a:close/>
                  <a:moveTo>
                    <a:pt x="3072673" y="437753"/>
                  </a:moveTo>
                  <a:cubicBezTo>
                    <a:pt x="3072578" y="437753"/>
                    <a:pt x="3072578" y="437848"/>
                    <a:pt x="3072483" y="437848"/>
                  </a:cubicBezTo>
                  <a:cubicBezTo>
                    <a:pt x="3072578" y="437848"/>
                    <a:pt x="3072578" y="437753"/>
                    <a:pt x="3072673" y="437753"/>
                  </a:cubicBezTo>
                  <a:close/>
                  <a:moveTo>
                    <a:pt x="3124394" y="615489"/>
                  </a:moveTo>
                  <a:cubicBezTo>
                    <a:pt x="3124489" y="615394"/>
                    <a:pt x="3124584" y="615299"/>
                    <a:pt x="3124775" y="615108"/>
                  </a:cubicBezTo>
                  <a:cubicBezTo>
                    <a:pt x="3124584" y="615299"/>
                    <a:pt x="3124489" y="615394"/>
                    <a:pt x="3124394" y="615489"/>
                  </a:cubicBezTo>
                  <a:close/>
                  <a:moveTo>
                    <a:pt x="2689482" y="960961"/>
                  </a:moveTo>
                  <a:cubicBezTo>
                    <a:pt x="2689387" y="961056"/>
                    <a:pt x="2689292" y="961152"/>
                    <a:pt x="2689196" y="961152"/>
                  </a:cubicBezTo>
                  <a:cubicBezTo>
                    <a:pt x="2689292" y="961056"/>
                    <a:pt x="2689387" y="960961"/>
                    <a:pt x="2689482" y="960961"/>
                  </a:cubicBezTo>
                  <a:close/>
                  <a:moveTo>
                    <a:pt x="1892144" y="189436"/>
                  </a:moveTo>
                  <a:cubicBezTo>
                    <a:pt x="1892335" y="189341"/>
                    <a:pt x="1892430" y="189150"/>
                    <a:pt x="1892621" y="189055"/>
                  </a:cubicBezTo>
                  <a:cubicBezTo>
                    <a:pt x="1892430" y="189150"/>
                    <a:pt x="1892335" y="189341"/>
                    <a:pt x="1892144" y="189436"/>
                  </a:cubicBezTo>
                  <a:close/>
                  <a:moveTo>
                    <a:pt x="2609091" y="1601137"/>
                  </a:moveTo>
                  <a:cubicBezTo>
                    <a:pt x="2637857" y="1596755"/>
                    <a:pt x="2661669" y="1571609"/>
                    <a:pt x="2669480" y="1548082"/>
                  </a:cubicBezTo>
                  <a:cubicBezTo>
                    <a:pt x="2642810" y="1550559"/>
                    <a:pt x="2612139" y="1557893"/>
                    <a:pt x="2595661" y="1567132"/>
                  </a:cubicBezTo>
                  <a:cubicBezTo>
                    <a:pt x="2603662" y="1575895"/>
                    <a:pt x="2607662" y="1588945"/>
                    <a:pt x="2608996" y="1599517"/>
                  </a:cubicBezTo>
                  <a:cubicBezTo>
                    <a:pt x="2609091" y="1600184"/>
                    <a:pt x="2609186" y="1600755"/>
                    <a:pt x="2609091" y="1601137"/>
                  </a:cubicBezTo>
                  <a:close/>
                  <a:moveTo>
                    <a:pt x="2370680" y="2091960"/>
                  </a:moveTo>
                  <a:cubicBezTo>
                    <a:pt x="2373252" y="2092531"/>
                    <a:pt x="2375729" y="2093198"/>
                    <a:pt x="2378301" y="2093960"/>
                  </a:cubicBezTo>
                  <a:cubicBezTo>
                    <a:pt x="2376014" y="2092245"/>
                    <a:pt x="2373252" y="2089293"/>
                    <a:pt x="2371252" y="2091293"/>
                  </a:cubicBezTo>
                  <a:cubicBezTo>
                    <a:pt x="2370966" y="2091483"/>
                    <a:pt x="2370871" y="2091769"/>
                    <a:pt x="2370680" y="2091960"/>
                  </a:cubicBezTo>
                  <a:close/>
                  <a:moveTo>
                    <a:pt x="618080" y="1733058"/>
                  </a:moveTo>
                  <a:lnTo>
                    <a:pt x="618747" y="1732677"/>
                  </a:lnTo>
                  <a:cubicBezTo>
                    <a:pt x="618461" y="1732867"/>
                    <a:pt x="618271" y="1732962"/>
                    <a:pt x="618080" y="1733058"/>
                  </a:cubicBezTo>
                  <a:close/>
                  <a:moveTo>
                    <a:pt x="8480" y="1494361"/>
                  </a:moveTo>
                  <a:cubicBezTo>
                    <a:pt x="23149" y="1435687"/>
                    <a:pt x="56772" y="1380061"/>
                    <a:pt x="101635" y="1341009"/>
                  </a:cubicBezTo>
                  <a:cubicBezTo>
                    <a:pt x="97825" y="1326150"/>
                    <a:pt x="99825" y="1314529"/>
                    <a:pt x="106493" y="1301480"/>
                  </a:cubicBezTo>
                  <a:cubicBezTo>
                    <a:pt x="78108" y="1045257"/>
                    <a:pt x="250511" y="1117647"/>
                    <a:pt x="264608" y="992775"/>
                  </a:cubicBezTo>
                  <a:cubicBezTo>
                    <a:pt x="264608" y="992775"/>
                    <a:pt x="280895" y="1047924"/>
                    <a:pt x="228317" y="1100883"/>
                  </a:cubicBezTo>
                  <a:cubicBezTo>
                    <a:pt x="175644" y="1153938"/>
                    <a:pt x="198123" y="1207373"/>
                    <a:pt x="222221" y="1182894"/>
                  </a:cubicBezTo>
                  <a:cubicBezTo>
                    <a:pt x="365192" y="896191"/>
                    <a:pt x="407864" y="1149270"/>
                    <a:pt x="497303" y="1060021"/>
                  </a:cubicBezTo>
                  <a:cubicBezTo>
                    <a:pt x="497303" y="1060021"/>
                    <a:pt x="511115" y="1108313"/>
                    <a:pt x="442344" y="1104408"/>
                  </a:cubicBezTo>
                  <a:cubicBezTo>
                    <a:pt x="373574" y="1100502"/>
                    <a:pt x="324901" y="1057926"/>
                    <a:pt x="290230" y="1158700"/>
                  </a:cubicBezTo>
                  <a:cubicBezTo>
                    <a:pt x="284229" y="1175750"/>
                    <a:pt x="313566" y="1167939"/>
                    <a:pt x="324520" y="1160319"/>
                  </a:cubicBezTo>
                  <a:cubicBezTo>
                    <a:pt x="360715" y="1138221"/>
                    <a:pt x="410054" y="1119171"/>
                    <a:pt x="456727" y="1137936"/>
                  </a:cubicBezTo>
                  <a:cubicBezTo>
                    <a:pt x="545024" y="1173464"/>
                    <a:pt x="586648" y="1141841"/>
                    <a:pt x="589029" y="1121362"/>
                  </a:cubicBezTo>
                  <a:cubicBezTo>
                    <a:pt x="589029" y="1121362"/>
                    <a:pt x="606174" y="1234519"/>
                    <a:pt x="493208" y="1231471"/>
                  </a:cubicBezTo>
                  <a:cubicBezTo>
                    <a:pt x="464537" y="1230519"/>
                    <a:pt x="443773" y="1216612"/>
                    <a:pt x="425294" y="1193466"/>
                  </a:cubicBezTo>
                  <a:cubicBezTo>
                    <a:pt x="409292" y="1172131"/>
                    <a:pt x="346427" y="1183179"/>
                    <a:pt x="321662" y="1206325"/>
                  </a:cubicBezTo>
                  <a:cubicBezTo>
                    <a:pt x="319662" y="1224708"/>
                    <a:pt x="381479" y="1223470"/>
                    <a:pt x="430438" y="1255188"/>
                  </a:cubicBezTo>
                  <a:cubicBezTo>
                    <a:pt x="482159" y="1288716"/>
                    <a:pt x="533403" y="1269381"/>
                    <a:pt x="533403" y="1269381"/>
                  </a:cubicBezTo>
                  <a:cubicBezTo>
                    <a:pt x="504542" y="1297861"/>
                    <a:pt x="487016" y="1316911"/>
                    <a:pt x="395005" y="1287574"/>
                  </a:cubicBezTo>
                  <a:cubicBezTo>
                    <a:pt x="303089" y="1258237"/>
                    <a:pt x="251273" y="1313958"/>
                    <a:pt x="318519" y="1319482"/>
                  </a:cubicBezTo>
                  <a:cubicBezTo>
                    <a:pt x="385670" y="1324912"/>
                    <a:pt x="390338" y="1373584"/>
                    <a:pt x="390338" y="1373584"/>
                  </a:cubicBezTo>
                  <a:cubicBezTo>
                    <a:pt x="350714" y="1331770"/>
                    <a:pt x="325949" y="1380252"/>
                    <a:pt x="250130" y="1335961"/>
                  </a:cubicBezTo>
                  <a:cubicBezTo>
                    <a:pt x="180121" y="1310243"/>
                    <a:pt x="170977" y="1351200"/>
                    <a:pt x="129067" y="1357868"/>
                  </a:cubicBezTo>
                  <a:cubicBezTo>
                    <a:pt x="128781" y="1370917"/>
                    <a:pt x="96587" y="1472740"/>
                    <a:pt x="111731" y="1410255"/>
                  </a:cubicBezTo>
                  <a:cubicBezTo>
                    <a:pt x="114208" y="1401969"/>
                    <a:pt x="108588" y="1404255"/>
                    <a:pt x="103635" y="1423686"/>
                  </a:cubicBezTo>
                  <a:cubicBezTo>
                    <a:pt x="101921" y="1436068"/>
                    <a:pt x="97253" y="1444355"/>
                    <a:pt x="102873" y="1450165"/>
                  </a:cubicBezTo>
                  <a:cubicBezTo>
                    <a:pt x="110588" y="1462643"/>
                    <a:pt x="110112" y="1489789"/>
                    <a:pt x="111446" y="1511697"/>
                  </a:cubicBezTo>
                  <a:cubicBezTo>
                    <a:pt x="95825" y="1515221"/>
                    <a:pt x="94301" y="1546654"/>
                    <a:pt x="102111" y="1560846"/>
                  </a:cubicBezTo>
                  <a:cubicBezTo>
                    <a:pt x="109445" y="1575895"/>
                    <a:pt x="122114" y="1582467"/>
                    <a:pt x="130781" y="1596755"/>
                  </a:cubicBezTo>
                  <a:cubicBezTo>
                    <a:pt x="137544" y="1606090"/>
                    <a:pt x="144212" y="1616091"/>
                    <a:pt x="151832" y="1625235"/>
                  </a:cubicBezTo>
                  <a:cubicBezTo>
                    <a:pt x="151927" y="1625425"/>
                    <a:pt x="149546" y="1624473"/>
                    <a:pt x="146402" y="1622854"/>
                  </a:cubicBezTo>
                  <a:cubicBezTo>
                    <a:pt x="128876" y="1613424"/>
                    <a:pt x="113922" y="1611424"/>
                    <a:pt x="125828" y="1638379"/>
                  </a:cubicBezTo>
                  <a:cubicBezTo>
                    <a:pt x="139354" y="1658191"/>
                    <a:pt x="169834" y="1666097"/>
                    <a:pt x="189551" y="1679622"/>
                  </a:cubicBezTo>
                  <a:cubicBezTo>
                    <a:pt x="183550" y="1679146"/>
                    <a:pt x="171739" y="1678479"/>
                    <a:pt x="180026" y="1689909"/>
                  </a:cubicBezTo>
                  <a:cubicBezTo>
                    <a:pt x="194408" y="1690862"/>
                    <a:pt x="209267" y="1694767"/>
                    <a:pt x="223174" y="1699434"/>
                  </a:cubicBezTo>
                  <a:cubicBezTo>
                    <a:pt x="219745" y="1719913"/>
                    <a:pt x="247272" y="1730962"/>
                    <a:pt x="264322" y="1727247"/>
                  </a:cubicBezTo>
                  <a:cubicBezTo>
                    <a:pt x="282134" y="1724200"/>
                    <a:pt x="292802" y="1712388"/>
                    <a:pt x="310899" y="1709626"/>
                  </a:cubicBezTo>
                  <a:cubicBezTo>
                    <a:pt x="320234" y="1707340"/>
                    <a:pt x="332902" y="1705245"/>
                    <a:pt x="350523" y="1702292"/>
                  </a:cubicBezTo>
                  <a:cubicBezTo>
                    <a:pt x="347475" y="1704959"/>
                    <a:pt x="338045" y="1711626"/>
                    <a:pt x="333950" y="1716103"/>
                  </a:cubicBezTo>
                  <a:cubicBezTo>
                    <a:pt x="319662" y="1728676"/>
                    <a:pt x="334331" y="1736772"/>
                    <a:pt x="349571" y="1736963"/>
                  </a:cubicBezTo>
                  <a:cubicBezTo>
                    <a:pt x="360429" y="1738582"/>
                    <a:pt x="375764" y="1727343"/>
                    <a:pt x="386623" y="1721342"/>
                  </a:cubicBezTo>
                  <a:cubicBezTo>
                    <a:pt x="399196" y="1715055"/>
                    <a:pt x="414436" y="1708102"/>
                    <a:pt x="426818" y="1703530"/>
                  </a:cubicBezTo>
                  <a:cubicBezTo>
                    <a:pt x="421294" y="1709245"/>
                    <a:pt x="413960" y="1718961"/>
                    <a:pt x="430438" y="1719818"/>
                  </a:cubicBezTo>
                  <a:cubicBezTo>
                    <a:pt x="454727" y="1695434"/>
                    <a:pt x="486921" y="1676098"/>
                    <a:pt x="522449" y="1661525"/>
                  </a:cubicBezTo>
                  <a:cubicBezTo>
                    <a:pt x="507876" y="1671526"/>
                    <a:pt x="489588" y="1684385"/>
                    <a:pt x="479015" y="1698768"/>
                  </a:cubicBezTo>
                  <a:cubicBezTo>
                    <a:pt x="468728" y="1716294"/>
                    <a:pt x="475491" y="1727152"/>
                    <a:pt x="502733" y="1718104"/>
                  </a:cubicBezTo>
                  <a:cubicBezTo>
                    <a:pt x="521402" y="1712770"/>
                    <a:pt x="520163" y="1700863"/>
                    <a:pt x="512829" y="1704483"/>
                  </a:cubicBezTo>
                  <a:cubicBezTo>
                    <a:pt x="452631" y="1728105"/>
                    <a:pt x="553215" y="1664192"/>
                    <a:pt x="564931" y="1685242"/>
                  </a:cubicBezTo>
                  <a:lnTo>
                    <a:pt x="564931" y="1685242"/>
                  </a:lnTo>
                  <a:lnTo>
                    <a:pt x="564931" y="1685242"/>
                  </a:lnTo>
                  <a:lnTo>
                    <a:pt x="564931" y="1685242"/>
                  </a:lnTo>
                  <a:lnTo>
                    <a:pt x="564931" y="1685242"/>
                  </a:lnTo>
                  <a:cubicBezTo>
                    <a:pt x="550548" y="1666287"/>
                    <a:pt x="639512" y="1612852"/>
                    <a:pt x="621033" y="1634474"/>
                  </a:cubicBezTo>
                  <a:cubicBezTo>
                    <a:pt x="618557" y="1639332"/>
                    <a:pt x="600269" y="1647237"/>
                    <a:pt x="609794" y="1651047"/>
                  </a:cubicBezTo>
                  <a:cubicBezTo>
                    <a:pt x="620557" y="1654476"/>
                    <a:pt x="648560" y="1621806"/>
                    <a:pt x="639321" y="1618186"/>
                  </a:cubicBezTo>
                  <a:cubicBezTo>
                    <a:pt x="633225" y="1601137"/>
                    <a:pt x="655228" y="1569609"/>
                    <a:pt x="669515" y="1556179"/>
                  </a:cubicBezTo>
                  <a:cubicBezTo>
                    <a:pt x="680279" y="1563799"/>
                    <a:pt x="690185" y="1563513"/>
                    <a:pt x="706187" y="1554178"/>
                  </a:cubicBezTo>
                  <a:cubicBezTo>
                    <a:pt x="741810" y="1525222"/>
                    <a:pt x="724379" y="1502172"/>
                    <a:pt x="746668" y="1474930"/>
                  </a:cubicBezTo>
                  <a:cubicBezTo>
                    <a:pt x="757336" y="1459786"/>
                    <a:pt x="767623" y="1449213"/>
                    <a:pt x="782863" y="1435116"/>
                  </a:cubicBezTo>
                  <a:cubicBezTo>
                    <a:pt x="776005" y="1451308"/>
                    <a:pt x="760574" y="1497504"/>
                    <a:pt x="806009" y="1470549"/>
                  </a:cubicBezTo>
                  <a:cubicBezTo>
                    <a:pt x="820391" y="1462071"/>
                    <a:pt x="825440" y="1444545"/>
                    <a:pt x="836489" y="1431306"/>
                  </a:cubicBezTo>
                  <a:cubicBezTo>
                    <a:pt x="848204" y="1416828"/>
                    <a:pt x="864968" y="1401969"/>
                    <a:pt x="880018" y="1392253"/>
                  </a:cubicBezTo>
                  <a:cubicBezTo>
                    <a:pt x="875160" y="1399492"/>
                    <a:pt x="867731" y="1414542"/>
                    <a:pt x="887352" y="1410351"/>
                  </a:cubicBezTo>
                  <a:cubicBezTo>
                    <a:pt x="898973" y="1391205"/>
                    <a:pt x="913641" y="1379109"/>
                    <a:pt x="935739" y="1368250"/>
                  </a:cubicBezTo>
                  <a:cubicBezTo>
                    <a:pt x="968124" y="1400540"/>
                    <a:pt x="1018035" y="1361868"/>
                    <a:pt x="1044229" y="1339104"/>
                  </a:cubicBezTo>
                  <a:cubicBezTo>
                    <a:pt x="1059755" y="1328817"/>
                    <a:pt x="1082234" y="1324721"/>
                    <a:pt x="1102046" y="1323292"/>
                  </a:cubicBezTo>
                  <a:cubicBezTo>
                    <a:pt x="1111190" y="1321387"/>
                    <a:pt x="1175864" y="1326436"/>
                    <a:pt x="1136717" y="1328626"/>
                  </a:cubicBezTo>
                  <a:cubicBezTo>
                    <a:pt x="1056611" y="1348438"/>
                    <a:pt x="1133573" y="1375489"/>
                    <a:pt x="1171864" y="1374727"/>
                  </a:cubicBezTo>
                  <a:cubicBezTo>
                    <a:pt x="1203677" y="1374822"/>
                    <a:pt x="1237682" y="1391777"/>
                    <a:pt x="1261494" y="1411113"/>
                  </a:cubicBezTo>
                  <a:cubicBezTo>
                    <a:pt x="1251207" y="1407493"/>
                    <a:pt x="1231967" y="1404445"/>
                    <a:pt x="1246445" y="1425876"/>
                  </a:cubicBezTo>
                  <a:cubicBezTo>
                    <a:pt x="1298356" y="1442736"/>
                    <a:pt x="1336742" y="1491408"/>
                    <a:pt x="1349981" y="1548654"/>
                  </a:cubicBezTo>
                  <a:cubicBezTo>
                    <a:pt x="1339599" y="1524270"/>
                    <a:pt x="1323026" y="1496838"/>
                    <a:pt x="1299308" y="1482741"/>
                  </a:cubicBezTo>
                  <a:cubicBezTo>
                    <a:pt x="1281306" y="1472168"/>
                    <a:pt x="1265399" y="1484170"/>
                    <a:pt x="1275115" y="1503315"/>
                  </a:cubicBezTo>
                  <a:cubicBezTo>
                    <a:pt x="1278639" y="1512840"/>
                    <a:pt x="1282735" y="1529985"/>
                    <a:pt x="1292641" y="1534176"/>
                  </a:cubicBezTo>
                  <a:cubicBezTo>
                    <a:pt x="1296546" y="1535604"/>
                    <a:pt x="1299118" y="1533128"/>
                    <a:pt x="1297022" y="1528366"/>
                  </a:cubicBezTo>
                  <a:cubicBezTo>
                    <a:pt x="1263971" y="1450641"/>
                    <a:pt x="1349600" y="1576181"/>
                    <a:pt x="1309595" y="1595136"/>
                  </a:cubicBezTo>
                  <a:cubicBezTo>
                    <a:pt x="1309595" y="1595136"/>
                    <a:pt x="1309595" y="1595136"/>
                    <a:pt x="1309595" y="1595231"/>
                  </a:cubicBezTo>
                  <a:cubicBezTo>
                    <a:pt x="1342076" y="1596279"/>
                    <a:pt x="1346457" y="1665811"/>
                    <a:pt x="1342361" y="1680861"/>
                  </a:cubicBezTo>
                  <a:cubicBezTo>
                    <a:pt x="1338742" y="1690671"/>
                    <a:pt x="1335980" y="1671526"/>
                    <a:pt x="1335027" y="1667716"/>
                  </a:cubicBezTo>
                  <a:cubicBezTo>
                    <a:pt x="1332646" y="1639522"/>
                    <a:pt x="1319216" y="1660858"/>
                    <a:pt x="1324931" y="1677337"/>
                  </a:cubicBezTo>
                  <a:cubicBezTo>
                    <a:pt x="1329788" y="1700101"/>
                    <a:pt x="1332646" y="1707436"/>
                    <a:pt x="1340266" y="1707340"/>
                  </a:cubicBezTo>
                  <a:cubicBezTo>
                    <a:pt x="1365126" y="1720104"/>
                    <a:pt x="1369412" y="1758680"/>
                    <a:pt x="1367888" y="1784779"/>
                  </a:cubicBezTo>
                  <a:cubicBezTo>
                    <a:pt x="1347505" y="1784207"/>
                    <a:pt x="1330646" y="1812020"/>
                    <a:pt x="1333027" y="1834023"/>
                  </a:cubicBezTo>
                  <a:cubicBezTo>
                    <a:pt x="1335122" y="1863360"/>
                    <a:pt x="1355315" y="1880314"/>
                    <a:pt x="1354077" y="1907556"/>
                  </a:cubicBezTo>
                  <a:cubicBezTo>
                    <a:pt x="1354554" y="1920319"/>
                    <a:pt x="1353220" y="1937559"/>
                    <a:pt x="1348458" y="1960324"/>
                  </a:cubicBezTo>
                  <a:cubicBezTo>
                    <a:pt x="1348267" y="1960610"/>
                    <a:pt x="1347219" y="1956991"/>
                    <a:pt x="1345219" y="1951752"/>
                  </a:cubicBezTo>
                  <a:cubicBezTo>
                    <a:pt x="1336837" y="1925463"/>
                    <a:pt x="1317977" y="1907365"/>
                    <a:pt x="1301975" y="1942703"/>
                  </a:cubicBezTo>
                  <a:cubicBezTo>
                    <a:pt x="1295403" y="1953942"/>
                    <a:pt x="1302928" y="1975279"/>
                    <a:pt x="1303976" y="1990137"/>
                  </a:cubicBezTo>
                  <a:cubicBezTo>
                    <a:pt x="1305214" y="2004901"/>
                    <a:pt x="1303023" y="2030904"/>
                    <a:pt x="1300642" y="2040906"/>
                  </a:cubicBezTo>
                  <a:cubicBezTo>
                    <a:pt x="1297689" y="2032047"/>
                    <a:pt x="1291022" y="2019379"/>
                    <a:pt x="1279687" y="2032238"/>
                  </a:cubicBezTo>
                  <a:cubicBezTo>
                    <a:pt x="1286164" y="2047764"/>
                    <a:pt x="1288164" y="2067004"/>
                    <a:pt x="1284926" y="2085483"/>
                  </a:cubicBezTo>
                  <a:cubicBezTo>
                    <a:pt x="1266447" y="2081387"/>
                    <a:pt x="1244921" y="2101675"/>
                    <a:pt x="1249207" y="2123011"/>
                  </a:cubicBezTo>
                  <a:cubicBezTo>
                    <a:pt x="1256827" y="2154253"/>
                    <a:pt x="1281973" y="2163493"/>
                    <a:pt x="1285783" y="2197401"/>
                  </a:cubicBezTo>
                  <a:cubicBezTo>
                    <a:pt x="1292355" y="2229120"/>
                    <a:pt x="1290736" y="2217023"/>
                    <a:pt x="1270448" y="2202640"/>
                  </a:cubicBezTo>
                  <a:cubicBezTo>
                    <a:pt x="1254541" y="2189115"/>
                    <a:pt x="1237205" y="2198735"/>
                    <a:pt x="1237682" y="2220643"/>
                  </a:cubicBezTo>
                  <a:cubicBezTo>
                    <a:pt x="1238444" y="2232549"/>
                    <a:pt x="1250445" y="2240645"/>
                    <a:pt x="1256351" y="2250742"/>
                  </a:cubicBezTo>
                  <a:cubicBezTo>
                    <a:pt x="1263971" y="2262076"/>
                    <a:pt x="1270352" y="2274078"/>
                    <a:pt x="1275305" y="2285984"/>
                  </a:cubicBezTo>
                  <a:cubicBezTo>
                    <a:pt x="1267400" y="2281126"/>
                    <a:pt x="1255208" y="2275602"/>
                    <a:pt x="1251493" y="2290842"/>
                  </a:cubicBezTo>
                  <a:cubicBezTo>
                    <a:pt x="1274543" y="2306653"/>
                    <a:pt x="1298451" y="2330942"/>
                    <a:pt x="1307500" y="2358850"/>
                  </a:cubicBezTo>
                  <a:cubicBezTo>
                    <a:pt x="1297404" y="2348659"/>
                    <a:pt x="1284735" y="2337800"/>
                    <a:pt x="1270638" y="2332657"/>
                  </a:cubicBezTo>
                  <a:cubicBezTo>
                    <a:pt x="1255493" y="2327227"/>
                    <a:pt x="1233014" y="2333514"/>
                    <a:pt x="1239110" y="2354469"/>
                  </a:cubicBezTo>
                  <a:cubicBezTo>
                    <a:pt x="1239110" y="2362279"/>
                    <a:pt x="1245492" y="2373138"/>
                    <a:pt x="1250921" y="2372090"/>
                  </a:cubicBezTo>
                  <a:cubicBezTo>
                    <a:pt x="1254446" y="2372185"/>
                    <a:pt x="1257779" y="2369995"/>
                    <a:pt x="1256160" y="2366375"/>
                  </a:cubicBezTo>
                  <a:cubicBezTo>
                    <a:pt x="1236443" y="2313702"/>
                    <a:pt x="1298737" y="2392759"/>
                    <a:pt x="1273496" y="2411905"/>
                  </a:cubicBezTo>
                  <a:cubicBezTo>
                    <a:pt x="1273496" y="2411905"/>
                    <a:pt x="1273496" y="2411905"/>
                    <a:pt x="1273496" y="2411905"/>
                  </a:cubicBezTo>
                  <a:cubicBezTo>
                    <a:pt x="1290641" y="2390283"/>
                    <a:pt x="1362078" y="2439622"/>
                    <a:pt x="1323311" y="2431336"/>
                  </a:cubicBezTo>
                  <a:cubicBezTo>
                    <a:pt x="1307405" y="2422001"/>
                    <a:pt x="1309405" y="2444194"/>
                    <a:pt x="1323216" y="2444766"/>
                  </a:cubicBezTo>
                  <a:cubicBezTo>
                    <a:pt x="1332360" y="2446576"/>
                    <a:pt x="1345219" y="2447433"/>
                    <a:pt x="1347981" y="2436479"/>
                  </a:cubicBezTo>
                  <a:cubicBezTo>
                    <a:pt x="1353696" y="2423525"/>
                    <a:pt x="1378747" y="2406190"/>
                    <a:pt x="1395320" y="2404285"/>
                  </a:cubicBezTo>
                  <a:cubicBezTo>
                    <a:pt x="1393415" y="2424763"/>
                    <a:pt x="1417609" y="2446861"/>
                    <a:pt x="1433516" y="2424192"/>
                  </a:cubicBezTo>
                  <a:cubicBezTo>
                    <a:pt x="1446184" y="2405523"/>
                    <a:pt x="1443898" y="2381425"/>
                    <a:pt x="1460471" y="2365042"/>
                  </a:cubicBezTo>
                  <a:cubicBezTo>
                    <a:pt x="1463996" y="2360851"/>
                    <a:pt x="1467615" y="2356564"/>
                    <a:pt x="1471806" y="2352659"/>
                  </a:cubicBezTo>
                  <a:cubicBezTo>
                    <a:pt x="1472283" y="2364184"/>
                    <a:pt x="1470187" y="2383806"/>
                    <a:pt x="1476473" y="2394950"/>
                  </a:cubicBezTo>
                  <a:cubicBezTo>
                    <a:pt x="1482474" y="2405809"/>
                    <a:pt x="1499905" y="2406190"/>
                    <a:pt x="1507049" y="2395426"/>
                  </a:cubicBezTo>
                  <a:cubicBezTo>
                    <a:pt x="1514764" y="2375710"/>
                    <a:pt x="1517050" y="2350754"/>
                    <a:pt x="1529337" y="2333038"/>
                  </a:cubicBezTo>
                  <a:cubicBezTo>
                    <a:pt x="1530861" y="2341991"/>
                    <a:pt x="1534290" y="2354659"/>
                    <a:pt x="1547720" y="2351040"/>
                  </a:cubicBezTo>
                  <a:cubicBezTo>
                    <a:pt x="1544672" y="2334657"/>
                    <a:pt x="1547816" y="2317321"/>
                    <a:pt x="1556483" y="2302653"/>
                  </a:cubicBezTo>
                  <a:cubicBezTo>
                    <a:pt x="1576581" y="2316655"/>
                    <a:pt x="1608490" y="2302272"/>
                    <a:pt x="1604299" y="2274078"/>
                  </a:cubicBezTo>
                  <a:cubicBezTo>
                    <a:pt x="1602680" y="2251313"/>
                    <a:pt x="1587630" y="2235121"/>
                    <a:pt x="1590678" y="2211975"/>
                  </a:cubicBezTo>
                  <a:cubicBezTo>
                    <a:pt x="1592012" y="2195401"/>
                    <a:pt x="1595441" y="2182447"/>
                    <a:pt x="1601441" y="2164921"/>
                  </a:cubicBezTo>
                  <a:cubicBezTo>
                    <a:pt x="1601822" y="2164350"/>
                    <a:pt x="1605251" y="2180161"/>
                    <a:pt x="1612205" y="2192830"/>
                  </a:cubicBezTo>
                  <a:cubicBezTo>
                    <a:pt x="1621063" y="2211975"/>
                    <a:pt x="1639637" y="2213404"/>
                    <a:pt x="1652686" y="2193877"/>
                  </a:cubicBezTo>
                  <a:cubicBezTo>
                    <a:pt x="1661354" y="2184067"/>
                    <a:pt x="1654496" y="2160635"/>
                    <a:pt x="1655067" y="2145871"/>
                  </a:cubicBezTo>
                  <a:cubicBezTo>
                    <a:pt x="1655258" y="2129965"/>
                    <a:pt x="1661449" y="2103009"/>
                    <a:pt x="1666116" y="2092722"/>
                  </a:cubicBezTo>
                  <a:cubicBezTo>
                    <a:pt x="1668116" y="2104057"/>
                    <a:pt x="1674212" y="2118916"/>
                    <a:pt x="1690024" y="2106152"/>
                  </a:cubicBezTo>
                  <a:cubicBezTo>
                    <a:pt x="1679261" y="2069004"/>
                    <a:pt x="1702692" y="2003568"/>
                    <a:pt x="1737744" y="1973564"/>
                  </a:cubicBezTo>
                  <a:cubicBezTo>
                    <a:pt x="1725266" y="1992900"/>
                    <a:pt x="1712503" y="2022618"/>
                    <a:pt x="1715837" y="2046907"/>
                  </a:cubicBezTo>
                  <a:cubicBezTo>
                    <a:pt x="1717170" y="2057860"/>
                    <a:pt x="1723742" y="2066147"/>
                    <a:pt x="1734029" y="2070529"/>
                  </a:cubicBezTo>
                  <a:cubicBezTo>
                    <a:pt x="1745840" y="2074338"/>
                    <a:pt x="1751651" y="2064909"/>
                    <a:pt x="1762319" y="2055098"/>
                  </a:cubicBezTo>
                  <a:cubicBezTo>
                    <a:pt x="1778035" y="2039382"/>
                    <a:pt x="1766224" y="2025761"/>
                    <a:pt x="1760795" y="2033667"/>
                  </a:cubicBezTo>
                  <a:cubicBezTo>
                    <a:pt x="1711360" y="2096055"/>
                    <a:pt x="1770129" y="1961848"/>
                    <a:pt x="1810515" y="1989852"/>
                  </a:cubicBezTo>
                  <a:cubicBezTo>
                    <a:pt x="1810515" y="1989852"/>
                    <a:pt x="1810515" y="1989852"/>
                    <a:pt x="1810515" y="1989852"/>
                  </a:cubicBezTo>
                  <a:cubicBezTo>
                    <a:pt x="1776892" y="1958991"/>
                    <a:pt x="1873952" y="1882124"/>
                    <a:pt x="1856807" y="1914223"/>
                  </a:cubicBezTo>
                  <a:cubicBezTo>
                    <a:pt x="1853663" y="1921843"/>
                    <a:pt x="1833185" y="1933750"/>
                    <a:pt x="1847377" y="1938226"/>
                  </a:cubicBezTo>
                  <a:cubicBezTo>
                    <a:pt x="1862712" y="1938512"/>
                    <a:pt x="1873856" y="1916795"/>
                    <a:pt x="1880429" y="1905079"/>
                  </a:cubicBezTo>
                  <a:cubicBezTo>
                    <a:pt x="1882429" y="1899745"/>
                    <a:pt x="1881667" y="1895840"/>
                    <a:pt x="1878714" y="1892030"/>
                  </a:cubicBezTo>
                  <a:cubicBezTo>
                    <a:pt x="1866903" y="1866027"/>
                    <a:pt x="1902908" y="1822212"/>
                    <a:pt x="1929197" y="1810401"/>
                  </a:cubicBezTo>
                  <a:cubicBezTo>
                    <a:pt x="1951295" y="1841452"/>
                    <a:pt x="1996729" y="1826879"/>
                    <a:pt x="2021304" y="1805733"/>
                  </a:cubicBezTo>
                  <a:cubicBezTo>
                    <a:pt x="2042925" y="1787636"/>
                    <a:pt x="2053784" y="1765538"/>
                    <a:pt x="2083406" y="1758299"/>
                  </a:cubicBezTo>
                  <a:cubicBezTo>
                    <a:pt x="2106933" y="1751060"/>
                    <a:pt x="2132079" y="1749441"/>
                    <a:pt x="2157511" y="1751346"/>
                  </a:cubicBezTo>
                  <a:cubicBezTo>
                    <a:pt x="2157987" y="1751536"/>
                    <a:pt x="2152939" y="1753346"/>
                    <a:pt x="2146176" y="1756870"/>
                  </a:cubicBezTo>
                  <a:cubicBezTo>
                    <a:pt x="2096265" y="1780683"/>
                    <a:pt x="2107219" y="1811829"/>
                    <a:pt x="2159511" y="1814687"/>
                  </a:cubicBezTo>
                  <a:cubicBezTo>
                    <a:pt x="2200469" y="1805067"/>
                    <a:pt x="2234568" y="1801162"/>
                    <a:pt x="2273811" y="1816401"/>
                  </a:cubicBezTo>
                  <a:cubicBezTo>
                    <a:pt x="2260667" y="1817259"/>
                    <a:pt x="2244760" y="1826974"/>
                    <a:pt x="2259047" y="1841166"/>
                  </a:cubicBezTo>
                  <a:cubicBezTo>
                    <a:pt x="2282669" y="1835737"/>
                    <a:pt x="2305720" y="1839262"/>
                    <a:pt x="2328771" y="1850882"/>
                  </a:cubicBezTo>
                  <a:cubicBezTo>
                    <a:pt x="2313435" y="1883362"/>
                    <a:pt x="2346392" y="1918509"/>
                    <a:pt x="2380301" y="1913842"/>
                  </a:cubicBezTo>
                  <a:cubicBezTo>
                    <a:pt x="2404018" y="1913271"/>
                    <a:pt x="2421830" y="1905746"/>
                    <a:pt x="2444499" y="1915176"/>
                  </a:cubicBezTo>
                  <a:cubicBezTo>
                    <a:pt x="2457549" y="1919653"/>
                    <a:pt x="2474217" y="1928034"/>
                    <a:pt x="2493934" y="1942417"/>
                  </a:cubicBezTo>
                  <a:cubicBezTo>
                    <a:pt x="2494410" y="1942989"/>
                    <a:pt x="2476218" y="1941465"/>
                    <a:pt x="2460406" y="1945084"/>
                  </a:cubicBezTo>
                  <a:cubicBezTo>
                    <a:pt x="2436498" y="1948704"/>
                    <a:pt x="2430879" y="1969087"/>
                    <a:pt x="2446500" y="1988042"/>
                  </a:cubicBezTo>
                  <a:cubicBezTo>
                    <a:pt x="2451262" y="1993471"/>
                    <a:pt x="2459453" y="1998996"/>
                    <a:pt x="2473455" y="2000043"/>
                  </a:cubicBezTo>
                  <a:cubicBezTo>
                    <a:pt x="2495363" y="2000996"/>
                    <a:pt x="2528034" y="2017379"/>
                    <a:pt x="2542321" y="2028809"/>
                  </a:cubicBezTo>
                  <a:cubicBezTo>
                    <a:pt x="2530319" y="2028428"/>
                    <a:pt x="2514127" y="2031190"/>
                    <a:pt x="2520223" y="2049954"/>
                  </a:cubicBezTo>
                  <a:cubicBezTo>
                    <a:pt x="2549846" y="2047668"/>
                    <a:pt x="2606519" y="2072910"/>
                    <a:pt x="2625855" y="2108247"/>
                  </a:cubicBezTo>
                  <a:cubicBezTo>
                    <a:pt x="2603471" y="2092722"/>
                    <a:pt x="2564895" y="2072148"/>
                    <a:pt x="2540416" y="2098532"/>
                  </a:cubicBezTo>
                  <a:cubicBezTo>
                    <a:pt x="2531843" y="2107009"/>
                    <a:pt x="2532891" y="2113772"/>
                    <a:pt x="2543559" y="2131870"/>
                  </a:cubicBezTo>
                  <a:cubicBezTo>
                    <a:pt x="2554132" y="2149491"/>
                    <a:pt x="2570420" y="2138061"/>
                    <a:pt x="2564514" y="2132155"/>
                  </a:cubicBezTo>
                  <a:cubicBezTo>
                    <a:pt x="2520604" y="2078625"/>
                    <a:pt x="2626617" y="2144633"/>
                    <a:pt x="2595090" y="2181400"/>
                  </a:cubicBezTo>
                  <a:lnTo>
                    <a:pt x="2595090" y="2181400"/>
                  </a:lnTo>
                  <a:lnTo>
                    <a:pt x="2595090" y="2181400"/>
                  </a:lnTo>
                  <a:lnTo>
                    <a:pt x="2595090" y="2181400"/>
                  </a:lnTo>
                  <a:lnTo>
                    <a:pt x="2595090" y="2181400"/>
                  </a:lnTo>
                  <a:cubicBezTo>
                    <a:pt x="2618045" y="2150729"/>
                    <a:pt x="2689101" y="2205403"/>
                    <a:pt x="2661860" y="2204355"/>
                  </a:cubicBezTo>
                  <a:cubicBezTo>
                    <a:pt x="2654049" y="2204260"/>
                    <a:pt x="2643000" y="2191877"/>
                    <a:pt x="2640714" y="2205688"/>
                  </a:cubicBezTo>
                  <a:cubicBezTo>
                    <a:pt x="2639571" y="2221690"/>
                    <a:pt x="2676433" y="2228167"/>
                    <a:pt x="2682338" y="2211594"/>
                  </a:cubicBezTo>
                  <a:cubicBezTo>
                    <a:pt x="2691768" y="2196354"/>
                    <a:pt x="2727487" y="2181971"/>
                    <a:pt x="2748251" y="2186448"/>
                  </a:cubicBezTo>
                  <a:cubicBezTo>
                    <a:pt x="2737488" y="2214737"/>
                    <a:pt x="2759205" y="2248837"/>
                    <a:pt x="2787876" y="2220547"/>
                  </a:cubicBezTo>
                  <a:cubicBezTo>
                    <a:pt x="2807402" y="2200068"/>
                    <a:pt x="2811783" y="2184543"/>
                    <a:pt x="2836548" y="2174351"/>
                  </a:cubicBezTo>
                  <a:cubicBezTo>
                    <a:pt x="2842263" y="2171779"/>
                    <a:pt x="2847597" y="2169779"/>
                    <a:pt x="2853788" y="2167874"/>
                  </a:cubicBezTo>
                  <a:cubicBezTo>
                    <a:pt x="2851312" y="2173684"/>
                    <a:pt x="2844644" y="2185686"/>
                    <a:pt x="2841216" y="2194639"/>
                  </a:cubicBezTo>
                  <a:cubicBezTo>
                    <a:pt x="2835786" y="2208070"/>
                    <a:pt x="2831500" y="2225596"/>
                    <a:pt x="2846168" y="2234359"/>
                  </a:cubicBezTo>
                  <a:cubicBezTo>
                    <a:pt x="2850359" y="2238073"/>
                    <a:pt x="2857694" y="2239216"/>
                    <a:pt x="2863694" y="2235883"/>
                  </a:cubicBezTo>
                  <a:cubicBezTo>
                    <a:pt x="2867028" y="2234168"/>
                    <a:pt x="2870552" y="2230834"/>
                    <a:pt x="2873886" y="2225691"/>
                  </a:cubicBezTo>
                  <a:cubicBezTo>
                    <a:pt x="2885126" y="2209022"/>
                    <a:pt x="2900080" y="2196259"/>
                    <a:pt x="2916082" y="2187496"/>
                  </a:cubicBezTo>
                  <a:cubicBezTo>
                    <a:pt x="2912653" y="2197687"/>
                    <a:pt x="2909129" y="2212165"/>
                    <a:pt x="2922750" y="2218452"/>
                  </a:cubicBezTo>
                  <a:cubicBezTo>
                    <a:pt x="2927798" y="2203879"/>
                    <a:pt x="2936466" y="2188258"/>
                    <a:pt x="2950277" y="2179780"/>
                  </a:cubicBezTo>
                  <a:cubicBezTo>
                    <a:pt x="2961611" y="2209117"/>
                    <a:pt x="3001045" y="2220166"/>
                    <a:pt x="3003902" y="2179114"/>
                  </a:cubicBezTo>
                  <a:cubicBezTo>
                    <a:pt x="3005998" y="2144252"/>
                    <a:pt x="2995235" y="2132155"/>
                    <a:pt x="3022381" y="2092817"/>
                  </a:cubicBezTo>
                  <a:cubicBezTo>
                    <a:pt x="3026762" y="2109200"/>
                    <a:pt x="3029049" y="2140633"/>
                    <a:pt x="3048003" y="2149681"/>
                  </a:cubicBezTo>
                  <a:cubicBezTo>
                    <a:pt x="3056861" y="2153110"/>
                    <a:pt x="3070196" y="2151586"/>
                    <a:pt x="3074483" y="2140633"/>
                  </a:cubicBezTo>
                  <a:cubicBezTo>
                    <a:pt x="3078483" y="2132060"/>
                    <a:pt x="3074483" y="2117296"/>
                    <a:pt x="3076197" y="2107295"/>
                  </a:cubicBezTo>
                  <a:cubicBezTo>
                    <a:pt x="3077150" y="2095389"/>
                    <a:pt x="3082293" y="2075196"/>
                    <a:pt x="3086199" y="2068052"/>
                  </a:cubicBezTo>
                  <a:cubicBezTo>
                    <a:pt x="3090009" y="2078911"/>
                    <a:pt x="3096676" y="2093388"/>
                    <a:pt x="3112487" y="2088721"/>
                  </a:cubicBezTo>
                  <a:cubicBezTo>
                    <a:pt x="3103439" y="2057765"/>
                    <a:pt x="3101915" y="2020713"/>
                    <a:pt x="3127632" y="1994519"/>
                  </a:cubicBezTo>
                  <a:cubicBezTo>
                    <a:pt x="3123346" y="2010807"/>
                    <a:pt x="3123727" y="2030714"/>
                    <a:pt x="3131347" y="2046621"/>
                  </a:cubicBezTo>
                  <a:cubicBezTo>
                    <a:pt x="3140491" y="2064909"/>
                    <a:pt x="3165732" y="2085007"/>
                    <a:pt x="3184496" y="2061480"/>
                  </a:cubicBezTo>
                  <a:cubicBezTo>
                    <a:pt x="3195641" y="2052812"/>
                    <a:pt x="3185068" y="2035381"/>
                    <a:pt x="3176781" y="2042334"/>
                  </a:cubicBezTo>
                  <a:cubicBezTo>
                    <a:pt x="3141062" y="2090245"/>
                    <a:pt x="3165732" y="1985851"/>
                    <a:pt x="3212119" y="2002901"/>
                  </a:cubicBezTo>
                  <a:cubicBezTo>
                    <a:pt x="3212119" y="2002901"/>
                    <a:pt x="3212119" y="2002901"/>
                    <a:pt x="3212119" y="2002901"/>
                  </a:cubicBezTo>
                  <a:cubicBezTo>
                    <a:pt x="3164780" y="1989375"/>
                    <a:pt x="3201832" y="1892220"/>
                    <a:pt x="3205166" y="1950609"/>
                  </a:cubicBezTo>
                  <a:cubicBezTo>
                    <a:pt x="3208214" y="1960610"/>
                    <a:pt x="3226883" y="1953276"/>
                    <a:pt x="3222406" y="1939655"/>
                  </a:cubicBezTo>
                  <a:cubicBezTo>
                    <a:pt x="3218120" y="1921748"/>
                    <a:pt x="3212500" y="1916795"/>
                    <a:pt x="3200879" y="1916319"/>
                  </a:cubicBezTo>
                  <a:cubicBezTo>
                    <a:pt x="3183544" y="1914604"/>
                    <a:pt x="3151350" y="1893268"/>
                    <a:pt x="3144682" y="1872694"/>
                  </a:cubicBezTo>
                  <a:cubicBezTo>
                    <a:pt x="3175162" y="1869646"/>
                    <a:pt x="3202118" y="1836690"/>
                    <a:pt x="3159160" y="1824403"/>
                  </a:cubicBezTo>
                  <a:cubicBezTo>
                    <a:pt x="3124965" y="1818116"/>
                    <a:pt x="3100962" y="1819354"/>
                    <a:pt x="3077817" y="1793541"/>
                  </a:cubicBezTo>
                  <a:cubicBezTo>
                    <a:pt x="3096771" y="1791446"/>
                    <a:pt x="3133347" y="1795351"/>
                    <a:pt x="3144015" y="1773063"/>
                  </a:cubicBezTo>
                  <a:cubicBezTo>
                    <a:pt x="3146587" y="1766300"/>
                    <a:pt x="3147444" y="1755632"/>
                    <a:pt x="3139253" y="1751536"/>
                  </a:cubicBezTo>
                  <a:cubicBezTo>
                    <a:pt x="3129728" y="1746297"/>
                    <a:pt x="3117917" y="1750488"/>
                    <a:pt x="3107725" y="1747250"/>
                  </a:cubicBezTo>
                  <a:cubicBezTo>
                    <a:pt x="3094485" y="1743821"/>
                    <a:pt x="3080388" y="1738201"/>
                    <a:pt x="3070006" y="1731058"/>
                  </a:cubicBezTo>
                  <a:cubicBezTo>
                    <a:pt x="3081436" y="1728962"/>
                    <a:pt x="3096581" y="1724866"/>
                    <a:pt x="3096485" y="1708959"/>
                  </a:cubicBezTo>
                  <a:cubicBezTo>
                    <a:pt x="3080484" y="1711817"/>
                    <a:pt x="3062100" y="1712198"/>
                    <a:pt x="3047718" y="1703816"/>
                  </a:cubicBezTo>
                  <a:cubicBezTo>
                    <a:pt x="3068673" y="1681146"/>
                    <a:pt x="3067053" y="1636474"/>
                    <a:pt x="3024762" y="1654953"/>
                  </a:cubicBezTo>
                  <a:cubicBezTo>
                    <a:pt x="2999807" y="1665716"/>
                    <a:pt x="2997235" y="1675432"/>
                    <a:pt x="2973042" y="1680289"/>
                  </a:cubicBezTo>
                  <a:cubicBezTo>
                    <a:pt x="2963231" y="1682290"/>
                    <a:pt x="2951325" y="1682766"/>
                    <a:pt x="2936084" y="1680384"/>
                  </a:cubicBezTo>
                  <a:cubicBezTo>
                    <a:pt x="2941514" y="1675812"/>
                    <a:pt x="2953896" y="1666764"/>
                    <a:pt x="2961326" y="1659239"/>
                  </a:cubicBezTo>
                  <a:cubicBezTo>
                    <a:pt x="2972756" y="1648285"/>
                    <a:pt x="2985138" y="1632093"/>
                    <a:pt x="2975137" y="1616758"/>
                  </a:cubicBezTo>
                  <a:cubicBezTo>
                    <a:pt x="2972851" y="1611233"/>
                    <a:pt x="2966374" y="1606566"/>
                    <a:pt x="2959040" y="1607233"/>
                  </a:cubicBezTo>
                  <a:cubicBezTo>
                    <a:pt x="2949229" y="1607518"/>
                    <a:pt x="2936656" y="1618377"/>
                    <a:pt x="2926369" y="1621044"/>
                  </a:cubicBezTo>
                  <a:cubicBezTo>
                    <a:pt x="2912462" y="1625806"/>
                    <a:pt x="2896175" y="1628854"/>
                    <a:pt x="2882744" y="1627997"/>
                  </a:cubicBezTo>
                  <a:cubicBezTo>
                    <a:pt x="2892365" y="1619805"/>
                    <a:pt x="2903700" y="1607137"/>
                    <a:pt x="2892555" y="1593040"/>
                  </a:cubicBezTo>
                  <a:cubicBezTo>
                    <a:pt x="2862361" y="1617805"/>
                    <a:pt x="2821403" y="1628950"/>
                    <a:pt x="2782256" y="1609709"/>
                  </a:cubicBezTo>
                  <a:cubicBezTo>
                    <a:pt x="2801115" y="1610280"/>
                    <a:pt x="2825880" y="1604470"/>
                    <a:pt x="2840930" y="1590087"/>
                  </a:cubicBezTo>
                  <a:cubicBezTo>
                    <a:pt x="2857408" y="1574086"/>
                    <a:pt x="2867124" y="1540938"/>
                    <a:pt x="2837120" y="1530366"/>
                  </a:cubicBezTo>
                  <a:cubicBezTo>
                    <a:pt x="2824642" y="1521698"/>
                    <a:pt x="2809878" y="1538271"/>
                    <a:pt x="2819784" y="1544558"/>
                  </a:cubicBezTo>
                  <a:cubicBezTo>
                    <a:pt x="2827690" y="1546177"/>
                    <a:pt x="2845311" y="1553892"/>
                    <a:pt x="2835596" y="1559036"/>
                  </a:cubicBezTo>
                  <a:cubicBezTo>
                    <a:pt x="2815403" y="1566466"/>
                    <a:pt x="2764158" y="1554464"/>
                    <a:pt x="2767492" y="1518174"/>
                  </a:cubicBezTo>
                  <a:lnTo>
                    <a:pt x="2767492" y="1518174"/>
                  </a:lnTo>
                  <a:lnTo>
                    <a:pt x="2767492" y="1518174"/>
                  </a:lnTo>
                  <a:cubicBezTo>
                    <a:pt x="2763587" y="1553512"/>
                    <a:pt x="2709390" y="1561036"/>
                    <a:pt x="2688911" y="1543605"/>
                  </a:cubicBezTo>
                  <a:cubicBezTo>
                    <a:pt x="2718152" y="1535890"/>
                    <a:pt x="2741489" y="1522174"/>
                    <a:pt x="2757110" y="1503696"/>
                  </a:cubicBezTo>
                  <a:cubicBezTo>
                    <a:pt x="2882649" y="1513507"/>
                    <a:pt x="3012666" y="1544844"/>
                    <a:pt x="3109154" y="1629330"/>
                  </a:cubicBezTo>
                  <a:cubicBezTo>
                    <a:pt x="3217739" y="1719437"/>
                    <a:pt x="3269269" y="1870980"/>
                    <a:pt x="3224025" y="2006711"/>
                  </a:cubicBezTo>
                  <a:lnTo>
                    <a:pt x="3224025" y="2006711"/>
                  </a:lnTo>
                  <a:cubicBezTo>
                    <a:pt x="3187926" y="2121201"/>
                    <a:pt x="3096771" y="2215785"/>
                    <a:pt x="2986091" y="2261124"/>
                  </a:cubicBezTo>
                  <a:cubicBezTo>
                    <a:pt x="2852741" y="2318845"/>
                    <a:pt x="2695197" y="2284841"/>
                    <a:pt x="2587565" y="2190163"/>
                  </a:cubicBezTo>
                  <a:lnTo>
                    <a:pt x="2587565" y="2190163"/>
                  </a:lnTo>
                  <a:lnTo>
                    <a:pt x="2587565" y="2190163"/>
                  </a:lnTo>
                  <a:cubicBezTo>
                    <a:pt x="2452976" y="2080434"/>
                    <a:pt x="2343439" y="1912033"/>
                    <a:pt x="2164750" y="1865360"/>
                  </a:cubicBezTo>
                  <a:cubicBezTo>
                    <a:pt x="2029971" y="1829546"/>
                    <a:pt x="1900622" y="1888411"/>
                    <a:pt x="1818230" y="1996329"/>
                  </a:cubicBezTo>
                  <a:lnTo>
                    <a:pt x="1818230" y="1996329"/>
                  </a:lnTo>
                  <a:lnTo>
                    <a:pt x="1818230" y="1996329"/>
                  </a:lnTo>
                  <a:cubicBezTo>
                    <a:pt x="1724885" y="2114153"/>
                    <a:pt x="1683642" y="2264458"/>
                    <a:pt x="1588011" y="2379424"/>
                  </a:cubicBezTo>
                  <a:cubicBezTo>
                    <a:pt x="1512478" y="2474865"/>
                    <a:pt x="1356649" y="2513441"/>
                    <a:pt x="1266447" y="2418286"/>
                  </a:cubicBezTo>
                  <a:lnTo>
                    <a:pt x="1266447" y="2418286"/>
                  </a:lnTo>
                  <a:lnTo>
                    <a:pt x="1266447" y="2418286"/>
                  </a:lnTo>
                  <a:cubicBezTo>
                    <a:pt x="1220632" y="2370661"/>
                    <a:pt x="1202249" y="2302939"/>
                    <a:pt x="1198915" y="2238264"/>
                  </a:cubicBezTo>
                  <a:cubicBezTo>
                    <a:pt x="1193581" y="1984708"/>
                    <a:pt x="1425038" y="1728867"/>
                    <a:pt x="1247683" y="1486170"/>
                  </a:cubicBezTo>
                  <a:cubicBezTo>
                    <a:pt x="1208821" y="1433878"/>
                    <a:pt x="1147575" y="1395968"/>
                    <a:pt x="1081281" y="1396158"/>
                  </a:cubicBezTo>
                  <a:cubicBezTo>
                    <a:pt x="885257" y="1391777"/>
                    <a:pt x="758384" y="1568656"/>
                    <a:pt x="608079" y="1664763"/>
                  </a:cubicBezTo>
                  <a:cubicBezTo>
                    <a:pt x="598268" y="1671431"/>
                    <a:pt x="587505" y="1676765"/>
                    <a:pt x="577980" y="1683718"/>
                  </a:cubicBezTo>
                  <a:cubicBezTo>
                    <a:pt x="486826" y="1747726"/>
                    <a:pt x="369097" y="1779349"/>
                    <a:pt x="259369" y="1753917"/>
                  </a:cubicBezTo>
                  <a:cubicBezTo>
                    <a:pt x="57725" y="1703816"/>
                    <a:pt x="44675" y="1521984"/>
                    <a:pt x="124590" y="1357963"/>
                  </a:cubicBezTo>
                  <a:cubicBezTo>
                    <a:pt x="124209" y="1357963"/>
                    <a:pt x="123828" y="1357963"/>
                    <a:pt x="123447" y="1357963"/>
                  </a:cubicBezTo>
                  <a:cubicBezTo>
                    <a:pt x="80585" y="1448070"/>
                    <a:pt x="50295" y="1561989"/>
                    <a:pt x="105254" y="1652762"/>
                  </a:cubicBezTo>
                  <a:cubicBezTo>
                    <a:pt x="181454" y="1774872"/>
                    <a:pt x="352333" y="1787826"/>
                    <a:pt x="477015" y="1740868"/>
                  </a:cubicBezTo>
                  <a:cubicBezTo>
                    <a:pt x="516068" y="1726581"/>
                    <a:pt x="552929" y="1706578"/>
                    <a:pt x="586743" y="1682480"/>
                  </a:cubicBezTo>
                  <a:cubicBezTo>
                    <a:pt x="648275" y="1647047"/>
                    <a:pt x="701043" y="1600565"/>
                    <a:pt x="755907" y="1555226"/>
                  </a:cubicBezTo>
                  <a:cubicBezTo>
                    <a:pt x="824106" y="1498933"/>
                    <a:pt x="895639" y="1441593"/>
                    <a:pt x="981173" y="1414446"/>
                  </a:cubicBezTo>
                  <a:cubicBezTo>
                    <a:pt x="1138717" y="1365679"/>
                    <a:pt x="1252731" y="1445498"/>
                    <a:pt x="1296546" y="1598470"/>
                  </a:cubicBezTo>
                  <a:cubicBezTo>
                    <a:pt x="1347314" y="1784397"/>
                    <a:pt x="1232919" y="1960610"/>
                    <a:pt x="1201391" y="2138156"/>
                  </a:cubicBezTo>
                  <a:cubicBezTo>
                    <a:pt x="1183389" y="2235406"/>
                    <a:pt x="1192628" y="2346944"/>
                    <a:pt x="1262447" y="2422001"/>
                  </a:cubicBezTo>
                  <a:lnTo>
                    <a:pt x="1262447" y="2422001"/>
                  </a:lnTo>
                  <a:cubicBezTo>
                    <a:pt x="1364459" y="2527538"/>
                    <a:pt x="1532576" y="2474198"/>
                    <a:pt x="1607918" y="2363518"/>
                  </a:cubicBezTo>
                  <a:cubicBezTo>
                    <a:pt x="1693548" y="2251408"/>
                    <a:pt x="1734791" y="2111296"/>
                    <a:pt x="1823088" y="2000139"/>
                  </a:cubicBezTo>
                  <a:lnTo>
                    <a:pt x="1823088" y="2000139"/>
                  </a:lnTo>
                  <a:cubicBezTo>
                    <a:pt x="1880714" y="1925653"/>
                    <a:pt x="1967011" y="1866979"/>
                    <a:pt x="2063118" y="1862217"/>
                  </a:cubicBezTo>
                  <a:cubicBezTo>
                    <a:pt x="2291337" y="1848977"/>
                    <a:pt x="2426688" y="2066718"/>
                    <a:pt x="2583088" y="2195401"/>
                  </a:cubicBezTo>
                  <a:lnTo>
                    <a:pt x="2583088" y="2195401"/>
                  </a:lnTo>
                  <a:cubicBezTo>
                    <a:pt x="2807307" y="2392283"/>
                    <a:pt x="3138300" y="2283889"/>
                    <a:pt x="3231169" y="2008902"/>
                  </a:cubicBezTo>
                  <a:lnTo>
                    <a:pt x="3231169" y="2008902"/>
                  </a:lnTo>
                  <a:lnTo>
                    <a:pt x="3231169" y="2008902"/>
                  </a:lnTo>
                  <a:cubicBezTo>
                    <a:pt x="3263459" y="1910890"/>
                    <a:pt x="3247838" y="1800971"/>
                    <a:pt x="3193355" y="1713912"/>
                  </a:cubicBezTo>
                  <a:cubicBezTo>
                    <a:pt x="3103248" y="1570275"/>
                    <a:pt x="2932370" y="1508458"/>
                    <a:pt x="2769587" y="1496457"/>
                  </a:cubicBezTo>
                  <a:lnTo>
                    <a:pt x="2769587" y="1496457"/>
                  </a:lnTo>
                  <a:lnTo>
                    <a:pt x="2769587" y="1496457"/>
                  </a:lnTo>
                  <a:cubicBezTo>
                    <a:pt x="2767397" y="1496266"/>
                    <a:pt x="2765206" y="1496076"/>
                    <a:pt x="2763015" y="1495885"/>
                  </a:cubicBezTo>
                  <a:cubicBezTo>
                    <a:pt x="2764920" y="1493028"/>
                    <a:pt x="2766730" y="1490075"/>
                    <a:pt x="2768349" y="1487027"/>
                  </a:cubicBezTo>
                  <a:cubicBezTo>
                    <a:pt x="2769016" y="1487122"/>
                    <a:pt x="2769778" y="1487122"/>
                    <a:pt x="2770445" y="1487217"/>
                  </a:cubicBezTo>
                  <a:cubicBezTo>
                    <a:pt x="2935894" y="1499409"/>
                    <a:pt x="3109820" y="1563513"/>
                    <a:pt x="3200879" y="1709245"/>
                  </a:cubicBezTo>
                  <a:cubicBezTo>
                    <a:pt x="3256886" y="1799066"/>
                    <a:pt x="3272412" y="1911651"/>
                    <a:pt x="3239075" y="2012236"/>
                  </a:cubicBezTo>
                  <a:cubicBezTo>
                    <a:pt x="3143729" y="2292175"/>
                    <a:pt x="2806259" y="2402094"/>
                    <a:pt x="2578040" y="2201497"/>
                  </a:cubicBezTo>
                  <a:lnTo>
                    <a:pt x="2578040" y="2201497"/>
                  </a:lnTo>
                  <a:lnTo>
                    <a:pt x="2578040" y="2201497"/>
                  </a:lnTo>
                  <a:cubicBezTo>
                    <a:pt x="2444118" y="2092245"/>
                    <a:pt x="2340296" y="1929654"/>
                    <a:pt x="2165893" y="1879933"/>
                  </a:cubicBezTo>
                  <a:cubicBezTo>
                    <a:pt x="2082073" y="1857359"/>
                    <a:pt x="1997110" y="1869170"/>
                    <a:pt x="1923958" y="1916224"/>
                  </a:cubicBezTo>
                  <a:cubicBezTo>
                    <a:pt x="1768415" y="2018236"/>
                    <a:pt x="1726219" y="2213975"/>
                    <a:pt x="1621254" y="2357136"/>
                  </a:cubicBezTo>
                  <a:cubicBezTo>
                    <a:pt x="1542767" y="2477341"/>
                    <a:pt x="1369412" y="2539349"/>
                    <a:pt x="1257875" y="2426478"/>
                  </a:cubicBezTo>
                  <a:lnTo>
                    <a:pt x="1257875" y="2426478"/>
                  </a:lnTo>
                  <a:lnTo>
                    <a:pt x="1257875" y="2426478"/>
                  </a:lnTo>
                  <a:cubicBezTo>
                    <a:pt x="1231871" y="2399332"/>
                    <a:pt x="1213774" y="2365422"/>
                    <a:pt x="1202820" y="2329513"/>
                  </a:cubicBezTo>
                  <a:cubicBezTo>
                    <a:pt x="1126334" y="2080816"/>
                    <a:pt x="1358935" y="1849929"/>
                    <a:pt x="1291212" y="1600089"/>
                  </a:cubicBezTo>
                  <a:lnTo>
                    <a:pt x="1291212" y="1600089"/>
                  </a:lnTo>
                  <a:lnTo>
                    <a:pt x="1291212" y="1600089"/>
                  </a:lnTo>
                  <a:cubicBezTo>
                    <a:pt x="1247397" y="1446546"/>
                    <a:pt x="1132430" y="1369679"/>
                    <a:pt x="975935" y="1421781"/>
                  </a:cubicBezTo>
                  <a:cubicBezTo>
                    <a:pt x="825821" y="1473311"/>
                    <a:pt x="725808" y="1607042"/>
                    <a:pt x="591410" y="1685052"/>
                  </a:cubicBezTo>
                  <a:cubicBezTo>
                    <a:pt x="584838" y="1688862"/>
                    <a:pt x="578742" y="1693910"/>
                    <a:pt x="572265" y="1697911"/>
                  </a:cubicBezTo>
                  <a:lnTo>
                    <a:pt x="572265" y="1697911"/>
                  </a:lnTo>
                  <a:lnTo>
                    <a:pt x="572265" y="1697911"/>
                  </a:lnTo>
                  <a:cubicBezTo>
                    <a:pt x="292992" y="1879171"/>
                    <a:pt x="-59909" y="1705530"/>
                    <a:pt x="121923" y="1358154"/>
                  </a:cubicBezTo>
                  <a:cubicBezTo>
                    <a:pt x="121447" y="1358154"/>
                    <a:pt x="121066" y="1358154"/>
                    <a:pt x="120590" y="1358058"/>
                  </a:cubicBezTo>
                  <a:cubicBezTo>
                    <a:pt x="-36763" y="1646857"/>
                    <a:pt x="191646" y="1847358"/>
                    <a:pt x="479682" y="1749250"/>
                  </a:cubicBezTo>
                  <a:cubicBezTo>
                    <a:pt x="519306" y="1734963"/>
                    <a:pt x="556835" y="1714865"/>
                    <a:pt x="591220" y="1690481"/>
                  </a:cubicBezTo>
                  <a:cubicBezTo>
                    <a:pt x="653132" y="1655048"/>
                    <a:pt x="706758" y="1608280"/>
                    <a:pt x="761813" y="1562941"/>
                  </a:cubicBezTo>
                  <a:cubicBezTo>
                    <a:pt x="827535" y="1509125"/>
                    <a:pt x="895829" y="1453975"/>
                    <a:pt x="977459" y="1426638"/>
                  </a:cubicBezTo>
                  <a:cubicBezTo>
                    <a:pt x="1131192" y="1375680"/>
                    <a:pt x="1242825" y="1450832"/>
                    <a:pt x="1285783" y="1601517"/>
                  </a:cubicBezTo>
                  <a:cubicBezTo>
                    <a:pt x="1335122" y="1785921"/>
                    <a:pt x="1220537" y="1959562"/>
                    <a:pt x="1189390" y="2136156"/>
                  </a:cubicBezTo>
                  <a:cubicBezTo>
                    <a:pt x="1170435" y="2236930"/>
                    <a:pt x="1180627" y="2353040"/>
                    <a:pt x="1253112" y="2430859"/>
                  </a:cubicBezTo>
                  <a:lnTo>
                    <a:pt x="1253112" y="2430859"/>
                  </a:lnTo>
                  <a:cubicBezTo>
                    <a:pt x="1360364" y="2542492"/>
                    <a:pt x="1538195" y="2488771"/>
                    <a:pt x="1618396" y="2371900"/>
                  </a:cubicBezTo>
                  <a:cubicBezTo>
                    <a:pt x="1704502" y="2260076"/>
                    <a:pt x="1745840" y="2120154"/>
                    <a:pt x="1833947" y="2009187"/>
                  </a:cubicBezTo>
                  <a:lnTo>
                    <a:pt x="1833947" y="2009187"/>
                  </a:lnTo>
                  <a:cubicBezTo>
                    <a:pt x="1913957" y="1905555"/>
                    <a:pt x="2034353" y="1851358"/>
                    <a:pt x="2163702" y="1887267"/>
                  </a:cubicBezTo>
                  <a:cubicBezTo>
                    <a:pt x="2405733" y="1956609"/>
                    <a:pt x="2509079" y="2246646"/>
                    <a:pt x="2756538" y="2303129"/>
                  </a:cubicBezTo>
                  <a:cubicBezTo>
                    <a:pt x="3044765" y="2374567"/>
                    <a:pt x="3345564" y="2073862"/>
                    <a:pt x="3246314" y="1786303"/>
                  </a:cubicBezTo>
                  <a:cubicBezTo>
                    <a:pt x="3180115" y="1585516"/>
                    <a:pt x="2970279" y="1491980"/>
                    <a:pt x="2772254" y="1478074"/>
                  </a:cubicBezTo>
                  <a:cubicBezTo>
                    <a:pt x="2779208" y="1460738"/>
                    <a:pt x="2780351" y="1441688"/>
                    <a:pt x="2776255" y="1423495"/>
                  </a:cubicBezTo>
                  <a:lnTo>
                    <a:pt x="2776255" y="1423495"/>
                  </a:lnTo>
                  <a:cubicBezTo>
                    <a:pt x="2769968" y="1394920"/>
                    <a:pt x="2747870" y="1364821"/>
                    <a:pt x="2719772" y="1351200"/>
                  </a:cubicBezTo>
                  <a:cubicBezTo>
                    <a:pt x="2714057" y="1343200"/>
                    <a:pt x="2704056" y="1338246"/>
                    <a:pt x="2694531" y="1342914"/>
                  </a:cubicBezTo>
                  <a:cubicBezTo>
                    <a:pt x="2681005" y="1340533"/>
                    <a:pt x="2666718" y="1340913"/>
                    <a:pt x="2652335" y="1344057"/>
                  </a:cubicBezTo>
                  <a:cubicBezTo>
                    <a:pt x="2651287" y="1334722"/>
                    <a:pt x="2622712" y="1333579"/>
                    <a:pt x="2636237" y="1341485"/>
                  </a:cubicBezTo>
                  <a:cubicBezTo>
                    <a:pt x="2640714" y="1343009"/>
                    <a:pt x="2641952" y="1346438"/>
                    <a:pt x="2638047" y="1348057"/>
                  </a:cubicBezTo>
                  <a:cubicBezTo>
                    <a:pt x="2637285" y="1348819"/>
                    <a:pt x="2631284" y="1348533"/>
                    <a:pt x="2632809" y="1349962"/>
                  </a:cubicBezTo>
                  <a:cubicBezTo>
                    <a:pt x="2613759" y="1357487"/>
                    <a:pt x="2597757" y="1368060"/>
                    <a:pt x="2581374" y="1382633"/>
                  </a:cubicBezTo>
                  <a:cubicBezTo>
                    <a:pt x="2573277" y="1358440"/>
                    <a:pt x="2536225" y="1375108"/>
                    <a:pt x="2556037" y="1377775"/>
                  </a:cubicBezTo>
                  <a:cubicBezTo>
                    <a:pt x="2563181" y="1377680"/>
                    <a:pt x="2566229" y="1382919"/>
                    <a:pt x="2557751" y="1387015"/>
                  </a:cubicBezTo>
                  <a:cubicBezTo>
                    <a:pt x="2554703" y="1388538"/>
                    <a:pt x="2555846" y="1389205"/>
                    <a:pt x="2558704" y="1389205"/>
                  </a:cubicBezTo>
                  <a:cubicBezTo>
                    <a:pt x="2562419" y="1389682"/>
                    <a:pt x="2567848" y="1386443"/>
                    <a:pt x="2570610" y="1389491"/>
                  </a:cubicBezTo>
                  <a:cubicBezTo>
                    <a:pt x="2571944" y="1392349"/>
                    <a:pt x="2567181" y="1393206"/>
                    <a:pt x="2565086" y="1393491"/>
                  </a:cubicBezTo>
                  <a:cubicBezTo>
                    <a:pt x="2552132" y="1395492"/>
                    <a:pt x="2558799" y="1399111"/>
                    <a:pt x="2564419" y="1399492"/>
                  </a:cubicBezTo>
                  <a:cubicBezTo>
                    <a:pt x="2562895" y="1401207"/>
                    <a:pt x="2561276" y="1402921"/>
                    <a:pt x="2559752" y="1404731"/>
                  </a:cubicBezTo>
                  <a:cubicBezTo>
                    <a:pt x="2555370" y="1403397"/>
                    <a:pt x="2550227" y="1408255"/>
                    <a:pt x="2553751" y="1411875"/>
                  </a:cubicBezTo>
                  <a:cubicBezTo>
                    <a:pt x="2551465" y="1414732"/>
                    <a:pt x="2549179" y="1417590"/>
                    <a:pt x="2546988" y="1420542"/>
                  </a:cubicBezTo>
                  <a:cubicBezTo>
                    <a:pt x="2544035" y="1414828"/>
                    <a:pt x="2535463" y="1413018"/>
                    <a:pt x="2529653" y="1414923"/>
                  </a:cubicBezTo>
                  <a:cubicBezTo>
                    <a:pt x="2526414" y="1416447"/>
                    <a:pt x="2530034" y="1419018"/>
                    <a:pt x="2532034" y="1419590"/>
                  </a:cubicBezTo>
                  <a:cubicBezTo>
                    <a:pt x="2537463" y="1421304"/>
                    <a:pt x="2538130" y="1426067"/>
                    <a:pt x="2530510" y="1427115"/>
                  </a:cubicBezTo>
                  <a:cubicBezTo>
                    <a:pt x="2524128" y="1428829"/>
                    <a:pt x="2538225" y="1429877"/>
                    <a:pt x="2539083" y="1431496"/>
                  </a:cubicBezTo>
                  <a:cubicBezTo>
                    <a:pt x="2538416" y="1432449"/>
                    <a:pt x="2537844" y="1433306"/>
                    <a:pt x="2537177" y="1434258"/>
                  </a:cubicBezTo>
                  <a:cubicBezTo>
                    <a:pt x="2531939" y="1433782"/>
                    <a:pt x="2523557" y="1432449"/>
                    <a:pt x="2529367" y="1437021"/>
                  </a:cubicBezTo>
                  <a:cubicBezTo>
                    <a:pt x="2530701" y="1437973"/>
                    <a:pt x="2533463" y="1438735"/>
                    <a:pt x="2533082" y="1440450"/>
                  </a:cubicBezTo>
                  <a:cubicBezTo>
                    <a:pt x="2531558" y="1444260"/>
                    <a:pt x="2527843" y="1441688"/>
                    <a:pt x="2525176" y="1440545"/>
                  </a:cubicBezTo>
                  <a:cubicBezTo>
                    <a:pt x="2515460" y="1440164"/>
                    <a:pt x="2520318" y="1448927"/>
                    <a:pt x="2527557" y="1449213"/>
                  </a:cubicBezTo>
                  <a:cubicBezTo>
                    <a:pt x="2522318" y="1457785"/>
                    <a:pt x="2517270" y="1466358"/>
                    <a:pt x="2512603" y="1474168"/>
                  </a:cubicBezTo>
                  <a:cubicBezTo>
                    <a:pt x="2308482" y="1481883"/>
                    <a:pt x="2090836" y="1505315"/>
                    <a:pt x="1901384" y="1411399"/>
                  </a:cubicBezTo>
                  <a:cubicBezTo>
                    <a:pt x="1759747" y="1351296"/>
                    <a:pt x="1636589" y="1211564"/>
                    <a:pt x="1647447" y="1050306"/>
                  </a:cubicBezTo>
                  <a:cubicBezTo>
                    <a:pt x="1659068" y="896191"/>
                    <a:pt x="1788893" y="786939"/>
                    <a:pt x="1915957" y="718359"/>
                  </a:cubicBezTo>
                  <a:cubicBezTo>
                    <a:pt x="1914909" y="714835"/>
                    <a:pt x="1913861" y="711311"/>
                    <a:pt x="1912909" y="707882"/>
                  </a:cubicBezTo>
                  <a:cubicBezTo>
                    <a:pt x="1781940" y="778081"/>
                    <a:pt x="1648876" y="890762"/>
                    <a:pt x="1637065" y="1049448"/>
                  </a:cubicBezTo>
                  <a:cubicBezTo>
                    <a:pt x="1625825" y="1214898"/>
                    <a:pt x="1751365" y="1358535"/>
                    <a:pt x="1896812" y="1420257"/>
                  </a:cubicBezTo>
                  <a:cubicBezTo>
                    <a:pt x="2085883" y="1513887"/>
                    <a:pt x="2303053" y="1492170"/>
                    <a:pt x="2506698" y="1483884"/>
                  </a:cubicBezTo>
                  <a:cubicBezTo>
                    <a:pt x="2504697" y="1487217"/>
                    <a:pt x="2502792" y="1490456"/>
                    <a:pt x="2500983" y="1493599"/>
                  </a:cubicBezTo>
                  <a:cubicBezTo>
                    <a:pt x="2297814" y="1502553"/>
                    <a:pt x="2081025" y="1522650"/>
                    <a:pt x="1892430" y="1429210"/>
                  </a:cubicBezTo>
                  <a:cubicBezTo>
                    <a:pt x="1743269" y="1365964"/>
                    <a:pt x="1615348" y="1218327"/>
                    <a:pt x="1626873" y="1048782"/>
                  </a:cubicBezTo>
                  <a:cubicBezTo>
                    <a:pt x="1638684" y="885809"/>
                    <a:pt x="1775368" y="769223"/>
                    <a:pt x="1910051" y="697500"/>
                  </a:cubicBezTo>
                  <a:cubicBezTo>
                    <a:pt x="1910051" y="697404"/>
                    <a:pt x="1910051" y="697309"/>
                    <a:pt x="1909956" y="697214"/>
                  </a:cubicBezTo>
                  <a:cubicBezTo>
                    <a:pt x="1910147" y="697119"/>
                    <a:pt x="1910337" y="696928"/>
                    <a:pt x="1910623" y="696833"/>
                  </a:cubicBezTo>
                  <a:cubicBezTo>
                    <a:pt x="1910433" y="696928"/>
                    <a:pt x="1910147" y="697023"/>
                    <a:pt x="1909956" y="697023"/>
                  </a:cubicBezTo>
                  <a:cubicBezTo>
                    <a:pt x="1909099" y="693975"/>
                    <a:pt x="1908337" y="691118"/>
                    <a:pt x="1907575" y="688165"/>
                  </a:cubicBezTo>
                  <a:cubicBezTo>
                    <a:pt x="1779940" y="756459"/>
                    <a:pt x="1652495" y="860187"/>
                    <a:pt x="1622968" y="1009920"/>
                  </a:cubicBezTo>
                  <a:cubicBezTo>
                    <a:pt x="1586201" y="1194514"/>
                    <a:pt x="1724790" y="1368536"/>
                    <a:pt x="1888620" y="1436830"/>
                  </a:cubicBezTo>
                  <a:cubicBezTo>
                    <a:pt x="2077310" y="1530175"/>
                    <a:pt x="2292671" y="1511316"/>
                    <a:pt x="2495934" y="1501981"/>
                  </a:cubicBezTo>
                  <a:cubicBezTo>
                    <a:pt x="2480218" y="1528842"/>
                    <a:pt x="2468502" y="1549511"/>
                    <a:pt x="2459930" y="1565704"/>
                  </a:cubicBezTo>
                  <a:cubicBezTo>
                    <a:pt x="2432022" y="1556369"/>
                    <a:pt x="2420972" y="1605994"/>
                    <a:pt x="2360965" y="1616281"/>
                  </a:cubicBezTo>
                  <a:cubicBezTo>
                    <a:pt x="2369347" y="1605994"/>
                    <a:pt x="2378110" y="1589802"/>
                    <a:pt x="2361632" y="1579134"/>
                  </a:cubicBezTo>
                  <a:cubicBezTo>
                    <a:pt x="2350964" y="1594183"/>
                    <a:pt x="2332961" y="1609804"/>
                    <a:pt x="2308292" y="1613709"/>
                  </a:cubicBezTo>
                  <a:cubicBezTo>
                    <a:pt x="2306482" y="1582467"/>
                    <a:pt x="2274478" y="1552178"/>
                    <a:pt x="2244951" y="1579134"/>
                  </a:cubicBezTo>
                  <a:cubicBezTo>
                    <a:pt x="2220947" y="1597231"/>
                    <a:pt x="2212661" y="1626187"/>
                    <a:pt x="2183705" y="1637236"/>
                  </a:cubicBezTo>
                  <a:cubicBezTo>
                    <a:pt x="2170275" y="1643237"/>
                    <a:pt x="2151510" y="1648476"/>
                    <a:pt x="2124459" y="1649619"/>
                  </a:cubicBezTo>
                  <a:cubicBezTo>
                    <a:pt x="2123697" y="1649333"/>
                    <a:pt x="2140652" y="1636665"/>
                    <a:pt x="2151605" y="1620282"/>
                  </a:cubicBezTo>
                  <a:cubicBezTo>
                    <a:pt x="2162655" y="1603994"/>
                    <a:pt x="2167893" y="1584658"/>
                    <a:pt x="2147700" y="1572085"/>
                  </a:cubicBezTo>
                  <a:cubicBezTo>
                    <a:pt x="2141604" y="1567037"/>
                    <a:pt x="2131698" y="1564370"/>
                    <a:pt x="2122364" y="1566942"/>
                  </a:cubicBezTo>
                  <a:cubicBezTo>
                    <a:pt x="2113791" y="1568275"/>
                    <a:pt x="2103028" y="1577705"/>
                    <a:pt x="2094265" y="1582658"/>
                  </a:cubicBezTo>
                  <a:cubicBezTo>
                    <a:pt x="2072453" y="1594279"/>
                    <a:pt x="2043306" y="1599327"/>
                    <a:pt x="2019875" y="1597517"/>
                  </a:cubicBezTo>
                  <a:cubicBezTo>
                    <a:pt x="2032543" y="1589611"/>
                    <a:pt x="2046640" y="1575133"/>
                    <a:pt x="2028733" y="1559703"/>
                  </a:cubicBezTo>
                  <a:cubicBezTo>
                    <a:pt x="1985585" y="1591230"/>
                    <a:pt x="1914623" y="1585230"/>
                    <a:pt x="1871666" y="1550559"/>
                  </a:cubicBezTo>
                  <a:cubicBezTo>
                    <a:pt x="1896716" y="1559417"/>
                    <a:pt x="1931768" y="1564084"/>
                    <a:pt x="1957391" y="1550178"/>
                  </a:cubicBezTo>
                  <a:cubicBezTo>
                    <a:pt x="1970249" y="1543320"/>
                    <a:pt x="1977488" y="1530937"/>
                    <a:pt x="1980346" y="1516364"/>
                  </a:cubicBezTo>
                  <a:cubicBezTo>
                    <a:pt x="1982727" y="1501124"/>
                    <a:pt x="1972535" y="1495504"/>
                    <a:pt x="1959010" y="1485312"/>
                  </a:cubicBezTo>
                  <a:cubicBezTo>
                    <a:pt x="1946818" y="1473692"/>
                    <a:pt x="1924720" y="1486455"/>
                    <a:pt x="1935769" y="1496171"/>
                  </a:cubicBezTo>
                  <a:cubicBezTo>
                    <a:pt x="2012159" y="1535890"/>
                    <a:pt x="1854521" y="1513030"/>
                    <a:pt x="1882238" y="1449975"/>
                  </a:cubicBezTo>
                  <a:cubicBezTo>
                    <a:pt x="1882238" y="1449975"/>
                    <a:pt x="1882238" y="1449975"/>
                    <a:pt x="1882143" y="1449975"/>
                  </a:cubicBezTo>
                  <a:cubicBezTo>
                    <a:pt x="1877381" y="1456547"/>
                    <a:pt x="1871856" y="1465024"/>
                    <a:pt x="1865570" y="1469596"/>
                  </a:cubicBezTo>
                  <a:cubicBezTo>
                    <a:pt x="1835090" y="1484170"/>
                    <a:pt x="1759366" y="1428543"/>
                    <a:pt x="1794418" y="1432639"/>
                  </a:cubicBezTo>
                  <a:cubicBezTo>
                    <a:pt x="1804324" y="1433020"/>
                    <a:pt x="1821564" y="1450070"/>
                    <a:pt x="1822993" y="1431401"/>
                  </a:cubicBezTo>
                  <a:cubicBezTo>
                    <a:pt x="1825660" y="1415875"/>
                    <a:pt x="1789274" y="1408541"/>
                    <a:pt x="1780226" y="1409779"/>
                  </a:cubicBezTo>
                  <a:cubicBezTo>
                    <a:pt x="1766795" y="1410827"/>
                    <a:pt x="1766891" y="1423305"/>
                    <a:pt x="1752889" y="1427972"/>
                  </a:cubicBezTo>
                  <a:cubicBezTo>
                    <a:pt x="1723838" y="1440069"/>
                    <a:pt x="1686690" y="1433496"/>
                    <a:pt x="1660592" y="1412161"/>
                  </a:cubicBezTo>
                  <a:cubicBezTo>
                    <a:pt x="1684118" y="1385395"/>
                    <a:pt x="1674784" y="1336151"/>
                    <a:pt x="1636208" y="1328245"/>
                  </a:cubicBezTo>
                  <a:cubicBezTo>
                    <a:pt x="1603156" y="1317768"/>
                    <a:pt x="1570295" y="1325197"/>
                    <a:pt x="1543244" y="1299861"/>
                  </a:cubicBezTo>
                  <a:cubicBezTo>
                    <a:pt x="1521812" y="1281478"/>
                    <a:pt x="1508763" y="1262904"/>
                    <a:pt x="1494285" y="1234805"/>
                  </a:cubicBezTo>
                  <a:cubicBezTo>
                    <a:pt x="1494190" y="1234233"/>
                    <a:pt x="1499524" y="1237853"/>
                    <a:pt x="1507620" y="1242044"/>
                  </a:cubicBezTo>
                  <a:cubicBezTo>
                    <a:pt x="1531718" y="1256712"/>
                    <a:pt x="1580867" y="1265857"/>
                    <a:pt x="1578867" y="1224042"/>
                  </a:cubicBezTo>
                  <a:cubicBezTo>
                    <a:pt x="1580010" y="1213660"/>
                    <a:pt x="1577248" y="1202801"/>
                    <a:pt x="1570295" y="1192895"/>
                  </a:cubicBezTo>
                  <a:cubicBezTo>
                    <a:pt x="1565913" y="1186513"/>
                    <a:pt x="1560103" y="1181179"/>
                    <a:pt x="1553340" y="1176226"/>
                  </a:cubicBezTo>
                  <a:cubicBezTo>
                    <a:pt x="1524956" y="1155938"/>
                    <a:pt x="1505810" y="1111170"/>
                    <a:pt x="1501905" y="1077166"/>
                  </a:cubicBezTo>
                  <a:cubicBezTo>
                    <a:pt x="1507715" y="1086406"/>
                    <a:pt x="1530861" y="1105932"/>
                    <a:pt x="1541434" y="1079452"/>
                  </a:cubicBezTo>
                  <a:cubicBezTo>
                    <a:pt x="1521336" y="1060212"/>
                    <a:pt x="1509716" y="1024398"/>
                    <a:pt x="1513145" y="995156"/>
                  </a:cubicBezTo>
                  <a:cubicBezTo>
                    <a:pt x="1551530" y="997823"/>
                    <a:pt x="1586011" y="958008"/>
                    <a:pt x="1574295" y="919813"/>
                  </a:cubicBezTo>
                  <a:cubicBezTo>
                    <a:pt x="1567056" y="881332"/>
                    <a:pt x="1544863" y="864092"/>
                    <a:pt x="1553150" y="821229"/>
                  </a:cubicBezTo>
                  <a:cubicBezTo>
                    <a:pt x="1556388" y="802560"/>
                    <a:pt x="1564675" y="777700"/>
                    <a:pt x="1582963" y="748839"/>
                  </a:cubicBezTo>
                  <a:cubicBezTo>
                    <a:pt x="1584011" y="756936"/>
                    <a:pt x="1584201" y="768556"/>
                    <a:pt x="1586297" y="778081"/>
                  </a:cubicBezTo>
                  <a:cubicBezTo>
                    <a:pt x="1592012" y="815514"/>
                    <a:pt x="1617539" y="836850"/>
                    <a:pt x="1649733" y="807799"/>
                  </a:cubicBezTo>
                  <a:cubicBezTo>
                    <a:pt x="1674403" y="779891"/>
                    <a:pt x="1647161" y="743791"/>
                    <a:pt x="1700787" y="684736"/>
                  </a:cubicBezTo>
                  <a:cubicBezTo>
                    <a:pt x="1698882" y="700643"/>
                    <a:pt x="1701835" y="721598"/>
                    <a:pt x="1726505" y="717026"/>
                  </a:cubicBezTo>
                  <a:cubicBezTo>
                    <a:pt x="1728886" y="663781"/>
                    <a:pt x="1773177" y="610822"/>
                    <a:pt x="1828136" y="598630"/>
                  </a:cubicBezTo>
                  <a:cubicBezTo>
                    <a:pt x="1805943" y="613584"/>
                    <a:pt x="1783559" y="638064"/>
                    <a:pt x="1779464" y="665972"/>
                  </a:cubicBezTo>
                  <a:cubicBezTo>
                    <a:pt x="1776225" y="685403"/>
                    <a:pt x="1791179" y="721026"/>
                    <a:pt x="1817278" y="714073"/>
                  </a:cubicBezTo>
                  <a:cubicBezTo>
                    <a:pt x="1828041" y="713406"/>
                    <a:pt x="1848425" y="706072"/>
                    <a:pt x="1845377" y="694356"/>
                  </a:cubicBezTo>
                  <a:cubicBezTo>
                    <a:pt x="1843662" y="681212"/>
                    <a:pt x="1835756" y="685117"/>
                    <a:pt x="1827660" y="689118"/>
                  </a:cubicBezTo>
                  <a:cubicBezTo>
                    <a:pt x="1767843" y="709215"/>
                    <a:pt x="1871094" y="614061"/>
                    <a:pt x="1903479" y="672925"/>
                  </a:cubicBezTo>
                  <a:lnTo>
                    <a:pt x="1903479" y="672925"/>
                  </a:lnTo>
                  <a:lnTo>
                    <a:pt x="1903955" y="673782"/>
                  </a:lnTo>
                  <a:cubicBezTo>
                    <a:pt x="1894049" y="630920"/>
                    <a:pt x="1893002" y="600059"/>
                    <a:pt x="1894335" y="577485"/>
                  </a:cubicBezTo>
                  <a:cubicBezTo>
                    <a:pt x="1879476" y="551005"/>
                    <a:pt x="1870523" y="521097"/>
                    <a:pt x="1866046" y="491188"/>
                  </a:cubicBezTo>
                  <a:cubicBezTo>
                    <a:pt x="1865379" y="490902"/>
                    <a:pt x="1864712" y="490617"/>
                    <a:pt x="1864046" y="490236"/>
                  </a:cubicBezTo>
                  <a:cubicBezTo>
                    <a:pt x="1864141" y="490236"/>
                    <a:pt x="1864141" y="490236"/>
                    <a:pt x="1864236" y="490331"/>
                  </a:cubicBezTo>
                  <a:cubicBezTo>
                    <a:pt x="1864141" y="490331"/>
                    <a:pt x="1864046" y="490236"/>
                    <a:pt x="1864046" y="490236"/>
                  </a:cubicBezTo>
                  <a:cubicBezTo>
                    <a:pt x="1864046" y="490236"/>
                    <a:pt x="1864141" y="490236"/>
                    <a:pt x="1864141" y="490236"/>
                  </a:cubicBezTo>
                  <a:cubicBezTo>
                    <a:pt x="1862903" y="489664"/>
                    <a:pt x="1861664" y="489093"/>
                    <a:pt x="1860426" y="488521"/>
                  </a:cubicBezTo>
                  <a:cubicBezTo>
                    <a:pt x="1860617" y="488616"/>
                    <a:pt x="1860712" y="488616"/>
                    <a:pt x="1860902" y="488712"/>
                  </a:cubicBezTo>
                  <a:cubicBezTo>
                    <a:pt x="1860426" y="488521"/>
                    <a:pt x="1859950" y="488235"/>
                    <a:pt x="1859379" y="488045"/>
                  </a:cubicBezTo>
                  <a:cubicBezTo>
                    <a:pt x="1859664" y="488140"/>
                    <a:pt x="1860045" y="488331"/>
                    <a:pt x="1860331" y="488521"/>
                  </a:cubicBezTo>
                  <a:cubicBezTo>
                    <a:pt x="1843853" y="481282"/>
                    <a:pt x="1826327" y="476043"/>
                    <a:pt x="1808420" y="474424"/>
                  </a:cubicBezTo>
                  <a:cubicBezTo>
                    <a:pt x="1808515" y="474424"/>
                    <a:pt x="1808610" y="474424"/>
                    <a:pt x="1808705" y="474424"/>
                  </a:cubicBezTo>
                  <a:cubicBezTo>
                    <a:pt x="1808610" y="474424"/>
                    <a:pt x="1808420" y="474424"/>
                    <a:pt x="1808324" y="474424"/>
                  </a:cubicBezTo>
                  <a:cubicBezTo>
                    <a:pt x="1808324" y="474424"/>
                    <a:pt x="1808324" y="474424"/>
                    <a:pt x="1808420" y="474424"/>
                  </a:cubicBezTo>
                  <a:cubicBezTo>
                    <a:pt x="1806896" y="474329"/>
                    <a:pt x="1805372" y="474234"/>
                    <a:pt x="1803943" y="474138"/>
                  </a:cubicBezTo>
                  <a:cubicBezTo>
                    <a:pt x="1803943" y="474138"/>
                    <a:pt x="1803943" y="474138"/>
                    <a:pt x="1803943" y="474138"/>
                  </a:cubicBezTo>
                  <a:cubicBezTo>
                    <a:pt x="1803848" y="474138"/>
                    <a:pt x="1803848" y="474138"/>
                    <a:pt x="1803752" y="474138"/>
                  </a:cubicBezTo>
                  <a:cubicBezTo>
                    <a:pt x="1803752" y="474138"/>
                    <a:pt x="1803848" y="474138"/>
                    <a:pt x="1803848" y="474138"/>
                  </a:cubicBezTo>
                  <a:cubicBezTo>
                    <a:pt x="1802133" y="474043"/>
                    <a:pt x="1800419" y="474043"/>
                    <a:pt x="1798704" y="474043"/>
                  </a:cubicBezTo>
                  <a:cubicBezTo>
                    <a:pt x="1799085" y="474043"/>
                    <a:pt x="1799466" y="474043"/>
                    <a:pt x="1799942" y="474043"/>
                  </a:cubicBezTo>
                  <a:cubicBezTo>
                    <a:pt x="1799466" y="474043"/>
                    <a:pt x="1798990" y="474043"/>
                    <a:pt x="1798514" y="474043"/>
                  </a:cubicBezTo>
                  <a:cubicBezTo>
                    <a:pt x="1798609" y="474043"/>
                    <a:pt x="1798704" y="474043"/>
                    <a:pt x="1798799" y="474043"/>
                  </a:cubicBezTo>
                  <a:cubicBezTo>
                    <a:pt x="1797085" y="474043"/>
                    <a:pt x="1795466" y="474043"/>
                    <a:pt x="1793751" y="474138"/>
                  </a:cubicBezTo>
                  <a:cubicBezTo>
                    <a:pt x="1794227" y="474138"/>
                    <a:pt x="1794704" y="474043"/>
                    <a:pt x="1795275" y="474043"/>
                  </a:cubicBezTo>
                  <a:cubicBezTo>
                    <a:pt x="1794608" y="474043"/>
                    <a:pt x="1794037" y="474043"/>
                    <a:pt x="1793465" y="474138"/>
                  </a:cubicBezTo>
                  <a:cubicBezTo>
                    <a:pt x="1793561" y="474138"/>
                    <a:pt x="1793751" y="474138"/>
                    <a:pt x="1793846" y="474138"/>
                  </a:cubicBezTo>
                  <a:cubicBezTo>
                    <a:pt x="1792132" y="474234"/>
                    <a:pt x="1790417" y="474329"/>
                    <a:pt x="1788608" y="474519"/>
                  </a:cubicBezTo>
                  <a:cubicBezTo>
                    <a:pt x="1788703" y="474519"/>
                    <a:pt x="1788798" y="474519"/>
                    <a:pt x="1788798" y="474519"/>
                  </a:cubicBezTo>
                  <a:cubicBezTo>
                    <a:pt x="1788608" y="474519"/>
                    <a:pt x="1788512" y="474519"/>
                    <a:pt x="1788322" y="474519"/>
                  </a:cubicBezTo>
                  <a:cubicBezTo>
                    <a:pt x="1788417" y="474519"/>
                    <a:pt x="1788512" y="474519"/>
                    <a:pt x="1788608" y="474519"/>
                  </a:cubicBezTo>
                  <a:cubicBezTo>
                    <a:pt x="1785083" y="474805"/>
                    <a:pt x="1781654" y="475377"/>
                    <a:pt x="1778511" y="476043"/>
                  </a:cubicBezTo>
                  <a:cubicBezTo>
                    <a:pt x="1778511" y="476043"/>
                    <a:pt x="1778511" y="476043"/>
                    <a:pt x="1778511" y="476043"/>
                  </a:cubicBezTo>
                  <a:cubicBezTo>
                    <a:pt x="1778225" y="476139"/>
                    <a:pt x="1777940" y="476139"/>
                    <a:pt x="1777654" y="476234"/>
                  </a:cubicBezTo>
                  <a:cubicBezTo>
                    <a:pt x="1777940" y="476139"/>
                    <a:pt x="1778130" y="476139"/>
                    <a:pt x="1778416" y="476043"/>
                  </a:cubicBezTo>
                  <a:cubicBezTo>
                    <a:pt x="1777368" y="476234"/>
                    <a:pt x="1776416" y="476520"/>
                    <a:pt x="1775368" y="476710"/>
                  </a:cubicBezTo>
                  <a:cubicBezTo>
                    <a:pt x="1775463" y="476710"/>
                    <a:pt x="1775463" y="476710"/>
                    <a:pt x="1775558" y="476615"/>
                  </a:cubicBezTo>
                  <a:cubicBezTo>
                    <a:pt x="1775463" y="476615"/>
                    <a:pt x="1775368" y="476615"/>
                    <a:pt x="1775273" y="476710"/>
                  </a:cubicBezTo>
                  <a:cubicBezTo>
                    <a:pt x="1775273" y="476710"/>
                    <a:pt x="1775368" y="476710"/>
                    <a:pt x="1775368" y="476710"/>
                  </a:cubicBezTo>
                  <a:cubicBezTo>
                    <a:pt x="1774034" y="477091"/>
                    <a:pt x="1772701" y="477377"/>
                    <a:pt x="1771463" y="477853"/>
                  </a:cubicBezTo>
                  <a:cubicBezTo>
                    <a:pt x="1771463" y="477853"/>
                    <a:pt x="1771558" y="477853"/>
                    <a:pt x="1771558" y="477853"/>
                  </a:cubicBezTo>
                  <a:cubicBezTo>
                    <a:pt x="1771082" y="478044"/>
                    <a:pt x="1770605" y="478139"/>
                    <a:pt x="1770129" y="478329"/>
                  </a:cubicBezTo>
                  <a:cubicBezTo>
                    <a:pt x="1770605" y="478139"/>
                    <a:pt x="1771082" y="478044"/>
                    <a:pt x="1771558" y="477853"/>
                  </a:cubicBezTo>
                  <a:cubicBezTo>
                    <a:pt x="1759747" y="481568"/>
                    <a:pt x="1747841" y="488426"/>
                    <a:pt x="1742316" y="499856"/>
                  </a:cubicBezTo>
                  <a:cubicBezTo>
                    <a:pt x="1752317" y="439372"/>
                    <a:pt x="1801657" y="372316"/>
                    <a:pt x="1870618" y="377555"/>
                  </a:cubicBezTo>
                  <a:cubicBezTo>
                    <a:pt x="1831280" y="322881"/>
                    <a:pt x="1836709" y="233061"/>
                    <a:pt x="1888620" y="191055"/>
                  </a:cubicBezTo>
                  <a:cubicBezTo>
                    <a:pt x="1888430" y="191246"/>
                    <a:pt x="1888239" y="191436"/>
                    <a:pt x="1888049" y="191532"/>
                  </a:cubicBezTo>
                  <a:cubicBezTo>
                    <a:pt x="1888334" y="191246"/>
                    <a:pt x="1888715" y="190960"/>
                    <a:pt x="1889001" y="190674"/>
                  </a:cubicBezTo>
                  <a:cubicBezTo>
                    <a:pt x="1888906" y="190770"/>
                    <a:pt x="1888811" y="190865"/>
                    <a:pt x="1888715" y="190960"/>
                  </a:cubicBezTo>
                  <a:cubicBezTo>
                    <a:pt x="1890906" y="189150"/>
                    <a:pt x="1893192" y="187341"/>
                    <a:pt x="1895478" y="185721"/>
                  </a:cubicBezTo>
                  <a:cubicBezTo>
                    <a:pt x="1895383" y="185817"/>
                    <a:pt x="1895288" y="185817"/>
                    <a:pt x="1895192" y="185912"/>
                  </a:cubicBezTo>
                  <a:cubicBezTo>
                    <a:pt x="1961582" y="129333"/>
                    <a:pt x="2103980" y="214201"/>
                    <a:pt x="2037115" y="264112"/>
                  </a:cubicBezTo>
                  <a:cubicBezTo>
                    <a:pt x="2019779" y="273447"/>
                    <a:pt x="1984156" y="278685"/>
                    <a:pt x="1967297" y="260112"/>
                  </a:cubicBezTo>
                  <a:cubicBezTo>
                    <a:pt x="1964915" y="256873"/>
                    <a:pt x="1965201" y="246777"/>
                    <a:pt x="1970630" y="245824"/>
                  </a:cubicBezTo>
                  <a:cubicBezTo>
                    <a:pt x="1970535" y="245824"/>
                    <a:pt x="1970440" y="245824"/>
                    <a:pt x="1970345" y="245824"/>
                  </a:cubicBezTo>
                  <a:cubicBezTo>
                    <a:pt x="1971583" y="245729"/>
                    <a:pt x="1972821" y="245538"/>
                    <a:pt x="1974059" y="245157"/>
                  </a:cubicBezTo>
                  <a:cubicBezTo>
                    <a:pt x="1974059" y="245157"/>
                    <a:pt x="1974059" y="245157"/>
                    <a:pt x="1974059" y="245157"/>
                  </a:cubicBezTo>
                  <a:cubicBezTo>
                    <a:pt x="1974059" y="245157"/>
                    <a:pt x="1974155" y="245157"/>
                    <a:pt x="1974155" y="245157"/>
                  </a:cubicBezTo>
                  <a:cubicBezTo>
                    <a:pt x="1974155" y="245157"/>
                    <a:pt x="1974059" y="245157"/>
                    <a:pt x="1974059" y="245157"/>
                  </a:cubicBezTo>
                  <a:cubicBezTo>
                    <a:pt x="1974345" y="245062"/>
                    <a:pt x="1974631" y="244967"/>
                    <a:pt x="1974917" y="244872"/>
                  </a:cubicBezTo>
                  <a:cubicBezTo>
                    <a:pt x="1974917" y="244872"/>
                    <a:pt x="1974821" y="244872"/>
                    <a:pt x="1974821" y="244967"/>
                  </a:cubicBezTo>
                  <a:cubicBezTo>
                    <a:pt x="1974917" y="244967"/>
                    <a:pt x="1974917" y="244872"/>
                    <a:pt x="1975012" y="244872"/>
                  </a:cubicBezTo>
                  <a:cubicBezTo>
                    <a:pt x="1975012" y="244872"/>
                    <a:pt x="1975012" y="244872"/>
                    <a:pt x="1974917" y="244872"/>
                  </a:cubicBezTo>
                  <a:cubicBezTo>
                    <a:pt x="1976250" y="244395"/>
                    <a:pt x="1977488" y="243633"/>
                    <a:pt x="1978631" y="242776"/>
                  </a:cubicBezTo>
                  <a:cubicBezTo>
                    <a:pt x="1978631" y="242776"/>
                    <a:pt x="1978631" y="242776"/>
                    <a:pt x="1978631" y="242776"/>
                  </a:cubicBezTo>
                  <a:cubicBezTo>
                    <a:pt x="1978631" y="242776"/>
                    <a:pt x="1978727" y="242681"/>
                    <a:pt x="1978727" y="242681"/>
                  </a:cubicBezTo>
                  <a:cubicBezTo>
                    <a:pt x="1978727" y="242681"/>
                    <a:pt x="1978631" y="242681"/>
                    <a:pt x="1978631" y="242776"/>
                  </a:cubicBezTo>
                  <a:cubicBezTo>
                    <a:pt x="2006540" y="202009"/>
                    <a:pt x="1920148" y="209248"/>
                    <a:pt x="1901098" y="258969"/>
                  </a:cubicBezTo>
                  <a:cubicBezTo>
                    <a:pt x="1854425" y="383270"/>
                    <a:pt x="2048926" y="431085"/>
                    <a:pt x="2105695" y="327453"/>
                  </a:cubicBezTo>
                  <a:cubicBezTo>
                    <a:pt x="2114744" y="311261"/>
                    <a:pt x="2121030" y="303831"/>
                    <a:pt x="2128364" y="327834"/>
                  </a:cubicBezTo>
                  <a:cubicBezTo>
                    <a:pt x="2133698" y="370411"/>
                    <a:pt x="2105219" y="378031"/>
                    <a:pt x="2075691" y="395938"/>
                  </a:cubicBezTo>
                  <a:cubicBezTo>
                    <a:pt x="2051402" y="414321"/>
                    <a:pt x="2056260" y="450326"/>
                    <a:pt x="2087216" y="458803"/>
                  </a:cubicBezTo>
                  <a:cubicBezTo>
                    <a:pt x="2124555" y="474043"/>
                    <a:pt x="2182943" y="461756"/>
                    <a:pt x="2221614" y="440801"/>
                  </a:cubicBezTo>
                  <a:cubicBezTo>
                    <a:pt x="2234759" y="376507"/>
                    <a:pt x="2326865" y="326310"/>
                    <a:pt x="2376300" y="379936"/>
                  </a:cubicBezTo>
                  <a:cubicBezTo>
                    <a:pt x="2390969" y="397748"/>
                    <a:pt x="2391826" y="427085"/>
                    <a:pt x="2373157" y="439372"/>
                  </a:cubicBezTo>
                  <a:cubicBezTo>
                    <a:pt x="2360775" y="448326"/>
                    <a:pt x="2331723" y="446325"/>
                    <a:pt x="2332771" y="427180"/>
                  </a:cubicBezTo>
                  <a:cubicBezTo>
                    <a:pt x="2360203" y="405177"/>
                    <a:pt x="2315531" y="387747"/>
                    <a:pt x="2292576" y="415369"/>
                  </a:cubicBezTo>
                  <a:cubicBezTo>
                    <a:pt x="2244665" y="466804"/>
                    <a:pt x="2328389" y="538623"/>
                    <a:pt x="2381444" y="506619"/>
                  </a:cubicBezTo>
                  <a:cubicBezTo>
                    <a:pt x="2365537" y="454898"/>
                    <a:pt x="2411067" y="382032"/>
                    <a:pt x="2468407" y="399748"/>
                  </a:cubicBezTo>
                  <a:cubicBezTo>
                    <a:pt x="2489171" y="407178"/>
                    <a:pt x="2502887" y="433752"/>
                    <a:pt x="2486981" y="450326"/>
                  </a:cubicBezTo>
                  <a:cubicBezTo>
                    <a:pt x="2486981" y="450231"/>
                    <a:pt x="2487076" y="450231"/>
                    <a:pt x="2487076" y="450231"/>
                  </a:cubicBezTo>
                  <a:cubicBezTo>
                    <a:pt x="2480313" y="458613"/>
                    <a:pt x="2462311" y="464328"/>
                    <a:pt x="2456882" y="452517"/>
                  </a:cubicBezTo>
                  <a:cubicBezTo>
                    <a:pt x="2468883" y="413559"/>
                    <a:pt x="2400208" y="443468"/>
                    <a:pt x="2428116" y="493379"/>
                  </a:cubicBezTo>
                  <a:cubicBezTo>
                    <a:pt x="2455643" y="487378"/>
                    <a:pt x="2510603" y="486330"/>
                    <a:pt x="2533368" y="489569"/>
                  </a:cubicBezTo>
                  <a:cubicBezTo>
                    <a:pt x="2506602" y="472043"/>
                    <a:pt x="2496220" y="433276"/>
                    <a:pt x="2506793" y="403749"/>
                  </a:cubicBezTo>
                  <a:cubicBezTo>
                    <a:pt x="2506793" y="403749"/>
                    <a:pt x="2506793" y="403844"/>
                    <a:pt x="2506698" y="403844"/>
                  </a:cubicBezTo>
                  <a:cubicBezTo>
                    <a:pt x="2521557" y="363363"/>
                    <a:pt x="2587946" y="355457"/>
                    <a:pt x="2599566" y="402415"/>
                  </a:cubicBezTo>
                  <a:cubicBezTo>
                    <a:pt x="2593851" y="395271"/>
                    <a:pt x="2579087" y="393938"/>
                    <a:pt x="2573658" y="394700"/>
                  </a:cubicBezTo>
                  <a:cubicBezTo>
                    <a:pt x="2489457" y="409845"/>
                    <a:pt x="2578516" y="521954"/>
                    <a:pt x="2672337" y="498713"/>
                  </a:cubicBezTo>
                  <a:cubicBezTo>
                    <a:pt x="2704151" y="495189"/>
                    <a:pt x="2722058" y="482901"/>
                    <a:pt x="2747966" y="479282"/>
                  </a:cubicBezTo>
                  <a:cubicBezTo>
                    <a:pt x="2787399" y="472424"/>
                    <a:pt x="2808068" y="510810"/>
                    <a:pt x="2806449" y="542337"/>
                  </a:cubicBezTo>
                  <a:cubicBezTo>
                    <a:pt x="2835691" y="583295"/>
                    <a:pt x="2893032" y="520906"/>
                    <a:pt x="2907033" y="500904"/>
                  </a:cubicBezTo>
                  <a:cubicBezTo>
                    <a:pt x="2903509" y="522525"/>
                    <a:pt x="2928179" y="544433"/>
                    <a:pt x="2948467" y="533003"/>
                  </a:cubicBezTo>
                  <a:cubicBezTo>
                    <a:pt x="2929608" y="530717"/>
                    <a:pt x="2915892" y="516715"/>
                    <a:pt x="2907128" y="500808"/>
                  </a:cubicBezTo>
                  <a:lnTo>
                    <a:pt x="2907128" y="500808"/>
                  </a:lnTo>
                  <a:cubicBezTo>
                    <a:pt x="2907414" y="475377"/>
                    <a:pt x="2932179" y="458803"/>
                    <a:pt x="2955611" y="461946"/>
                  </a:cubicBezTo>
                  <a:cubicBezTo>
                    <a:pt x="2962088" y="436419"/>
                    <a:pt x="2991996" y="423846"/>
                    <a:pt x="3015713" y="426704"/>
                  </a:cubicBezTo>
                  <a:cubicBezTo>
                    <a:pt x="3020000" y="409083"/>
                    <a:pt x="3030953" y="394224"/>
                    <a:pt x="3046956" y="385365"/>
                  </a:cubicBezTo>
                  <a:cubicBezTo>
                    <a:pt x="3035716" y="373745"/>
                    <a:pt x="3020381" y="366506"/>
                    <a:pt x="3004569" y="363553"/>
                  </a:cubicBezTo>
                  <a:cubicBezTo>
                    <a:pt x="3004665" y="363553"/>
                    <a:pt x="3004760" y="363553"/>
                    <a:pt x="3004855" y="363648"/>
                  </a:cubicBezTo>
                  <a:cubicBezTo>
                    <a:pt x="3004760" y="363648"/>
                    <a:pt x="3004569" y="363553"/>
                    <a:pt x="3004474" y="363553"/>
                  </a:cubicBezTo>
                  <a:cubicBezTo>
                    <a:pt x="3004474" y="363553"/>
                    <a:pt x="3004569" y="363553"/>
                    <a:pt x="3004569" y="363553"/>
                  </a:cubicBezTo>
                  <a:cubicBezTo>
                    <a:pt x="2907414" y="350694"/>
                    <a:pt x="2849217" y="470519"/>
                    <a:pt x="2751490" y="459660"/>
                  </a:cubicBezTo>
                  <a:cubicBezTo>
                    <a:pt x="2708818" y="456422"/>
                    <a:pt x="2671575" y="422799"/>
                    <a:pt x="2663860" y="380793"/>
                  </a:cubicBezTo>
                  <a:cubicBezTo>
                    <a:pt x="2656716" y="335740"/>
                    <a:pt x="2668432" y="288687"/>
                    <a:pt x="2652144" y="244776"/>
                  </a:cubicBezTo>
                  <a:cubicBezTo>
                    <a:pt x="2621378" y="134096"/>
                    <a:pt x="2478884" y="92472"/>
                    <a:pt x="2390111" y="163433"/>
                  </a:cubicBezTo>
                  <a:lnTo>
                    <a:pt x="2390111" y="163433"/>
                  </a:lnTo>
                  <a:cubicBezTo>
                    <a:pt x="2463930" y="87614"/>
                    <a:pt x="2600424" y="107426"/>
                    <a:pt x="2654144" y="197247"/>
                  </a:cubicBezTo>
                  <a:cubicBezTo>
                    <a:pt x="2690530" y="252015"/>
                    <a:pt x="2683767" y="310308"/>
                    <a:pt x="2686339" y="371745"/>
                  </a:cubicBezTo>
                  <a:cubicBezTo>
                    <a:pt x="2692340" y="423942"/>
                    <a:pt x="2752252" y="451088"/>
                    <a:pt x="2799210" y="432228"/>
                  </a:cubicBezTo>
                  <a:cubicBezTo>
                    <a:pt x="2876934" y="404606"/>
                    <a:pt x="2973803" y="299069"/>
                    <a:pt x="3050003" y="383841"/>
                  </a:cubicBezTo>
                  <a:cubicBezTo>
                    <a:pt x="3072292" y="372792"/>
                    <a:pt x="3092485" y="372983"/>
                    <a:pt x="3109059" y="379936"/>
                  </a:cubicBezTo>
                  <a:cubicBezTo>
                    <a:pt x="3089056" y="280971"/>
                    <a:pt x="2964088" y="350218"/>
                    <a:pt x="2898080" y="341169"/>
                  </a:cubicBezTo>
                  <a:cubicBezTo>
                    <a:pt x="2898366" y="341169"/>
                    <a:pt x="2898651" y="341169"/>
                    <a:pt x="2898937" y="341265"/>
                  </a:cubicBezTo>
                  <a:cubicBezTo>
                    <a:pt x="2883602" y="339931"/>
                    <a:pt x="2868457" y="335264"/>
                    <a:pt x="2856170" y="328120"/>
                  </a:cubicBezTo>
                  <a:lnTo>
                    <a:pt x="2856170" y="328120"/>
                  </a:lnTo>
                  <a:cubicBezTo>
                    <a:pt x="2742632" y="251920"/>
                    <a:pt x="2982948" y="12895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164" y="19796"/>
                    <a:pt x="2811688" y="19510"/>
                    <a:pt x="2811117" y="19320"/>
                  </a:cubicBezTo>
                  <a:cubicBezTo>
                    <a:pt x="2811593" y="19605"/>
                    <a:pt x="2812069" y="19796"/>
                    <a:pt x="2812641" y="20082"/>
                  </a:cubicBezTo>
                  <a:cubicBezTo>
                    <a:pt x="2810735" y="19129"/>
                    <a:pt x="2808735" y="18177"/>
                    <a:pt x="2806830" y="17224"/>
                  </a:cubicBezTo>
                  <a:cubicBezTo>
                    <a:pt x="2808259" y="17891"/>
                    <a:pt x="2809783" y="18653"/>
                    <a:pt x="2811212" y="19320"/>
                  </a:cubicBezTo>
                  <a:cubicBezTo>
                    <a:pt x="2805592" y="16462"/>
                    <a:pt x="2799782" y="14081"/>
                    <a:pt x="2793686" y="11985"/>
                  </a:cubicBezTo>
                  <a:cubicBezTo>
                    <a:pt x="2795115" y="12462"/>
                    <a:pt x="2796448" y="12938"/>
                    <a:pt x="2797877" y="13509"/>
                  </a:cubicBezTo>
                  <a:cubicBezTo>
                    <a:pt x="2796258" y="12938"/>
                    <a:pt x="2794734" y="12366"/>
                    <a:pt x="2793114" y="11795"/>
                  </a:cubicBezTo>
                  <a:cubicBezTo>
                    <a:pt x="2793305" y="11890"/>
                    <a:pt x="2793495" y="11890"/>
                    <a:pt x="2793686" y="11985"/>
                  </a:cubicBezTo>
                  <a:cubicBezTo>
                    <a:pt x="2768254" y="3603"/>
                    <a:pt x="2739965" y="2365"/>
                    <a:pt x="2711771" y="8842"/>
                  </a:cubicBezTo>
                  <a:lnTo>
                    <a:pt x="2711771" y="8842"/>
                  </a:lnTo>
                  <a:cubicBezTo>
                    <a:pt x="2753871" y="-6398"/>
                    <a:pt x="2803306" y="-2207"/>
                    <a:pt x="2840453" y="23511"/>
                  </a:cubicBezTo>
                  <a:cubicBezTo>
                    <a:pt x="2840263" y="23415"/>
                    <a:pt x="2840073" y="23320"/>
                    <a:pt x="2839882" y="23130"/>
                  </a:cubicBezTo>
                  <a:cubicBezTo>
                    <a:pt x="2988282" y="134477"/>
                    <a:pt x="2774826" y="253158"/>
                    <a:pt x="2871410" y="315357"/>
                  </a:cubicBezTo>
                  <a:cubicBezTo>
                    <a:pt x="2925702" y="342027"/>
                    <a:pt x="2987424" y="308499"/>
                    <a:pt x="3044098" y="316309"/>
                  </a:cubicBezTo>
                  <a:cubicBezTo>
                    <a:pt x="3043908" y="316309"/>
                    <a:pt x="3043622" y="316309"/>
                    <a:pt x="3043431" y="316214"/>
                  </a:cubicBezTo>
                  <a:cubicBezTo>
                    <a:pt x="3044003" y="316309"/>
                    <a:pt x="3044479" y="316309"/>
                    <a:pt x="3045051" y="316404"/>
                  </a:cubicBezTo>
                  <a:cubicBezTo>
                    <a:pt x="3044765" y="316404"/>
                    <a:pt x="3044384" y="316309"/>
                    <a:pt x="3044098" y="316309"/>
                  </a:cubicBezTo>
                  <a:cubicBezTo>
                    <a:pt x="3077626" y="318881"/>
                    <a:pt x="3115059" y="343074"/>
                    <a:pt x="3110201" y="380508"/>
                  </a:cubicBezTo>
                  <a:cubicBezTo>
                    <a:pt x="3168780" y="406225"/>
                    <a:pt x="3177638" y="506238"/>
                    <a:pt x="3106201" y="500427"/>
                  </a:cubicBezTo>
                  <a:cubicBezTo>
                    <a:pt x="3131823" y="507381"/>
                    <a:pt x="3160112" y="525192"/>
                    <a:pt x="3167066" y="552720"/>
                  </a:cubicBezTo>
                  <a:cubicBezTo>
                    <a:pt x="3172781" y="576437"/>
                    <a:pt x="3168209" y="637206"/>
                    <a:pt x="3142301" y="586343"/>
                  </a:cubicBezTo>
                  <a:cubicBezTo>
                    <a:pt x="3140015" y="592439"/>
                    <a:pt x="3136967" y="598154"/>
                    <a:pt x="3133347" y="603583"/>
                  </a:cubicBezTo>
                  <a:cubicBezTo>
                    <a:pt x="3133443" y="603488"/>
                    <a:pt x="3133443" y="603393"/>
                    <a:pt x="3133538" y="603393"/>
                  </a:cubicBezTo>
                  <a:cubicBezTo>
                    <a:pt x="3133347" y="603678"/>
                    <a:pt x="3133157" y="603964"/>
                    <a:pt x="3132966" y="604155"/>
                  </a:cubicBezTo>
                  <a:cubicBezTo>
                    <a:pt x="3132966" y="604155"/>
                    <a:pt x="3132966" y="604155"/>
                    <a:pt x="3132966" y="604059"/>
                  </a:cubicBezTo>
                  <a:cubicBezTo>
                    <a:pt x="3131823" y="605774"/>
                    <a:pt x="3130585" y="607393"/>
                    <a:pt x="3129251" y="609012"/>
                  </a:cubicBezTo>
                  <a:cubicBezTo>
                    <a:pt x="3129347" y="608917"/>
                    <a:pt x="3129442" y="608822"/>
                    <a:pt x="3129442" y="608727"/>
                  </a:cubicBezTo>
                  <a:cubicBezTo>
                    <a:pt x="3129156" y="609108"/>
                    <a:pt x="3128870" y="609489"/>
                    <a:pt x="3128585" y="609774"/>
                  </a:cubicBezTo>
                  <a:cubicBezTo>
                    <a:pt x="3128680" y="609679"/>
                    <a:pt x="3128775" y="609584"/>
                    <a:pt x="3128775" y="609489"/>
                  </a:cubicBezTo>
                  <a:cubicBezTo>
                    <a:pt x="3127442" y="611203"/>
                    <a:pt x="3126013" y="612822"/>
                    <a:pt x="3124489" y="614442"/>
                  </a:cubicBezTo>
                  <a:cubicBezTo>
                    <a:pt x="3124584" y="614346"/>
                    <a:pt x="3124584" y="614346"/>
                    <a:pt x="3124679" y="614251"/>
                  </a:cubicBezTo>
                  <a:cubicBezTo>
                    <a:pt x="3123060" y="615966"/>
                    <a:pt x="3121441" y="617680"/>
                    <a:pt x="3119726" y="619299"/>
                  </a:cubicBezTo>
                  <a:cubicBezTo>
                    <a:pt x="3119726" y="619299"/>
                    <a:pt x="3119726" y="619299"/>
                    <a:pt x="3119822" y="619204"/>
                  </a:cubicBezTo>
                  <a:cubicBezTo>
                    <a:pt x="3118012" y="621014"/>
                    <a:pt x="3116012" y="622633"/>
                    <a:pt x="3114011" y="624348"/>
                  </a:cubicBezTo>
                  <a:cubicBezTo>
                    <a:pt x="3114107" y="624252"/>
                    <a:pt x="3114202" y="624157"/>
                    <a:pt x="3114297" y="624062"/>
                  </a:cubicBezTo>
                  <a:cubicBezTo>
                    <a:pt x="3114011" y="624348"/>
                    <a:pt x="3113631" y="624538"/>
                    <a:pt x="3113345" y="624824"/>
                  </a:cubicBezTo>
                  <a:cubicBezTo>
                    <a:pt x="3113440" y="624729"/>
                    <a:pt x="3113535" y="624729"/>
                    <a:pt x="3113631" y="624633"/>
                  </a:cubicBezTo>
                  <a:cubicBezTo>
                    <a:pt x="3109059" y="628348"/>
                    <a:pt x="3104296" y="631682"/>
                    <a:pt x="3098962" y="634920"/>
                  </a:cubicBezTo>
                  <a:cubicBezTo>
                    <a:pt x="3101819" y="621204"/>
                    <a:pt x="3103915" y="572913"/>
                    <a:pt x="3097248" y="555482"/>
                  </a:cubicBezTo>
                  <a:cubicBezTo>
                    <a:pt x="3092771" y="554339"/>
                    <a:pt x="3088199" y="553672"/>
                    <a:pt x="3083627" y="553577"/>
                  </a:cubicBezTo>
                  <a:cubicBezTo>
                    <a:pt x="3090009" y="595487"/>
                    <a:pt x="3054766" y="648636"/>
                    <a:pt x="3014666" y="669591"/>
                  </a:cubicBezTo>
                  <a:cubicBezTo>
                    <a:pt x="3020000" y="653970"/>
                    <a:pt x="3023715" y="603869"/>
                    <a:pt x="3014951" y="584057"/>
                  </a:cubicBezTo>
                  <a:cubicBezTo>
                    <a:pt x="2873219" y="709977"/>
                    <a:pt x="2758729" y="636635"/>
                    <a:pt x="2701579" y="735790"/>
                  </a:cubicBezTo>
                  <a:cubicBezTo>
                    <a:pt x="2845502" y="616442"/>
                    <a:pt x="2937323" y="814371"/>
                    <a:pt x="2984662" y="698357"/>
                  </a:cubicBezTo>
                  <a:cubicBezTo>
                    <a:pt x="2973518" y="846375"/>
                    <a:pt x="2859218" y="736266"/>
                    <a:pt x="2785018" y="777224"/>
                  </a:cubicBezTo>
                  <a:cubicBezTo>
                    <a:pt x="2934370" y="767032"/>
                    <a:pt x="2926559" y="836660"/>
                    <a:pt x="3014285" y="861711"/>
                  </a:cubicBezTo>
                  <a:cubicBezTo>
                    <a:pt x="3033049" y="847233"/>
                    <a:pt x="3043431" y="804561"/>
                    <a:pt x="3036573" y="786844"/>
                  </a:cubicBezTo>
                  <a:cubicBezTo>
                    <a:pt x="3053147" y="798179"/>
                    <a:pt x="3067625" y="817229"/>
                    <a:pt x="3066958" y="836755"/>
                  </a:cubicBezTo>
                  <a:cubicBezTo>
                    <a:pt x="3066958" y="836660"/>
                    <a:pt x="3066958" y="836469"/>
                    <a:pt x="3066958" y="836374"/>
                  </a:cubicBezTo>
                  <a:cubicBezTo>
                    <a:pt x="3066958" y="840279"/>
                    <a:pt x="3066577" y="844185"/>
                    <a:pt x="3065720" y="848090"/>
                  </a:cubicBezTo>
                  <a:cubicBezTo>
                    <a:pt x="3065720" y="847995"/>
                    <a:pt x="3065720" y="847995"/>
                    <a:pt x="3065720" y="847899"/>
                  </a:cubicBezTo>
                  <a:cubicBezTo>
                    <a:pt x="3064767" y="852281"/>
                    <a:pt x="3063243" y="856567"/>
                    <a:pt x="3061434" y="860663"/>
                  </a:cubicBezTo>
                  <a:cubicBezTo>
                    <a:pt x="3093342" y="859710"/>
                    <a:pt x="3105629" y="825801"/>
                    <a:pt x="3101629" y="800846"/>
                  </a:cubicBezTo>
                  <a:cubicBezTo>
                    <a:pt x="3104486" y="802846"/>
                    <a:pt x="3106868" y="804942"/>
                    <a:pt x="3109249" y="807228"/>
                  </a:cubicBezTo>
                  <a:cubicBezTo>
                    <a:pt x="3109154" y="807132"/>
                    <a:pt x="3109059" y="807037"/>
                    <a:pt x="3108963" y="806942"/>
                  </a:cubicBezTo>
                  <a:cubicBezTo>
                    <a:pt x="3117155" y="814562"/>
                    <a:pt x="3122870" y="825325"/>
                    <a:pt x="3121917" y="836660"/>
                  </a:cubicBezTo>
                  <a:cubicBezTo>
                    <a:pt x="3206023" y="775890"/>
                    <a:pt x="3113821" y="980773"/>
                    <a:pt x="2993425" y="932672"/>
                  </a:cubicBezTo>
                  <a:cubicBezTo>
                    <a:pt x="2953515" y="1005538"/>
                    <a:pt x="2967803" y="1007634"/>
                    <a:pt x="3025619" y="1058021"/>
                  </a:cubicBezTo>
                  <a:cubicBezTo>
                    <a:pt x="2937513" y="1035447"/>
                    <a:pt x="2920083" y="1015063"/>
                    <a:pt x="2951229" y="931815"/>
                  </a:cubicBezTo>
                  <a:cubicBezTo>
                    <a:pt x="2951229" y="931815"/>
                    <a:pt x="2951229" y="931815"/>
                    <a:pt x="2951229" y="931815"/>
                  </a:cubicBezTo>
                  <a:cubicBezTo>
                    <a:pt x="2953325" y="923528"/>
                    <a:pt x="2955801" y="912955"/>
                    <a:pt x="2948181" y="907050"/>
                  </a:cubicBezTo>
                  <a:cubicBezTo>
                    <a:pt x="2940276" y="932100"/>
                    <a:pt x="2919987" y="952484"/>
                    <a:pt x="2895794" y="962104"/>
                  </a:cubicBezTo>
                  <a:cubicBezTo>
                    <a:pt x="2952563" y="918861"/>
                    <a:pt x="2920178" y="879427"/>
                    <a:pt x="2908367" y="919813"/>
                  </a:cubicBezTo>
                  <a:cubicBezTo>
                    <a:pt x="2896079" y="943626"/>
                    <a:pt x="2866361" y="950960"/>
                    <a:pt x="2841977" y="955151"/>
                  </a:cubicBezTo>
                  <a:cubicBezTo>
                    <a:pt x="2867695" y="941054"/>
                    <a:pt x="2889412" y="913908"/>
                    <a:pt x="2884078" y="883332"/>
                  </a:cubicBezTo>
                  <a:cubicBezTo>
                    <a:pt x="2883411" y="881904"/>
                    <a:pt x="2881411" y="881427"/>
                    <a:pt x="2880268" y="882570"/>
                  </a:cubicBezTo>
                  <a:cubicBezTo>
                    <a:pt x="2870838" y="890571"/>
                    <a:pt x="2869028" y="909621"/>
                    <a:pt x="2858456" y="918003"/>
                  </a:cubicBezTo>
                  <a:cubicBezTo>
                    <a:pt x="2850931" y="925052"/>
                    <a:pt x="2840168" y="922194"/>
                    <a:pt x="2830928" y="924195"/>
                  </a:cubicBezTo>
                  <a:cubicBezTo>
                    <a:pt x="2806449" y="928957"/>
                    <a:pt x="2782256" y="942102"/>
                    <a:pt x="2761586" y="958104"/>
                  </a:cubicBezTo>
                  <a:lnTo>
                    <a:pt x="2761586" y="958104"/>
                  </a:lnTo>
                  <a:cubicBezTo>
                    <a:pt x="2774350" y="945816"/>
                    <a:pt x="2780065" y="929529"/>
                    <a:pt x="2793019" y="917908"/>
                  </a:cubicBezTo>
                  <a:cubicBezTo>
                    <a:pt x="2807211" y="904383"/>
                    <a:pt x="2843216" y="905430"/>
                    <a:pt x="2841120" y="878856"/>
                  </a:cubicBezTo>
                  <a:cubicBezTo>
                    <a:pt x="2839787" y="875617"/>
                    <a:pt x="2836929" y="878379"/>
                    <a:pt x="2834738" y="880380"/>
                  </a:cubicBezTo>
                  <a:cubicBezTo>
                    <a:pt x="2816641" y="894381"/>
                    <a:pt x="2790638" y="882380"/>
                    <a:pt x="2770731" y="890476"/>
                  </a:cubicBezTo>
                  <a:cubicBezTo>
                    <a:pt x="2746918" y="901430"/>
                    <a:pt x="2738822" y="929719"/>
                    <a:pt x="2725582" y="950865"/>
                  </a:cubicBezTo>
                  <a:cubicBezTo>
                    <a:pt x="2693673" y="1004014"/>
                    <a:pt x="2625474" y="995251"/>
                    <a:pt x="2572039" y="993918"/>
                  </a:cubicBezTo>
                  <a:cubicBezTo>
                    <a:pt x="2654049" y="971724"/>
                    <a:pt x="2673194" y="977725"/>
                    <a:pt x="2702817" y="891905"/>
                  </a:cubicBezTo>
                  <a:cubicBezTo>
                    <a:pt x="2662908" y="935720"/>
                    <a:pt x="2601567" y="956199"/>
                    <a:pt x="2543274" y="945054"/>
                  </a:cubicBezTo>
                  <a:cubicBezTo>
                    <a:pt x="2500792" y="982392"/>
                    <a:pt x="2433355" y="997918"/>
                    <a:pt x="2389540" y="954294"/>
                  </a:cubicBezTo>
                  <a:cubicBezTo>
                    <a:pt x="2247236" y="896572"/>
                    <a:pt x="2188181" y="1012110"/>
                    <a:pt x="2171322" y="1136602"/>
                  </a:cubicBezTo>
                  <a:cubicBezTo>
                    <a:pt x="2160940" y="1105551"/>
                    <a:pt x="2156273" y="1017921"/>
                    <a:pt x="2172275" y="978297"/>
                  </a:cubicBezTo>
                  <a:cubicBezTo>
                    <a:pt x="2123602" y="1036685"/>
                    <a:pt x="2128650" y="1041638"/>
                    <a:pt x="2153987" y="1105265"/>
                  </a:cubicBezTo>
                  <a:cubicBezTo>
                    <a:pt x="2165893" y="1175845"/>
                    <a:pt x="2118268" y="1229280"/>
                    <a:pt x="2058832" y="1233567"/>
                  </a:cubicBezTo>
                  <a:cubicBezTo>
                    <a:pt x="2110076" y="1250426"/>
                    <a:pt x="2169131" y="1258713"/>
                    <a:pt x="2224376" y="1262046"/>
                  </a:cubicBezTo>
                  <a:cubicBezTo>
                    <a:pt x="2413067" y="1268809"/>
                    <a:pt x="2597090" y="1245949"/>
                    <a:pt x="2791304" y="1268142"/>
                  </a:cubicBezTo>
                  <a:lnTo>
                    <a:pt x="2791304" y="1268142"/>
                  </a:lnTo>
                  <a:lnTo>
                    <a:pt x="2791304" y="1268142"/>
                  </a:lnTo>
                  <a:cubicBezTo>
                    <a:pt x="3034668" y="1289479"/>
                    <a:pt x="3284128" y="1407208"/>
                    <a:pt x="3398714" y="1633903"/>
                  </a:cubicBezTo>
                  <a:cubicBezTo>
                    <a:pt x="3530254" y="1884505"/>
                    <a:pt x="3448815" y="2189686"/>
                    <a:pt x="3229835" y="2361708"/>
                  </a:cubicBezTo>
                  <a:cubicBezTo>
                    <a:pt x="2999807" y="2547064"/>
                    <a:pt x="2680624" y="2541826"/>
                    <a:pt x="2459358" y="2345039"/>
                  </a:cubicBezTo>
                  <a:lnTo>
                    <a:pt x="2459358" y="2345039"/>
                  </a:lnTo>
                  <a:lnTo>
                    <a:pt x="2459358" y="2345039"/>
                  </a:lnTo>
                  <a:cubicBezTo>
                    <a:pt x="2436498" y="2325418"/>
                    <a:pt x="2415639" y="2305796"/>
                    <a:pt x="2396112" y="2286460"/>
                  </a:cubicBezTo>
                  <a:cubicBezTo>
                    <a:pt x="2398493" y="2285222"/>
                    <a:pt x="2400780" y="2283984"/>
                    <a:pt x="2402970" y="2282650"/>
                  </a:cubicBezTo>
                  <a:cubicBezTo>
                    <a:pt x="2418496" y="2292842"/>
                    <a:pt x="2433546" y="2286270"/>
                    <a:pt x="2440403" y="2274649"/>
                  </a:cubicBezTo>
                  <a:cubicBezTo>
                    <a:pt x="2431259" y="2278078"/>
                    <a:pt x="2418210" y="2279888"/>
                    <a:pt x="2409923" y="2278174"/>
                  </a:cubicBezTo>
                  <a:cubicBezTo>
                    <a:pt x="2417829" y="2272649"/>
                    <a:pt x="2424878" y="2266363"/>
                    <a:pt x="2430783" y="2259409"/>
                  </a:cubicBezTo>
                  <a:cubicBezTo>
                    <a:pt x="2448500" y="2276650"/>
                    <a:pt x="2467264" y="2294080"/>
                    <a:pt x="2487362" y="2311130"/>
                  </a:cubicBezTo>
                  <a:lnTo>
                    <a:pt x="2487362" y="2311130"/>
                  </a:lnTo>
                  <a:lnTo>
                    <a:pt x="2487362" y="2311130"/>
                  </a:lnTo>
                  <a:cubicBezTo>
                    <a:pt x="2795305" y="2583259"/>
                    <a:pt x="3255839" y="2437527"/>
                    <a:pt x="3387379" y="2058813"/>
                  </a:cubicBezTo>
                  <a:lnTo>
                    <a:pt x="3387379" y="2058813"/>
                  </a:lnTo>
                  <a:cubicBezTo>
                    <a:pt x="3431956" y="1927749"/>
                    <a:pt x="3419193" y="1779254"/>
                    <a:pt x="3354994" y="1656667"/>
                  </a:cubicBezTo>
                  <a:cubicBezTo>
                    <a:pt x="3247743" y="1445688"/>
                    <a:pt x="3012951" y="1338628"/>
                    <a:pt x="2786447" y="1319673"/>
                  </a:cubicBezTo>
                  <a:lnTo>
                    <a:pt x="2786447" y="1319673"/>
                  </a:lnTo>
                  <a:lnTo>
                    <a:pt x="2786447" y="1319673"/>
                  </a:lnTo>
                  <a:cubicBezTo>
                    <a:pt x="2594518" y="1298527"/>
                    <a:pt x="2410019" y="1322340"/>
                    <a:pt x="2221995" y="1316149"/>
                  </a:cubicBezTo>
                  <a:cubicBezTo>
                    <a:pt x="2135889" y="1311195"/>
                    <a:pt x="2048735" y="1297003"/>
                    <a:pt x="1972345" y="1256998"/>
                  </a:cubicBezTo>
                  <a:cubicBezTo>
                    <a:pt x="1972345" y="1256903"/>
                    <a:pt x="1972250" y="1257189"/>
                    <a:pt x="1972440" y="1256808"/>
                  </a:cubicBezTo>
                  <a:cubicBezTo>
                    <a:pt x="1917005" y="1233186"/>
                    <a:pt x="1866141" y="1191085"/>
                    <a:pt x="1838709" y="1137745"/>
                  </a:cubicBezTo>
                  <a:cubicBezTo>
                    <a:pt x="1776797" y="1024398"/>
                    <a:pt x="1901669" y="930100"/>
                    <a:pt x="1992443" y="881618"/>
                  </a:cubicBezTo>
                  <a:cubicBezTo>
                    <a:pt x="1989014" y="876951"/>
                    <a:pt x="1985680" y="872188"/>
                    <a:pt x="1982441" y="867235"/>
                  </a:cubicBezTo>
                  <a:cubicBezTo>
                    <a:pt x="1883381" y="919242"/>
                    <a:pt x="1756604" y="1024588"/>
                    <a:pt x="1823945" y="1145651"/>
                  </a:cubicBezTo>
                  <a:cubicBezTo>
                    <a:pt x="1853283" y="1202229"/>
                    <a:pt x="1906718" y="1246521"/>
                    <a:pt x="1965392" y="1271667"/>
                  </a:cubicBezTo>
                  <a:cubicBezTo>
                    <a:pt x="1965296" y="1271953"/>
                    <a:pt x="1965392" y="1271762"/>
                    <a:pt x="1965296" y="1271762"/>
                  </a:cubicBezTo>
                  <a:cubicBezTo>
                    <a:pt x="1966725" y="1272429"/>
                    <a:pt x="1968535" y="1273286"/>
                    <a:pt x="1969868" y="1274048"/>
                  </a:cubicBezTo>
                  <a:lnTo>
                    <a:pt x="1969868" y="1274048"/>
                  </a:lnTo>
                  <a:lnTo>
                    <a:pt x="1969868" y="1274048"/>
                  </a:lnTo>
                  <a:cubicBezTo>
                    <a:pt x="2047021" y="1313386"/>
                    <a:pt x="2134842" y="1327293"/>
                    <a:pt x="2221233" y="1332150"/>
                  </a:cubicBezTo>
                  <a:cubicBezTo>
                    <a:pt x="2409066" y="1338246"/>
                    <a:pt x="2593756" y="1314148"/>
                    <a:pt x="2784923" y="1334913"/>
                  </a:cubicBezTo>
                  <a:lnTo>
                    <a:pt x="2784923" y="1334913"/>
                  </a:lnTo>
                  <a:lnTo>
                    <a:pt x="2784923" y="1334913"/>
                  </a:lnTo>
                  <a:cubicBezTo>
                    <a:pt x="3006569" y="1353201"/>
                    <a:pt x="3236693" y="1457023"/>
                    <a:pt x="3341945" y="1663430"/>
                  </a:cubicBezTo>
                  <a:cubicBezTo>
                    <a:pt x="3404429" y="1782492"/>
                    <a:pt x="3417002" y="1926891"/>
                    <a:pt x="3373758" y="2054431"/>
                  </a:cubicBezTo>
                  <a:lnTo>
                    <a:pt x="3373758" y="2054431"/>
                  </a:lnTo>
                  <a:lnTo>
                    <a:pt x="3373758" y="2054431"/>
                  </a:lnTo>
                  <a:cubicBezTo>
                    <a:pt x="3304226" y="2267315"/>
                    <a:pt x="3097438" y="2428002"/>
                    <a:pt x="2873124" y="2437813"/>
                  </a:cubicBezTo>
                  <a:cubicBezTo>
                    <a:pt x="2705103" y="2447528"/>
                    <a:pt x="2553084" y="2366185"/>
                    <a:pt x="2438499" y="2248837"/>
                  </a:cubicBezTo>
                  <a:cubicBezTo>
                    <a:pt x="2443451" y="2241217"/>
                    <a:pt x="2447357" y="2232739"/>
                    <a:pt x="2449833" y="2223881"/>
                  </a:cubicBezTo>
                  <a:cubicBezTo>
                    <a:pt x="2457644" y="2229501"/>
                    <a:pt x="2456120" y="2219595"/>
                    <a:pt x="2451738" y="2215975"/>
                  </a:cubicBezTo>
                  <a:cubicBezTo>
                    <a:pt x="2453929" y="2204736"/>
                    <a:pt x="2454119" y="2193306"/>
                    <a:pt x="2452405" y="2181876"/>
                  </a:cubicBezTo>
                  <a:cubicBezTo>
                    <a:pt x="2454501" y="2180733"/>
                    <a:pt x="2450024" y="2174351"/>
                    <a:pt x="2450309" y="2171684"/>
                  </a:cubicBezTo>
                  <a:cubicBezTo>
                    <a:pt x="2453358" y="2170446"/>
                    <a:pt x="2455453" y="2175018"/>
                    <a:pt x="2457644" y="2177113"/>
                  </a:cubicBezTo>
                  <a:cubicBezTo>
                    <a:pt x="2460692" y="2180066"/>
                    <a:pt x="2465550" y="2179399"/>
                    <a:pt x="2464692" y="2175208"/>
                  </a:cubicBezTo>
                  <a:cubicBezTo>
                    <a:pt x="2462311" y="2168446"/>
                    <a:pt x="2454024" y="2162730"/>
                    <a:pt x="2447166" y="2161588"/>
                  </a:cubicBezTo>
                  <a:cubicBezTo>
                    <a:pt x="2441642" y="2146538"/>
                    <a:pt x="2432593" y="2131965"/>
                    <a:pt x="2420306" y="2119487"/>
                  </a:cubicBezTo>
                  <a:cubicBezTo>
                    <a:pt x="2423354" y="2118058"/>
                    <a:pt x="2426402" y="2122726"/>
                    <a:pt x="2428973" y="2124726"/>
                  </a:cubicBezTo>
                  <a:cubicBezTo>
                    <a:pt x="2448881" y="2131584"/>
                    <a:pt x="2426306" y="2102056"/>
                    <a:pt x="2408685" y="2109200"/>
                  </a:cubicBezTo>
                  <a:cubicBezTo>
                    <a:pt x="2400494" y="2103009"/>
                    <a:pt x="2391445" y="2098056"/>
                    <a:pt x="2381730" y="2094722"/>
                  </a:cubicBezTo>
                  <a:cubicBezTo>
                    <a:pt x="2394017" y="2088912"/>
                    <a:pt x="2361727" y="2071957"/>
                    <a:pt x="2353917" y="2089007"/>
                  </a:cubicBezTo>
                  <a:cubicBezTo>
                    <a:pt x="2342868" y="2090341"/>
                    <a:pt x="2328009" y="2084816"/>
                    <a:pt x="2319055" y="2091960"/>
                  </a:cubicBezTo>
                  <a:cubicBezTo>
                    <a:pt x="2310101" y="2094055"/>
                    <a:pt x="2300958" y="2097008"/>
                    <a:pt x="2292004" y="2101009"/>
                  </a:cubicBezTo>
                  <a:cubicBezTo>
                    <a:pt x="2221995" y="2033571"/>
                    <a:pt x="2125888" y="1963182"/>
                    <a:pt x="2024733" y="1997853"/>
                  </a:cubicBezTo>
                  <a:cubicBezTo>
                    <a:pt x="1975107" y="2015188"/>
                    <a:pt x="1936055" y="2052907"/>
                    <a:pt x="1905575" y="2094722"/>
                  </a:cubicBezTo>
                  <a:cubicBezTo>
                    <a:pt x="1790036" y="2257218"/>
                    <a:pt x="1731077" y="2492105"/>
                    <a:pt x="1525241" y="2568495"/>
                  </a:cubicBezTo>
                  <a:cubicBezTo>
                    <a:pt x="1398083" y="2619359"/>
                    <a:pt x="1240539" y="2583259"/>
                    <a:pt x="1160053" y="2469055"/>
                  </a:cubicBezTo>
                  <a:cubicBezTo>
                    <a:pt x="1087282" y="2370185"/>
                    <a:pt x="1075090" y="2235406"/>
                    <a:pt x="1099093" y="2119011"/>
                  </a:cubicBezTo>
                  <a:cubicBezTo>
                    <a:pt x="1125001" y="1979088"/>
                    <a:pt x="1199677" y="1850691"/>
                    <a:pt x="1212345" y="1708388"/>
                  </a:cubicBezTo>
                  <a:cubicBezTo>
                    <a:pt x="1217489" y="1627140"/>
                    <a:pt x="1185199" y="1521126"/>
                    <a:pt x="1101379" y="1493885"/>
                  </a:cubicBezTo>
                  <a:cubicBezTo>
                    <a:pt x="1061469" y="1486170"/>
                    <a:pt x="1019654" y="1492837"/>
                    <a:pt x="981935" y="1507982"/>
                  </a:cubicBezTo>
                  <a:cubicBezTo>
                    <a:pt x="849062" y="1564656"/>
                    <a:pt x="754478" y="1682004"/>
                    <a:pt x="627034" y="1749536"/>
                  </a:cubicBezTo>
                  <a:cubicBezTo>
                    <a:pt x="627034" y="1749536"/>
                    <a:pt x="628082" y="1748965"/>
                    <a:pt x="627986" y="1749060"/>
                  </a:cubicBezTo>
                  <a:cubicBezTo>
                    <a:pt x="627605" y="1749345"/>
                    <a:pt x="627129" y="1749631"/>
                    <a:pt x="626748" y="1749822"/>
                  </a:cubicBezTo>
                  <a:cubicBezTo>
                    <a:pt x="626748" y="1749822"/>
                    <a:pt x="626748" y="1749822"/>
                    <a:pt x="626748" y="1749822"/>
                  </a:cubicBezTo>
                  <a:cubicBezTo>
                    <a:pt x="626843" y="1749917"/>
                    <a:pt x="626653" y="1749631"/>
                    <a:pt x="626843" y="1750012"/>
                  </a:cubicBezTo>
                  <a:cubicBezTo>
                    <a:pt x="622081" y="1752679"/>
                    <a:pt x="617318" y="1756394"/>
                    <a:pt x="612461" y="1759156"/>
                  </a:cubicBezTo>
                  <a:lnTo>
                    <a:pt x="612461" y="1759156"/>
                  </a:lnTo>
                  <a:lnTo>
                    <a:pt x="612461" y="1759156"/>
                  </a:lnTo>
                  <a:cubicBezTo>
                    <a:pt x="429771" y="1882981"/>
                    <a:pt x="99063" y="1867360"/>
                    <a:pt x="30388" y="1621901"/>
                  </a:cubicBezTo>
                  <a:cubicBezTo>
                    <a:pt x="4575" y="1525603"/>
                    <a:pt x="40294" y="1420828"/>
                    <a:pt x="104683" y="1348343"/>
                  </a:cubicBezTo>
                  <a:cubicBezTo>
                    <a:pt x="104302" y="1347771"/>
                    <a:pt x="103921" y="1347200"/>
                    <a:pt x="103635" y="1346629"/>
                  </a:cubicBezTo>
                  <a:cubicBezTo>
                    <a:pt x="19720" y="1434068"/>
                    <a:pt x="-12856" y="1576371"/>
                    <a:pt x="49819" y="1685337"/>
                  </a:cubicBezTo>
                  <a:cubicBezTo>
                    <a:pt x="166786" y="1886887"/>
                    <a:pt x="458346" y="1875742"/>
                    <a:pt x="630844" y="1756394"/>
                  </a:cubicBezTo>
                  <a:cubicBezTo>
                    <a:pt x="630558" y="1755918"/>
                    <a:pt x="630749" y="1756299"/>
                    <a:pt x="630653" y="1756204"/>
                  </a:cubicBezTo>
                  <a:lnTo>
                    <a:pt x="630653" y="1756204"/>
                  </a:lnTo>
                  <a:lnTo>
                    <a:pt x="630653" y="1756204"/>
                  </a:lnTo>
                  <a:cubicBezTo>
                    <a:pt x="630939" y="1756013"/>
                    <a:pt x="631320" y="1755822"/>
                    <a:pt x="631606" y="1755632"/>
                  </a:cubicBezTo>
                  <a:cubicBezTo>
                    <a:pt x="631701" y="1755537"/>
                    <a:pt x="630558" y="1756204"/>
                    <a:pt x="630558" y="1756204"/>
                  </a:cubicBezTo>
                  <a:cubicBezTo>
                    <a:pt x="755812" y="1690291"/>
                    <a:pt x="850490" y="1575419"/>
                    <a:pt x="980126" y="1517888"/>
                  </a:cubicBezTo>
                  <a:cubicBezTo>
                    <a:pt x="1017559" y="1502172"/>
                    <a:pt x="1059183" y="1494837"/>
                    <a:pt x="1099093" y="1502458"/>
                  </a:cubicBezTo>
                  <a:cubicBezTo>
                    <a:pt x="1150909" y="1517793"/>
                    <a:pt x="1183199" y="1574086"/>
                    <a:pt x="1195772" y="1625616"/>
                  </a:cubicBezTo>
                  <a:lnTo>
                    <a:pt x="1195772" y="1625616"/>
                  </a:lnTo>
                  <a:lnTo>
                    <a:pt x="1195772" y="1625616"/>
                  </a:lnTo>
                  <a:cubicBezTo>
                    <a:pt x="1230443" y="1767633"/>
                    <a:pt x="1131383" y="1933178"/>
                    <a:pt x="1099474" y="2072719"/>
                  </a:cubicBezTo>
                  <a:cubicBezTo>
                    <a:pt x="1059850" y="2216071"/>
                    <a:pt x="1069375" y="2390568"/>
                    <a:pt x="1175960" y="2504773"/>
                  </a:cubicBezTo>
                  <a:lnTo>
                    <a:pt x="1175960" y="2504773"/>
                  </a:lnTo>
                  <a:lnTo>
                    <a:pt x="1175960" y="2504773"/>
                  </a:lnTo>
                  <a:cubicBezTo>
                    <a:pt x="1291784" y="2631360"/>
                    <a:pt x="1493237" y="2628122"/>
                    <a:pt x="1623730" y="2526395"/>
                  </a:cubicBezTo>
                  <a:cubicBezTo>
                    <a:pt x="1660401" y="2499725"/>
                    <a:pt x="1691453" y="2465149"/>
                    <a:pt x="1718599" y="2429145"/>
                  </a:cubicBezTo>
                  <a:cubicBezTo>
                    <a:pt x="1791846" y="2333514"/>
                    <a:pt x="1835947" y="2218261"/>
                    <a:pt x="1901574" y="2120344"/>
                  </a:cubicBezTo>
                  <a:cubicBezTo>
                    <a:pt x="1917767" y="2096817"/>
                    <a:pt x="1935674" y="2073576"/>
                    <a:pt x="1956629" y="2054241"/>
                  </a:cubicBezTo>
                  <a:cubicBezTo>
                    <a:pt x="2066452" y="1949847"/>
                    <a:pt x="2187419" y="2016903"/>
                    <a:pt x="2280002" y="2107200"/>
                  </a:cubicBezTo>
                  <a:cubicBezTo>
                    <a:pt x="2267906" y="2113772"/>
                    <a:pt x="2256095" y="2122154"/>
                    <a:pt x="2244474" y="2132155"/>
                  </a:cubicBezTo>
                  <a:cubicBezTo>
                    <a:pt x="2192849" y="2084625"/>
                    <a:pt x="2131508" y="2033667"/>
                    <a:pt x="2057594" y="2043382"/>
                  </a:cubicBezTo>
                  <a:cubicBezTo>
                    <a:pt x="2057689" y="2043382"/>
                    <a:pt x="2057784" y="2043382"/>
                    <a:pt x="2057784" y="2043382"/>
                  </a:cubicBezTo>
                  <a:cubicBezTo>
                    <a:pt x="1949294" y="2065480"/>
                    <a:pt x="1885763" y="2229787"/>
                    <a:pt x="1832518" y="2319512"/>
                  </a:cubicBezTo>
                  <a:cubicBezTo>
                    <a:pt x="1796799" y="2384758"/>
                    <a:pt x="1755175" y="2450005"/>
                    <a:pt x="1703835" y="2504678"/>
                  </a:cubicBezTo>
                  <a:cubicBezTo>
                    <a:pt x="1501619" y="2719086"/>
                    <a:pt x="1153004" y="2672509"/>
                    <a:pt x="1064422" y="2376186"/>
                  </a:cubicBezTo>
                  <a:cubicBezTo>
                    <a:pt x="998890" y="2157587"/>
                    <a:pt x="1101950" y="1983089"/>
                    <a:pt x="1158719" y="1781254"/>
                  </a:cubicBezTo>
                  <a:cubicBezTo>
                    <a:pt x="1167101" y="1746488"/>
                    <a:pt x="1174150" y="1710579"/>
                    <a:pt x="1172245" y="1674765"/>
                  </a:cubicBezTo>
                  <a:cubicBezTo>
                    <a:pt x="1168054" y="1619615"/>
                    <a:pt x="1146813" y="1551892"/>
                    <a:pt x="1091378" y="1530747"/>
                  </a:cubicBezTo>
                  <a:cubicBezTo>
                    <a:pt x="1091378" y="1530747"/>
                    <a:pt x="1091378" y="1530747"/>
                    <a:pt x="1091378" y="1530747"/>
                  </a:cubicBezTo>
                  <a:cubicBezTo>
                    <a:pt x="1021750" y="1518459"/>
                    <a:pt x="956980" y="1556750"/>
                    <a:pt x="901163" y="1594755"/>
                  </a:cubicBezTo>
                  <a:cubicBezTo>
                    <a:pt x="819058" y="1651714"/>
                    <a:pt x="744382" y="1722009"/>
                    <a:pt x="656085" y="1770777"/>
                  </a:cubicBezTo>
                  <a:lnTo>
                    <a:pt x="656085" y="1770777"/>
                  </a:lnTo>
                  <a:cubicBezTo>
                    <a:pt x="649227" y="1774682"/>
                    <a:pt x="636654" y="1782207"/>
                    <a:pt x="629796" y="1786493"/>
                  </a:cubicBezTo>
                  <a:lnTo>
                    <a:pt x="629796" y="1786493"/>
                  </a:lnTo>
                  <a:lnTo>
                    <a:pt x="629796" y="1786493"/>
                  </a:lnTo>
                  <a:cubicBezTo>
                    <a:pt x="463871" y="1889934"/>
                    <a:pt x="217840" y="1903841"/>
                    <a:pt x="75060" y="1753251"/>
                  </a:cubicBezTo>
                  <a:cubicBezTo>
                    <a:pt x="12005" y="1685814"/>
                    <a:pt x="-15237" y="1584468"/>
                    <a:pt x="8480" y="1494361"/>
                  </a:cubicBezTo>
                  <a:close/>
                  <a:moveTo>
                    <a:pt x="2455262" y="124952"/>
                  </a:moveTo>
                  <a:cubicBezTo>
                    <a:pt x="2455167" y="124952"/>
                    <a:pt x="2454977" y="125047"/>
                    <a:pt x="2454882" y="125047"/>
                  </a:cubicBezTo>
                  <a:cubicBezTo>
                    <a:pt x="2455072" y="124952"/>
                    <a:pt x="2455262" y="124952"/>
                    <a:pt x="2455453" y="124857"/>
                  </a:cubicBezTo>
                  <a:cubicBezTo>
                    <a:pt x="2455358" y="124857"/>
                    <a:pt x="2455358" y="124857"/>
                    <a:pt x="2455262" y="124952"/>
                  </a:cubicBezTo>
                  <a:close/>
                  <a:moveTo>
                    <a:pt x="2471360" y="2307987"/>
                  </a:moveTo>
                  <a:cubicBezTo>
                    <a:pt x="2456501" y="2312749"/>
                    <a:pt x="2437927" y="2311511"/>
                    <a:pt x="2426021" y="2303224"/>
                  </a:cubicBezTo>
                  <a:cubicBezTo>
                    <a:pt x="2425068" y="2304082"/>
                    <a:pt x="2424878" y="2305129"/>
                    <a:pt x="2426116" y="2306177"/>
                  </a:cubicBezTo>
                  <a:cubicBezTo>
                    <a:pt x="2441356" y="2322084"/>
                    <a:pt x="2464978" y="2325322"/>
                    <a:pt x="2475836" y="2306653"/>
                  </a:cubicBezTo>
                  <a:lnTo>
                    <a:pt x="2471360" y="2307987"/>
                  </a:lnTo>
                  <a:close/>
                  <a:moveTo>
                    <a:pt x="2519080" y="2346849"/>
                  </a:moveTo>
                  <a:cubicBezTo>
                    <a:pt x="2503935" y="2352564"/>
                    <a:pt x="2484695" y="2351992"/>
                    <a:pt x="2471455" y="2343801"/>
                  </a:cubicBezTo>
                  <a:cubicBezTo>
                    <a:pt x="2470502" y="2344753"/>
                    <a:pt x="2470502" y="2345896"/>
                    <a:pt x="2471741" y="2346849"/>
                  </a:cubicBezTo>
                  <a:cubicBezTo>
                    <a:pt x="2488505" y="2362184"/>
                    <a:pt x="2513460" y="2365804"/>
                    <a:pt x="2523461" y="2345230"/>
                  </a:cubicBezTo>
                  <a:lnTo>
                    <a:pt x="2519080" y="2346849"/>
                  </a:lnTo>
                  <a:close/>
                  <a:moveTo>
                    <a:pt x="2570420" y="2381710"/>
                  </a:moveTo>
                  <a:cubicBezTo>
                    <a:pt x="2553370" y="2390188"/>
                    <a:pt x="2534320" y="2389235"/>
                    <a:pt x="2521271" y="2382663"/>
                  </a:cubicBezTo>
                  <a:cubicBezTo>
                    <a:pt x="2518985" y="2386568"/>
                    <a:pt x="2529938" y="2389521"/>
                    <a:pt x="2531939" y="2391426"/>
                  </a:cubicBezTo>
                  <a:cubicBezTo>
                    <a:pt x="2552703" y="2402665"/>
                    <a:pt x="2569467" y="2395712"/>
                    <a:pt x="2574706" y="2379615"/>
                  </a:cubicBezTo>
                  <a:lnTo>
                    <a:pt x="2570420" y="2381710"/>
                  </a:lnTo>
                  <a:close/>
                  <a:moveTo>
                    <a:pt x="2628808" y="2414191"/>
                  </a:moveTo>
                  <a:cubicBezTo>
                    <a:pt x="2609853" y="2422572"/>
                    <a:pt x="2589851" y="2422477"/>
                    <a:pt x="2574801" y="2416381"/>
                  </a:cubicBezTo>
                  <a:cubicBezTo>
                    <a:pt x="2573944" y="2417524"/>
                    <a:pt x="2574134" y="2418572"/>
                    <a:pt x="2575659" y="2419334"/>
                  </a:cubicBezTo>
                  <a:cubicBezTo>
                    <a:pt x="2596423" y="2432955"/>
                    <a:pt x="2625284" y="2432860"/>
                    <a:pt x="2633475" y="2412095"/>
                  </a:cubicBezTo>
                  <a:lnTo>
                    <a:pt x="2628808" y="2414191"/>
                  </a:lnTo>
                  <a:close/>
                  <a:moveTo>
                    <a:pt x="2687577" y="2435050"/>
                  </a:moveTo>
                  <a:cubicBezTo>
                    <a:pt x="2675290" y="2446194"/>
                    <a:pt x="2648239" y="2450385"/>
                    <a:pt x="2637571" y="2446194"/>
                  </a:cubicBezTo>
                  <a:cubicBezTo>
                    <a:pt x="2636904" y="2447433"/>
                    <a:pt x="2637381" y="2448481"/>
                    <a:pt x="2639000" y="2449147"/>
                  </a:cubicBezTo>
                  <a:cubicBezTo>
                    <a:pt x="2661002" y="2458577"/>
                    <a:pt x="2688244" y="2457053"/>
                    <a:pt x="2691387" y="2432193"/>
                  </a:cubicBezTo>
                  <a:lnTo>
                    <a:pt x="2687577" y="2435050"/>
                  </a:lnTo>
                  <a:close/>
                  <a:moveTo>
                    <a:pt x="2753395" y="2447814"/>
                  </a:moveTo>
                  <a:cubicBezTo>
                    <a:pt x="2740441" y="2463530"/>
                    <a:pt x="2718915" y="2471531"/>
                    <a:pt x="2702627" y="2468959"/>
                  </a:cubicBezTo>
                  <a:cubicBezTo>
                    <a:pt x="2702151" y="2470293"/>
                    <a:pt x="2702817" y="2471341"/>
                    <a:pt x="2704532" y="2471722"/>
                  </a:cubicBezTo>
                  <a:cubicBezTo>
                    <a:pt x="2727392" y="2478770"/>
                    <a:pt x="2754633" y="2472865"/>
                    <a:pt x="2753395" y="2447814"/>
                  </a:cubicBezTo>
                  <a:close/>
                  <a:moveTo>
                    <a:pt x="2818451" y="2461530"/>
                  </a:moveTo>
                  <a:cubicBezTo>
                    <a:pt x="2806354" y="2474769"/>
                    <a:pt x="2782542" y="2484199"/>
                    <a:pt x="2766920" y="2482866"/>
                  </a:cubicBezTo>
                  <a:cubicBezTo>
                    <a:pt x="2766444" y="2484294"/>
                    <a:pt x="2767016" y="2485152"/>
                    <a:pt x="2768921" y="2485438"/>
                  </a:cubicBezTo>
                  <a:cubicBezTo>
                    <a:pt x="2793400" y="2490581"/>
                    <a:pt x="2820832" y="2482485"/>
                    <a:pt x="2822166" y="2457815"/>
                  </a:cubicBezTo>
                  <a:lnTo>
                    <a:pt x="2818451" y="2461530"/>
                  </a:lnTo>
                  <a:close/>
                  <a:moveTo>
                    <a:pt x="2885031" y="2460006"/>
                  </a:moveTo>
                  <a:lnTo>
                    <a:pt x="2884173" y="2455719"/>
                  </a:lnTo>
                  <a:cubicBezTo>
                    <a:pt x="2877029" y="2472484"/>
                    <a:pt x="2851979" y="2488867"/>
                    <a:pt x="2838453" y="2488676"/>
                  </a:cubicBezTo>
                  <a:cubicBezTo>
                    <a:pt x="2838263" y="2490105"/>
                    <a:pt x="2838929" y="2490867"/>
                    <a:pt x="2840739" y="2490867"/>
                  </a:cubicBezTo>
                  <a:cubicBezTo>
                    <a:pt x="2863694" y="2491819"/>
                    <a:pt x="2886364" y="2482675"/>
                    <a:pt x="2885031" y="2460006"/>
                  </a:cubicBezTo>
                  <a:close/>
                  <a:moveTo>
                    <a:pt x="2949801" y="2454291"/>
                  </a:moveTo>
                  <a:cubicBezTo>
                    <a:pt x="2949324" y="2451814"/>
                    <a:pt x="2948372" y="2450005"/>
                    <a:pt x="2947610" y="2448004"/>
                  </a:cubicBezTo>
                  <a:cubicBezTo>
                    <a:pt x="2941609" y="2466292"/>
                    <a:pt x="2925702" y="2482294"/>
                    <a:pt x="2907986" y="2486485"/>
                  </a:cubicBezTo>
                  <a:cubicBezTo>
                    <a:pt x="2908938" y="2491152"/>
                    <a:pt x="2919606" y="2485914"/>
                    <a:pt x="2922559" y="2486009"/>
                  </a:cubicBezTo>
                  <a:cubicBezTo>
                    <a:pt x="2939609" y="2484199"/>
                    <a:pt x="2953229" y="2466578"/>
                    <a:pt x="2949801" y="2454291"/>
                  </a:cubicBezTo>
                  <a:close/>
                  <a:moveTo>
                    <a:pt x="3003331" y="2444861"/>
                  </a:moveTo>
                  <a:cubicBezTo>
                    <a:pt x="3002664" y="2439146"/>
                    <a:pt x="3001807" y="2439336"/>
                    <a:pt x="3000283" y="2435431"/>
                  </a:cubicBezTo>
                  <a:cubicBezTo>
                    <a:pt x="2995616" y="2454005"/>
                    <a:pt x="2980757" y="2472198"/>
                    <a:pt x="2963421" y="2477722"/>
                  </a:cubicBezTo>
                  <a:cubicBezTo>
                    <a:pt x="2963517" y="2479246"/>
                    <a:pt x="2964564" y="2479818"/>
                    <a:pt x="2966279" y="2479437"/>
                  </a:cubicBezTo>
                  <a:cubicBezTo>
                    <a:pt x="2987519" y="2474865"/>
                    <a:pt x="3003712" y="2465340"/>
                    <a:pt x="3003331" y="2444861"/>
                  </a:cubicBezTo>
                  <a:close/>
                  <a:moveTo>
                    <a:pt x="3050289" y="2429145"/>
                  </a:moveTo>
                  <a:cubicBezTo>
                    <a:pt x="3049051" y="2423430"/>
                    <a:pt x="3048289" y="2423716"/>
                    <a:pt x="3046479" y="2420001"/>
                  </a:cubicBezTo>
                  <a:cubicBezTo>
                    <a:pt x="3043241" y="2439146"/>
                    <a:pt x="3031049" y="2457720"/>
                    <a:pt x="3013713" y="2465340"/>
                  </a:cubicBezTo>
                  <a:cubicBezTo>
                    <a:pt x="3013999" y="2466768"/>
                    <a:pt x="3015047" y="2467340"/>
                    <a:pt x="3016761" y="2466768"/>
                  </a:cubicBezTo>
                  <a:cubicBezTo>
                    <a:pt x="3037431" y="2460387"/>
                    <a:pt x="3052575" y="2449243"/>
                    <a:pt x="3050289" y="2429145"/>
                  </a:cubicBezTo>
                  <a:close/>
                  <a:moveTo>
                    <a:pt x="3109820" y="2405047"/>
                  </a:moveTo>
                  <a:cubicBezTo>
                    <a:pt x="3108773" y="2400284"/>
                    <a:pt x="3106582" y="2397522"/>
                    <a:pt x="3104010" y="2394283"/>
                  </a:cubicBezTo>
                  <a:cubicBezTo>
                    <a:pt x="3103915" y="2412952"/>
                    <a:pt x="3094009" y="2433622"/>
                    <a:pt x="3078293" y="2442766"/>
                  </a:cubicBezTo>
                  <a:cubicBezTo>
                    <a:pt x="3080579" y="2446957"/>
                    <a:pt x="3089056" y="2439051"/>
                    <a:pt x="3091818" y="2438193"/>
                  </a:cubicBezTo>
                  <a:cubicBezTo>
                    <a:pt x="3108963" y="2429145"/>
                    <a:pt x="3111630" y="2415143"/>
                    <a:pt x="3109820" y="2405047"/>
                  </a:cubicBezTo>
                  <a:close/>
                  <a:moveTo>
                    <a:pt x="3168399" y="2375138"/>
                  </a:moveTo>
                  <a:cubicBezTo>
                    <a:pt x="3167161" y="2365518"/>
                    <a:pt x="3166018" y="2366470"/>
                    <a:pt x="3163256" y="2361422"/>
                  </a:cubicBezTo>
                  <a:cubicBezTo>
                    <a:pt x="3162494" y="2381139"/>
                    <a:pt x="3151064" y="2405047"/>
                    <a:pt x="3136205" y="2414762"/>
                  </a:cubicBezTo>
                  <a:cubicBezTo>
                    <a:pt x="3136681" y="2416191"/>
                    <a:pt x="3137729" y="2416572"/>
                    <a:pt x="3139348" y="2415715"/>
                  </a:cubicBezTo>
                  <a:cubicBezTo>
                    <a:pt x="3158017" y="2405332"/>
                    <a:pt x="3168876" y="2394188"/>
                    <a:pt x="3168399" y="2375138"/>
                  </a:cubicBezTo>
                  <a:close/>
                  <a:moveTo>
                    <a:pt x="3217072" y="2331514"/>
                  </a:moveTo>
                  <a:cubicBezTo>
                    <a:pt x="3214024" y="2326465"/>
                    <a:pt x="3213452" y="2326942"/>
                    <a:pt x="3210404" y="2323893"/>
                  </a:cubicBezTo>
                  <a:cubicBezTo>
                    <a:pt x="3213834" y="2342658"/>
                    <a:pt x="3208214" y="2365232"/>
                    <a:pt x="3194688" y="2377424"/>
                  </a:cubicBezTo>
                  <a:cubicBezTo>
                    <a:pt x="3195355" y="2378758"/>
                    <a:pt x="3196593" y="2378948"/>
                    <a:pt x="3198022" y="2377805"/>
                  </a:cubicBezTo>
                  <a:cubicBezTo>
                    <a:pt x="3215548" y="2365327"/>
                    <a:pt x="3225740" y="2349516"/>
                    <a:pt x="3217072" y="2331514"/>
                  </a:cubicBezTo>
                  <a:close/>
                  <a:moveTo>
                    <a:pt x="3269078" y="2300176"/>
                  </a:moveTo>
                  <a:cubicBezTo>
                    <a:pt x="3267840" y="2291318"/>
                    <a:pt x="3263268" y="2285603"/>
                    <a:pt x="3256506" y="2281603"/>
                  </a:cubicBezTo>
                  <a:cubicBezTo>
                    <a:pt x="3262887" y="2300843"/>
                    <a:pt x="3258887" y="2323513"/>
                    <a:pt x="3247933" y="2335800"/>
                  </a:cubicBezTo>
                  <a:cubicBezTo>
                    <a:pt x="3248790" y="2336943"/>
                    <a:pt x="3250028" y="2337038"/>
                    <a:pt x="3251267" y="2335800"/>
                  </a:cubicBezTo>
                  <a:cubicBezTo>
                    <a:pt x="3263078" y="2324941"/>
                    <a:pt x="3271555" y="2312654"/>
                    <a:pt x="3269078" y="2300176"/>
                  </a:cubicBezTo>
                  <a:close/>
                  <a:moveTo>
                    <a:pt x="3311941" y="2243407"/>
                  </a:moveTo>
                  <a:cubicBezTo>
                    <a:pt x="3307655" y="2234549"/>
                    <a:pt x="3306893" y="2235787"/>
                    <a:pt x="3302607" y="2231787"/>
                  </a:cubicBezTo>
                  <a:cubicBezTo>
                    <a:pt x="3308036" y="2254647"/>
                    <a:pt x="3305654" y="2274268"/>
                    <a:pt x="3293843" y="2291318"/>
                  </a:cubicBezTo>
                  <a:cubicBezTo>
                    <a:pt x="3297273" y="2294747"/>
                    <a:pt x="3302892" y="2283031"/>
                    <a:pt x="3304797" y="2281888"/>
                  </a:cubicBezTo>
                  <a:cubicBezTo>
                    <a:pt x="3314894" y="2271220"/>
                    <a:pt x="3316323" y="2251789"/>
                    <a:pt x="3311941" y="2243407"/>
                  </a:cubicBezTo>
                  <a:close/>
                  <a:moveTo>
                    <a:pt x="3351756" y="2197306"/>
                  </a:moveTo>
                  <a:cubicBezTo>
                    <a:pt x="3348708" y="2187972"/>
                    <a:pt x="3342897" y="2183400"/>
                    <a:pt x="3335849" y="2180733"/>
                  </a:cubicBezTo>
                  <a:cubicBezTo>
                    <a:pt x="3345088" y="2197497"/>
                    <a:pt x="3346993" y="2221214"/>
                    <a:pt x="3337944" y="2237216"/>
                  </a:cubicBezTo>
                  <a:cubicBezTo>
                    <a:pt x="3338992" y="2238264"/>
                    <a:pt x="3340230" y="2238073"/>
                    <a:pt x="3341278" y="2236549"/>
                  </a:cubicBezTo>
                  <a:cubicBezTo>
                    <a:pt x="3349660" y="2224357"/>
                    <a:pt x="3356804" y="2210832"/>
                    <a:pt x="3351756" y="2197306"/>
                  </a:cubicBezTo>
                  <a:close/>
                  <a:moveTo>
                    <a:pt x="3378140" y="2130155"/>
                  </a:moveTo>
                  <a:cubicBezTo>
                    <a:pt x="3374330" y="2126917"/>
                    <a:pt x="3370806" y="2125964"/>
                    <a:pt x="3366615" y="2124916"/>
                  </a:cubicBezTo>
                  <a:cubicBezTo>
                    <a:pt x="3379092" y="2141395"/>
                    <a:pt x="3382521" y="2164731"/>
                    <a:pt x="3375949" y="2180161"/>
                  </a:cubicBezTo>
                  <a:cubicBezTo>
                    <a:pt x="3377187" y="2181018"/>
                    <a:pt x="3378330" y="2180733"/>
                    <a:pt x="3379187" y="2179114"/>
                  </a:cubicBezTo>
                  <a:cubicBezTo>
                    <a:pt x="3389284" y="2161111"/>
                    <a:pt x="3392237" y="2142347"/>
                    <a:pt x="3378140" y="2130155"/>
                  </a:cubicBezTo>
                  <a:close/>
                  <a:moveTo>
                    <a:pt x="3387665" y="2074338"/>
                  </a:moveTo>
                  <a:cubicBezTo>
                    <a:pt x="3400333" y="2089197"/>
                    <a:pt x="3407001" y="2112343"/>
                    <a:pt x="3401285" y="2130155"/>
                  </a:cubicBezTo>
                  <a:cubicBezTo>
                    <a:pt x="3402619" y="2130917"/>
                    <a:pt x="3403762" y="2130536"/>
                    <a:pt x="3404429" y="2128822"/>
                  </a:cubicBezTo>
                  <a:cubicBezTo>
                    <a:pt x="3415478" y="2106247"/>
                    <a:pt x="3413096" y="2078625"/>
                    <a:pt x="3387665" y="2074338"/>
                  </a:cubicBezTo>
                  <a:close/>
                  <a:moveTo>
                    <a:pt x="3453101" y="1925844"/>
                  </a:moveTo>
                  <a:cubicBezTo>
                    <a:pt x="3454626" y="1926225"/>
                    <a:pt x="3455578" y="1925463"/>
                    <a:pt x="3455673" y="1923558"/>
                  </a:cubicBezTo>
                  <a:cubicBezTo>
                    <a:pt x="3458817" y="1896602"/>
                    <a:pt x="3445005" y="1869361"/>
                    <a:pt x="3420621" y="1871551"/>
                  </a:cubicBezTo>
                  <a:cubicBezTo>
                    <a:pt x="3439481" y="1884982"/>
                    <a:pt x="3452435" y="1906984"/>
                    <a:pt x="3453101" y="1925844"/>
                  </a:cubicBezTo>
                  <a:close/>
                  <a:moveTo>
                    <a:pt x="3443767" y="1981184"/>
                  </a:moveTo>
                  <a:cubicBezTo>
                    <a:pt x="3444910" y="1986804"/>
                    <a:pt x="3445101" y="1989757"/>
                    <a:pt x="3445005" y="1993471"/>
                  </a:cubicBezTo>
                  <a:cubicBezTo>
                    <a:pt x="3450053" y="1993947"/>
                    <a:pt x="3447768" y="1981755"/>
                    <a:pt x="3448720" y="1978898"/>
                  </a:cubicBezTo>
                  <a:cubicBezTo>
                    <a:pt x="3451387" y="1956991"/>
                    <a:pt x="3434623" y="1939274"/>
                    <a:pt x="3417192" y="1943179"/>
                  </a:cubicBezTo>
                  <a:cubicBezTo>
                    <a:pt x="3430051" y="1951942"/>
                    <a:pt x="3441100" y="1966706"/>
                    <a:pt x="3443767" y="1981184"/>
                  </a:cubicBezTo>
                  <a:close/>
                  <a:moveTo>
                    <a:pt x="3411573" y="2008425"/>
                  </a:moveTo>
                  <a:lnTo>
                    <a:pt x="3406905" y="2008045"/>
                  </a:lnTo>
                  <a:cubicBezTo>
                    <a:pt x="3421478" y="2021379"/>
                    <a:pt x="3430908" y="2043763"/>
                    <a:pt x="3427479" y="2062337"/>
                  </a:cubicBezTo>
                  <a:cubicBezTo>
                    <a:pt x="3428813" y="2062908"/>
                    <a:pt x="3429860" y="2062528"/>
                    <a:pt x="3430432" y="2060813"/>
                  </a:cubicBezTo>
                  <a:cubicBezTo>
                    <a:pt x="3437957" y="2038143"/>
                    <a:pt x="3434337" y="2013474"/>
                    <a:pt x="3411573" y="2008425"/>
                  </a:cubicBezTo>
                  <a:close/>
                  <a:moveTo>
                    <a:pt x="3416240" y="1810401"/>
                  </a:moveTo>
                  <a:cubicBezTo>
                    <a:pt x="3433385" y="1817545"/>
                    <a:pt x="3448244" y="1834690"/>
                    <a:pt x="3451673" y="1851644"/>
                  </a:cubicBezTo>
                  <a:cubicBezTo>
                    <a:pt x="3453197" y="1851739"/>
                    <a:pt x="3454054" y="1850691"/>
                    <a:pt x="3453768" y="1848882"/>
                  </a:cubicBezTo>
                  <a:cubicBezTo>
                    <a:pt x="3452340" y="1822974"/>
                    <a:pt x="3436433" y="1799161"/>
                    <a:pt x="3411477" y="1808400"/>
                  </a:cubicBezTo>
                  <a:lnTo>
                    <a:pt x="3416240" y="1810401"/>
                  </a:lnTo>
                  <a:close/>
                  <a:moveTo>
                    <a:pt x="3401095" y="1745345"/>
                  </a:moveTo>
                  <a:cubicBezTo>
                    <a:pt x="3421098" y="1750298"/>
                    <a:pt x="3436052" y="1764966"/>
                    <a:pt x="3441576" y="1779921"/>
                  </a:cubicBezTo>
                  <a:cubicBezTo>
                    <a:pt x="3443100" y="1779730"/>
                    <a:pt x="3443767" y="1778683"/>
                    <a:pt x="3443291" y="1776778"/>
                  </a:cubicBezTo>
                  <a:cubicBezTo>
                    <a:pt x="3438719" y="1751441"/>
                    <a:pt x="3418907" y="1730676"/>
                    <a:pt x="3396142" y="1744012"/>
                  </a:cubicBezTo>
                  <a:lnTo>
                    <a:pt x="3401095" y="1745345"/>
                  </a:lnTo>
                  <a:close/>
                  <a:moveTo>
                    <a:pt x="3378235" y="1678956"/>
                  </a:moveTo>
                  <a:cubicBezTo>
                    <a:pt x="3396904" y="1683433"/>
                    <a:pt x="3416716" y="1699244"/>
                    <a:pt x="3423479" y="1714484"/>
                  </a:cubicBezTo>
                  <a:cubicBezTo>
                    <a:pt x="3425003" y="1714198"/>
                    <a:pt x="3425669" y="1713246"/>
                    <a:pt x="3425003" y="1711436"/>
                  </a:cubicBezTo>
                  <a:cubicBezTo>
                    <a:pt x="3417859" y="1685147"/>
                    <a:pt x="3394618" y="1666383"/>
                    <a:pt x="3372901" y="1677527"/>
                  </a:cubicBezTo>
                  <a:lnTo>
                    <a:pt x="3378235" y="1678956"/>
                  </a:lnTo>
                  <a:close/>
                  <a:moveTo>
                    <a:pt x="3346802" y="1622282"/>
                  </a:moveTo>
                  <a:cubicBezTo>
                    <a:pt x="3364900" y="1623425"/>
                    <a:pt x="3385093" y="1632950"/>
                    <a:pt x="3395190" y="1647523"/>
                  </a:cubicBezTo>
                  <a:cubicBezTo>
                    <a:pt x="3396618" y="1647047"/>
                    <a:pt x="3397094" y="1645809"/>
                    <a:pt x="3396237" y="1644190"/>
                  </a:cubicBezTo>
                  <a:cubicBezTo>
                    <a:pt x="3385665" y="1620949"/>
                    <a:pt x="3360900" y="1604375"/>
                    <a:pt x="3341564" y="1621901"/>
                  </a:cubicBezTo>
                  <a:lnTo>
                    <a:pt x="3346802" y="1622282"/>
                  </a:lnTo>
                  <a:close/>
                  <a:moveTo>
                    <a:pt x="3308798" y="1567513"/>
                  </a:moveTo>
                  <a:cubicBezTo>
                    <a:pt x="3329086" y="1564370"/>
                    <a:pt x="3348231" y="1571133"/>
                    <a:pt x="3358709" y="1583229"/>
                  </a:cubicBezTo>
                  <a:cubicBezTo>
                    <a:pt x="3360137" y="1582467"/>
                    <a:pt x="3360233" y="1581134"/>
                    <a:pt x="3359090" y="1579610"/>
                  </a:cubicBezTo>
                  <a:cubicBezTo>
                    <a:pt x="3345469" y="1557607"/>
                    <a:pt x="3319751" y="1548178"/>
                    <a:pt x="3303750" y="1568275"/>
                  </a:cubicBezTo>
                  <a:lnTo>
                    <a:pt x="3308798" y="1567513"/>
                  </a:lnTo>
                  <a:close/>
                  <a:moveTo>
                    <a:pt x="3273746" y="1526746"/>
                  </a:moveTo>
                  <a:cubicBezTo>
                    <a:pt x="3290129" y="1521888"/>
                    <a:pt x="3317370" y="1529699"/>
                    <a:pt x="3324990" y="1538748"/>
                  </a:cubicBezTo>
                  <a:cubicBezTo>
                    <a:pt x="3326228" y="1537891"/>
                    <a:pt x="3326514" y="1536652"/>
                    <a:pt x="3325276" y="1535319"/>
                  </a:cubicBezTo>
                  <a:cubicBezTo>
                    <a:pt x="3309655" y="1514935"/>
                    <a:pt x="3283747" y="1507125"/>
                    <a:pt x="3268602" y="1527794"/>
                  </a:cubicBezTo>
                  <a:lnTo>
                    <a:pt x="3273746" y="1526746"/>
                  </a:lnTo>
                  <a:close/>
                  <a:moveTo>
                    <a:pt x="3238789" y="1492266"/>
                  </a:moveTo>
                  <a:cubicBezTo>
                    <a:pt x="3254982" y="1486075"/>
                    <a:pt x="3282699" y="1491885"/>
                    <a:pt x="3291081" y="1500267"/>
                  </a:cubicBezTo>
                  <a:cubicBezTo>
                    <a:pt x="3292319" y="1499314"/>
                    <a:pt x="3292415" y="1498076"/>
                    <a:pt x="3291081" y="1496838"/>
                  </a:cubicBezTo>
                  <a:cubicBezTo>
                    <a:pt x="3273841" y="1477502"/>
                    <a:pt x="3247171" y="1471787"/>
                    <a:pt x="3233741" y="1493695"/>
                  </a:cubicBezTo>
                  <a:lnTo>
                    <a:pt x="3238789" y="1492266"/>
                  </a:lnTo>
                  <a:close/>
                  <a:moveTo>
                    <a:pt x="3189354" y="1451499"/>
                  </a:moveTo>
                  <a:cubicBezTo>
                    <a:pt x="3205928" y="1443879"/>
                    <a:pt x="3226597" y="1443783"/>
                    <a:pt x="3241456" y="1452832"/>
                  </a:cubicBezTo>
                  <a:cubicBezTo>
                    <a:pt x="3244599" y="1448832"/>
                    <a:pt x="3233265" y="1444831"/>
                    <a:pt x="3231264" y="1442641"/>
                  </a:cubicBezTo>
                  <a:cubicBezTo>
                    <a:pt x="3209928" y="1428829"/>
                    <a:pt x="3192021" y="1437402"/>
                    <a:pt x="3184592" y="1453690"/>
                  </a:cubicBezTo>
                  <a:lnTo>
                    <a:pt x="3189354" y="1451499"/>
                  </a:lnTo>
                  <a:close/>
                  <a:moveTo>
                    <a:pt x="3133824" y="1412827"/>
                  </a:moveTo>
                  <a:cubicBezTo>
                    <a:pt x="3154398" y="1404541"/>
                    <a:pt x="3174781" y="1405588"/>
                    <a:pt x="3190116" y="1413304"/>
                  </a:cubicBezTo>
                  <a:cubicBezTo>
                    <a:pt x="3191164" y="1412256"/>
                    <a:pt x="3191259" y="1411017"/>
                    <a:pt x="3189640" y="1409970"/>
                  </a:cubicBezTo>
                  <a:cubicBezTo>
                    <a:pt x="3168399" y="1392920"/>
                    <a:pt x="3139443" y="1393682"/>
                    <a:pt x="3128775" y="1414923"/>
                  </a:cubicBezTo>
                  <a:lnTo>
                    <a:pt x="3133824" y="1412827"/>
                  </a:lnTo>
                  <a:close/>
                  <a:moveTo>
                    <a:pt x="3078959" y="1386253"/>
                  </a:moveTo>
                  <a:cubicBezTo>
                    <a:pt x="3093628" y="1375775"/>
                    <a:pt x="3114774" y="1371393"/>
                    <a:pt x="3130490" y="1377299"/>
                  </a:cubicBezTo>
                  <a:cubicBezTo>
                    <a:pt x="3131347" y="1376061"/>
                    <a:pt x="3131157" y="1374822"/>
                    <a:pt x="3129537" y="1373965"/>
                  </a:cubicBezTo>
                  <a:cubicBezTo>
                    <a:pt x="3107249" y="1360535"/>
                    <a:pt x="3080865" y="1364821"/>
                    <a:pt x="3074673" y="1389205"/>
                  </a:cubicBezTo>
                  <a:lnTo>
                    <a:pt x="3078959" y="1386253"/>
                  </a:lnTo>
                  <a:close/>
                  <a:moveTo>
                    <a:pt x="3022191" y="1362440"/>
                  </a:moveTo>
                  <a:cubicBezTo>
                    <a:pt x="3036954" y="1349105"/>
                    <a:pt x="3056100" y="1343962"/>
                    <a:pt x="3070863" y="1347676"/>
                  </a:cubicBezTo>
                  <a:cubicBezTo>
                    <a:pt x="3072578" y="1342818"/>
                    <a:pt x="3061338" y="1342628"/>
                    <a:pt x="3058767" y="1341104"/>
                  </a:cubicBezTo>
                  <a:cubicBezTo>
                    <a:pt x="3034859" y="1334246"/>
                    <a:pt x="3021143" y="1348724"/>
                    <a:pt x="3018381" y="1365869"/>
                  </a:cubicBezTo>
                  <a:lnTo>
                    <a:pt x="3022191" y="1362440"/>
                  </a:lnTo>
                  <a:close/>
                  <a:moveTo>
                    <a:pt x="2961993" y="1341009"/>
                  </a:moveTo>
                  <a:cubicBezTo>
                    <a:pt x="2986091" y="1322530"/>
                    <a:pt x="3004379" y="1323959"/>
                    <a:pt x="3013618" y="1325483"/>
                  </a:cubicBezTo>
                  <a:cubicBezTo>
                    <a:pt x="3016380" y="1320054"/>
                    <a:pt x="2993234" y="1318530"/>
                    <a:pt x="2993996" y="1318054"/>
                  </a:cubicBezTo>
                  <a:cubicBezTo>
                    <a:pt x="2967898" y="1316625"/>
                    <a:pt x="2958373" y="1339008"/>
                    <a:pt x="2957801" y="1344342"/>
                  </a:cubicBezTo>
                  <a:lnTo>
                    <a:pt x="2961993" y="1341009"/>
                  </a:lnTo>
                  <a:close/>
                  <a:moveTo>
                    <a:pt x="2906176" y="1329198"/>
                  </a:moveTo>
                  <a:cubicBezTo>
                    <a:pt x="2915701" y="1315958"/>
                    <a:pt x="2940276" y="1304814"/>
                    <a:pt x="2951325" y="1307290"/>
                  </a:cubicBezTo>
                  <a:cubicBezTo>
                    <a:pt x="2951801" y="1305957"/>
                    <a:pt x="2951515" y="1304623"/>
                    <a:pt x="2949801" y="1304337"/>
                  </a:cubicBezTo>
                  <a:cubicBezTo>
                    <a:pt x="2925321" y="1296908"/>
                    <a:pt x="2903509" y="1309386"/>
                    <a:pt x="2902842" y="1333103"/>
                  </a:cubicBezTo>
                  <a:lnTo>
                    <a:pt x="2906176" y="1329198"/>
                  </a:lnTo>
                  <a:close/>
                  <a:moveTo>
                    <a:pt x="2849788" y="1318625"/>
                  </a:moveTo>
                  <a:cubicBezTo>
                    <a:pt x="2859408" y="1304528"/>
                    <a:pt x="2875506" y="1293288"/>
                    <a:pt x="2891508" y="1293288"/>
                  </a:cubicBezTo>
                  <a:cubicBezTo>
                    <a:pt x="2892460" y="1288336"/>
                    <a:pt x="2882078" y="1290526"/>
                    <a:pt x="2879411" y="1289574"/>
                  </a:cubicBezTo>
                  <a:cubicBezTo>
                    <a:pt x="2855503" y="1288336"/>
                    <a:pt x="2846550" y="1306147"/>
                    <a:pt x="2846835" y="1322816"/>
                  </a:cubicBezTo>
                  <a:lnTo>
                    <a:pt x="2849788" y="1318625"/>
                  </a:lnTo>
                  <a:close/>
                  <a:moveTo>
                    <a:pt x="2802639" y="1312243"/>
                  </a:moveTo>
                  <a:cubicBezTo>
                    <a:pt x="2810354" y="1298337"/>
                    <a:pt x="2832738" y="1284240"/>
                    <a:pt x="2843692" y="1285478"/>
                  </a:cubicBezTo>
                  <a:cubicBezTo>
                    <a:pt x="2843978" y="1284145"/>
                    <a:pt x="2843692" y="1282811"/>
                    <a:pt x="2841882" y="1282716"/>
                  </a:cubicBezTo>
                  <a:cubicBezTo>
                    <a:pt x="2817022" y="1277763"/>
                    <a:pt x="2798162" y="1293765"/>
                    <a:pt x="2799686" y="1316529"/>
                  </a:cubicBezTo>
                  <a:lnTo>
                    <a:pt x="2802639" y="1312243"/>
                  </a:lnTo>
                  <a:close/>
                  <a:moveTo>
                    <a:pt x="2741679" y="1306052"/>
                  </a:moveTo>
                  <a:lnTo>
                    <a:pt x="2741870" y="1311100"/>
                  </a:lnTo>
                  <a:cubicBezTo>
                    <a:pt x="2748728" y="1295765"/>
                    <a:pt x="2770635" y="1277191"/>
                    <a:pt x="2783494" y="1277953"/>
                  </a:cubicBezTo>
                  <a:cubicBezTo>
                    <a:pt x="2783780" y="1276620"/>
                    <a:pt x="2783399" y="1275286"/>
                    <a:pt x="2781684" y="1275286"/>
                  </a:cubicBezTo>
                  <a:cubicBezTo>
                    <a:pt x="2759110" y="1271667"/>
                    <a:pt x="2742156" y="1286050"/>
                    <a:pt x="2741679" y="1306052"/>
                  </a:cubicBezTo>
                  <a:close/>
                  <a:moveTo>
                    <a:pt x="2687673" y="1302909"/>
                  </a:moveTo>
                  <a:lnTo>
                    <a:pt x="2688149" y="1307957"/>
                  </a:lnTo>
                  <a:cubicBezTo>
                    <a:pt x="2695769" y="1290431"/>
                    <a:pt x="2711485" y="1274238"/>
                    <a:pt x="2726630" y="1272715"/>
                  </a:cubicBezTo>
                  <a:cubicBezTo>
                    <a:pt x="2726820" y="1271381"/>
                    <a:pt x="2726344" y="1270047"/>
                    <a:pt x="2724725" y="1270143"/>
                  </a:cubicBezTo>
                  <a:cubicBezTo>
                    <a:pt x="2701293" y="1267476"/>
                    <a:pt x="2686529" y="1284525"/>
                    <a:pt x="2687673" y="1302909"/>
                  </a:cubicBezTo>
                  <a:close/>
                  <a:moveTo>
                    <a:pt x="2634047" y="1299861"/>
                  </a:moveTo>
                  <a:cubicBezTo>
                    <a:pt x="2645382" y="1282620"/>
                    <a:pt x="2658526" y="1272333"/>
                    <a:pt x="2673861" y="1269857"/>
                  </a:cubicBezTo>
                  <a:cubicBezTo>
                    <a:pt x="2674909" y="1263951"/>
                    <a:pt x="2655573" y="1268904"/>
                    <a:pt x="2655764" y="1268333"/>
                  </a:cubicBezTo>
                  <a:cubicBezTo>
                    <a:pt x="2632523" y="1275286"/>
                    <a:pt x="2630903" y="1298908"/>
                    <a:pt x="2631189" y="1304242"/>
                  </a:cubicBezTo>
                  <a:lnTo>
                    <a:pt x="2634047" y="1299861"/>
                  </a:lnTo>
                  <a:close/>
                  <a:moveTo>
                    <a:pt x="2580516" y="1301194"/>
                  </a:moveTo>
                  <a:lnTo>
                    <a:pt x="2581088" y="1306242"/>
                  </a:lnTo>
                  <a:cubicBezTo>
                    <a:pt x="2586231" y="1290812"/>
                    <a:pt x="2605091" y="1269762"/>
                    <a:pt x="2617664" y="1269190"/>
                  </a:cubicBezTo>
                  <a:cubicBezTo>
                    <a:pt x="2617759" y="1267952"/>
                    <a:pt x="2617378" y="1266523"/>
                    <a:pt x="2615759" y="1266618"/>
                  </a:cubicBezTo>
                  <a:cubicBezTo>
                    <a:pt x="2593184" y="1264999"/>
                    <a:pt x="2579373" y="1282144"/>
                    <a:pt x="2580516" y="1301194"/>
                  </a:cubicBezTo>
                  <a:close/>
                  <a:moveTo>
                    <a:pt x="2528795" y="1299099"/>
                  </a:moveTo>
                  <a:cubicBezTo>
                    <a:pt x="2528891" y="1301956"/>
                    <a:pt x="2529462" y="1304337"/>
                    <a:pt x="2529748" y="1306719"/>
                  </a:cubicBezTo>
                  <a:cubicBezTo>
                    <a:pt x="2535749" y="1289097"/>
                    <a:pt x="2549369" y="1271381"/>
                    <a:pt x="2563848" y="1268524"/>
                  </a:cubicBezTo>
                  <a:cubicBezTo>
                    <a:pt x="2563943" y="1267285"/>
                    <a:pt x="2563467" y="1265857"/>
                    <a:pt x="2561847" y="1266047"/>
                  </a:cubicBezTo>
                  <a:cubicBezTo>
                    <a:pt x="2539749" y="1265285"/>
                    <a:pt x="2528034" y="1282430"/>
                    <a:pt x="2528795" y="1299099"/>
                  </a:cubicBezTo>
                  <a:close/>
                  <a:moveTo>
                    <a:pt x="2475265" y="1306052"/>
                  </a:moveTo>
                  <a:cubicBezTo>
                    <a:pt x="2486028" y="1282335"/>
                    <a:pt x="2507078" y="1269000"/>
                    <a:pt x="2514032" y="1269095"/>
                  </a:cubicBezTo>
                  <a:cubicBezTo>
                    <a:pt x="2514699" y="1263094"/>
                    <a:pt x="2496887" y="1269095"/>
                    <a:pt x="2496887" y="1268524"/>
                  </a:cubicBezTo>
                  <a:cubicBezTo>
                    <a:pt x="2474884" y="1277191"/>
                    <a:pt x="2474884" y="1300623"/>
                    <a:pt x="2475265" y="1306052"/>
                  </a:cubicBezTo>
                  <a:close/>
                  <a:moveTo>
                    <a:pt x="2426878" y="1304528"/>
                  </a:moveTo>
                  <a:lnTo>
                    <a:pt x="2427545" y="1309671"/>
                  </a:lnTo>
                  <a:cubicBezTo>
                    <a:pt x="2431831" y="1294432"/>
                    <a:pt x="2448785" y="1272333"/>
                    <a:pt x="2460977" y="1271000"/>
                  </a:cubicBezTo>
                  <a:cubicBezTo>
                    <a:pt x="2461073" y="1269762"/>
                    <a:pt x="2460596" y="1268333"/>
                    <a:pt x="2459073" y="1268524"/>
                  </a:cubicBezTo>
                  <a:cubicBezTo>
                    <a:pt x="2436975" y="1267762"/>
                    <a:pt x="2425354" y="1286430"/>
                    <a:pt x="2426878" y="1304528"/>
                  </a:cubicBezTo>
                  <a:close/>
                  <a:moveTo>
                    <a:pt x="2377634" y="1303290"/>
                  </a:moveTo>
                  <a:cubicBezTo>
                    <a:pt x="2377729" y="1306242"/>
                    <a:pt x="2378301" y="1308529"/>
                    <a:pt x="2378586" y="1311005"/>
                  </a:cubicBezTo>
                  <a:cubicBezTo>
                    <a:pt x="2384015" y="1293670"/>
                    <a:pt x="2396303" y="1275191"/>
                    <a:pt x="2410209" y="1271953"/>
                  </a:cubicBezTo>
                  <a:cubicBezTo>
                    <a:pt x="2410209" y="1270809"/>
                    <a:pt x="2409828" y="1269286"/>
                    <a:pt x="2408304" y="1269476"/>
                  </a:cubicBezTo>
                  <a:cubicBezTo>
                    <a:pt x="2386968" y="1269095"/>
                    <a:pt x="2376681" y="1287478"/>
                    <a:pt x="2377634" y="1303290"/>
                  </a:cubicBezTo>
                  <a:close/>
                  <a:moveTo>
                    <a:pt x="2337248" y="1307004"/>
                  </a:moveTo>
                  <a:lnTo>
                    <a:pt x="2337819" y="1312148"/>
                  </a:lnTo>
                  <a:cubicBezTo>
                    <a:pt x="2342105" y="1297194"/>
                    <a:pt x="2358203" y="1274905"/>
                    <a:pt x="2370204" y="1273476"/>
                  </a:cubicBezTo>
                  <a:cubicBezTo>
                    <a:pt x="2370300" y="1272333"/>
                    <a:pt x="2369918" y="1270714"/>
                    <a:pt x="2368299" y="1270905"/>
                  </a:cubicBezTo>
                  <a:cubicBezTo>
                    <a:pt x="2346582" y="1270238"/>
                    <a:pt x="2335914" y="1289479"/>
                    <a:pt x="2337248" y="1307004"/>
                  </a:cubicBezTo>
                  <a:close/>
                  <a:moveTo>
                    <a:pt x="2300958" y="1307576"/>
                  </a:moveTo>
                  <a:lnTo>
                    <a:pt x="2301529" y="1312720"/>
                  </a:lnTo>
                  <a:cubicBezTo>
                    <a:pt x="2305815" y="1297956"/>
                    <a:pt x="2321722" y="1275572"/>
                    <a:pt x="2333628" y="1274238"/>
                  </a:cubicBezTo>
                  <a:cubicBezTo>
                    <a:pt x="2333723" y="1273095"/>
                    <a:pt x="2333343" y="1271476"/>
                    <a:pt x="2331818" y="1271667"/>
                  </a:cubicBezTo>
                  <a:cubicBezTo>
                    <a:pt x="2310197" y="1270809"/>
                    <a:pt x="2299910" y="1290241"/>
                    <a:pt x="2300958" y="1307576"/>
                  </a:cubicBezTo>
                  <a:close/>
                  <a:moveTo>
                    <a:pt x="2255428" y="1307481"/>
                  </a:moveTo>
                  <a:lnTo>
                    <a:pt x="2255904" y="1312624"/>
                  </a:lnTo>
                  <a:cubicBezTo>
                    <a:pt x="2260762" y="1295670"/>
                    <a:pt x="2272764" y="1277382"/>
                    <a:pt x="2286098" y="1274238"/>
                  </a:cubicBezTo>
                  <a:cubicBezTo>
                    <a:pt x="2286194" y="1273095"/>
                    <a:pt x="2285908" y="1271476"/>
                    <a:pt x="2284384" y="1271667"/>
                  </a:cubicBezTo>
                  <a:cubicBezTo>
                    <a:pt x="2262572" y="1271000"/>
                    <a:pt x="2254571" y="1289955"/>
                    <a:pt x="2255428" y="1307481"/>
                  </a:cubicBezTo>
                  <a:close/>
                  <a:moveTo>
                    <a:pt x="2213327" y="1303957"/>
                  </a:moveTo>
                  <a:cubicBezTo>
                    <a:pt x="2223329" y="1287574"/>
                    <a:pt x="2231806" y="1277477"/>
                    <a:pt x="2244951" y="1273572"/>
                  </a:cubicBezTo>
                  <a:cubicBezTo>
                    <a:pt x="2245998" y="1267762"/>
                    <a:pt x="2232377" y="1272333"/>
                    <a:pt x="2231901" y="1272048"/>
                  </a:cubicBezTo>
                  <a:cubicBezTo>
                    <a:pt x="2211994" y="1280620"/>
                    <a:pt x="2211327" y="1302909"/>
                    <a:pt x="2210756" y="1308529"/>
                  </a:cubicBezTo>
                  <a:lnTo>
                    <a:pt x="2213327" y="1303957"/>
                  </a:lnTo>
                  <a:close/>
                  <a:moveTo>
                    <a:pt x="2171894" y="1302433"/>
                  </a:moveTo>
                  <a:cubicBezTo>
                    <a:pt x="2178656" y="1289097"/>
                    <a:pt x="2188372" y="1274715"/>
                    <a:pt x="2201993" y="1271476"/>
                  </a:cubicBezTo>
                  <a:cubicBezTo>
                    <a:pt x="2202088" y="1270429"/>
                    <a:pt x="2202088" y="1268714"/>
                    <a:pt x="2200659" y="1268714"/>
                  </a:cubicBezTo>
                  <a:cubicBezTo>
                    <a:pt x="2177418" y="1265190"/>
                    <a:pt x="2168465" y="1293479"/>
                    <a:pt x="2169513" y="1306909"/>
                  </a:cubicBezTo>
                  <a:lnTo>
                    <a:pt x="2171894" y="1302433"/>
                  </a:lnTo>
                  <a:close/>
                  <a:moveTo>
                    <a:pt x="2476694" y="1467691"/>
                  </a:moveTo>
                  <a:cubicBezTo>
                    <a:pt x="2514603" y="1482741"/>
                    <a:pt x="2515079" y="1413113"/>
                    <a:pt x="2477360" y="1430353"/>
                  </a:cubicBezTo>
                  <a:cubicBezTo>
                    <a:pt x="2474122" y="1433020"/>
                    <a:pt x="2479170" y="1434830"/>
                    <a:pt x="2481551" y="1435020"/>
                  </a:cubicBezTo>
                  <a:cubicBezTo>
                    <a:pt x="2487743" y="1435401"/>
                    <a:pt x="2490124" y="1439878"/>
                    <a:pt x="2484028" y="1443117"/>
                  </a:cubicBezTo>
                  <a:cubicBezTo>
                    <a:pt x="2481742" y="1444069"/>
                    <a:pt x="2478123" y="1445688"/>
                    <a:pt x="2482980" y="1446070"/>
                  </a:cubicBezTo>
                  <a:cubicBezTo>
                    <a:pt x="2486409" y="1446832"/>
                    <a:pt x="2491743" y="1444165"/>
                    <a:pt x="2494029" y="1447212"/>
                  </a:cubicBezTo>
                  <a:cubicBezTo>
                    <a:pt x="2494982" y="1450070"/>
                    <a:pt x="2490791" y="1450451"/>
                    <a:pt x="2488505" y="1450641"/>
                  </a:cubicBezTo>
                  <a:cubicBezTo>
                    <a:pt x="2479075" y="1451404"/>
                    <a:pt x="2480313" y="1453975"/>
                    <a:pt x="2484218" y="1455499"/>
                  </a:cubicBezTo>
                  <a:cubicBezTo>
                    <a:pt x="2486314" y="1456357"/>
                    <a:pt x="2490695" y="1456166"/>
                    <a:pt x="2489267" y="1459595"/>
                  </a:cubicBezTo>
                  <a:cubicBezTo>
                    <a:pt x="2487743" y="1463119"/>
                    <a:pt x="2483457" y="1460833"/>
                    <a:pt x="2480694" y="1460643"/>
                  </a:cubicBezTo>
                  <a:cubicBezTo>
                    <a:pt x="2476694" y="1460452"/>
                    <a:pt x="2473646" y="1464834"/>
                    <a:pt x="2476694" y="1467691"/>
                  </a:cubicBezTo>
                  <a:close/>
                  <a:moveTo>
                    <a:pt x="2405351" y="1445403"/>
                  </a:moveTo>
                  <a:cubicBezTo>
                    <a:pt x="2411067" y="1445117"/>
                    <a:pt x="2413543" y="1449403"/>
                    <a:pt x="2406780" y="1452928"/>
                  </a:cubicBezTo>
                  <a:cubicBezTo>
                    <a:pt x="2404399" y="1454166"/>
                    <a:pt x="2405256" y="1454737"/>
                    <a:pt x="2407542" y="1454737"/>
                  </a:cubicBezTo>
                  <a:cubicBezTo>
                    <a:pt x="2410495" y="1455118"/>
                    <a:pt x="2414781" y="1452356"/>
                    <a:pt x="2417067" y="1454737"/>
                  </a:cubicBezTo>
                  <a:cubicBezTo>
                    <a:pt x="2418210" y="1457118"/>
                    <a:pt x="2414400" y="1457785"/>
                    <a:pt x="2412781" y="1458166"/>
                  </a:cubicBezTo>
                  <a:cubicBezTo>
                    <a:pt x="2404875" y="1459595"/>
                    <a:pt x="2406114" y="1461691"/>
                    <a:pt x="2409543" y="1462643"/>
                  </a:cubicBezTo>
                  <a:cubicBezTo>
                    <a:pt x="2411447" y="1463119"/>
                    <a:pt x="2415162" y="1462643"/>
                    <a:pt x="2414210" y="1465691"/>
                  </a:cubicBezTo>
                  <a:cubicBezTo>
                    <a:pt x="2413257" y="1468834"/>
                    <a:pt x="2409447" y="1467215"/>
                    <a:pt x="2407066" y="1467405"/>
                  </a:cubicBezTo>
                  <a:cubicBezTo>
                    <a:pt x="2403732" y="1467596"/>
                    <a:pt x="2401446" y="1471596"/>
                    <a:pt x="2404399" y="1473787"/>
                  </a:cubicBezTo>
                  <a:cubicBezTo>
                    <a:pt x="2407066" y="1475692"/>
                    <a:pt x="2411829" y="1475025"/>
                    <a:pt x="2414876" y="1474359"/>
                  </a:cubicBezTo>
                  <a:cubicBezTo>
                    <a:pt x="2433736" y="1469787"/>
                    <a:pt x="2430021" y="1438450"/>
                    <a:pt x="2410971" y="1438450"/>
                  </a:cubicBezTo>
                  <a:cubicBezTo>
                    <a:pt x="2406018" y="1437973"/>
                    <a:pt x="2394207" y="1444355"/>
                    <a:pt x="2405351" y="1445403"/>
                  </a:cubicBezTo>
                  <a:close/>
                  <a:moveTo>
                    <a:pt x="2290289" y="1472549"/>
                  </a:moveTo>
                  <a:cubicBezTo>
                    <a:pt x="2300958" y="1479597"/>
                    <a:pt x="2316293" y="1471025"/>
                    <a:pt x="2319150" y="1459404"/>
                  </a:cubicBezTo>
                  <a:cubicBezTo>
                    <a:pt x="2324008" y="1443688"/>
                    <a:pt x="2307530" y="1424353"/>
                    <a:pt x="2291718" y="1434735"/>
                  </a:cubicBezTo>
                  <a:cubicBezTo>
                    <a:pt x="2288480" y="1437307"/>
                    <a:pt x="2293338" y="1439307"/>
                    <a:pt x="2295814" y="1439497"/>
                  </a:cubicBezTo>
                  <a:cubicBezTo>
                    <a:pt x="2301910" y="1439974"/>
                    <a:pt x="2304291" y="1444545"/>
                    <a:pt x="2298100" y="1447784"/>
                  </a:cubicBezTo>
                  <a:cubicBezTo>
                    <a:pt x="2295814" y="1448737"/>
                    <a:pt x="2292194" y="1450356"/>
                    <a:pt x="2296957" y="1450737"/>
                  </a:cubicBezTo>
                  <a:cubicBezTo>
                    <a:pt x="2300386" y="1451594"/>
                    <a:pt x="2305720" y="1448927"/>
                    <a:pt x="2307911" y="1452166"/>
                  </a:cubicBezTo>
                  <a:cubicBezTo>
                    <a:pt x="2308768" y="1454737"/>
                    <a:pt x="2305434" y="1455309"/>
                    <a:pt x="2303243" y="1455499"/>
                  </a:cubicBezTo>
                  <a:cubicBezTo>
                    <a:pt x="2294766" y="1455690"/>
                    <a:pt x="2292861" y="1458452"/>
                    <a:pt x="2297909" y="1460357"/>
                  </a:cubicBezTo>
                  <a:cubicBezTo>
                    <a:pt x="2300005" y="1461214"/>
                    <a:pt x="2304386" y="1461119"/>
                    <a:pt x="2302863" y="1464643"/>
                  </a:cubicBezTo>
                  <a:cubicBezTo>
                    <a:pt x="2301339" y="1468167"/>
                    <a:pt x="2297052" y="1465786"/>
                    <a:pt x="2294290" y="1465596"/>
                  </a:cubicBezTo>
                  <a:cubicBezTo>
                    <a:pt x="2290480" y="1465215"/>
                    <a:pt x="2287242" y="1469596"/>
                    <a:pt x="2290289" y="1472549"/>
                  </a:cubicBezTo>
                  <a:close/>
                  <a:moveTo>
                    <a:pt x="2251237" y="1450641"/>
                  </a:moveTo>
                  <a:cubicBezTo>
                    <a:pt x="2256190" y="1450641"/>
                    <a:pt x="2258190" y="1454547"/>
                    <a:pt x="2252189" y="1457500"/>
                  </a:cubicBezTo>
                  <a:cubicBezTo>
                    <a:pt x="2249999" y="1458547"/>
                    <a:pt x="2250761" y="1459119"/>
                    <a:pt x="2252761" y="1459119"/>
                  </a:cubicBezTo>
                  <a:cubicBezTo>
                    <a:pt x="2255428" y="1459500"/>
                    <a:pt x="2259238" y="1457214"/>
                    <a:pt x="2261143" y="1459500"/>
                  </a:cubicBezTo>
                  <a:cubicBezTo>
                    <a:pt x="2262096" y="1461595"/>
                    <a:pt x="2258667" y="1462167"/>
                    <a:pt x="2257238" y="1462357"/>
                  </a:cubicBezTo>
                  <a:cubicBezTo>
                    <a:pt x="2250189" y="1463310"/>
                    <a:pt x="2251142" y="1465310"/>
                    <a:pt x="2254190" y="1466262"/>
                  </a:cubicBezTo>
                  <a:cubicBezTo>
                    <a:pt x="2255904" y="1466834"/>
                    <a:pt x="2259143" y="1466453"/>
                    <a:pt x="2258285" y="1469215"/>
                  </a:cubicBezTo>
                  <a:cubicBezTo>
                    <a:pt x="2257333" y="1471978"/>
                    <a:pt x="2253904" y="1470454"/>
                    <a:pt x="2251809" y="1470454"/>
                  </a:cubicBezTo>
                  <a:cubicBezTo>
                    <a:pt x="2248760" y="1470454"/>
                    <a:pt x="2246570" y="1473978"/>
                    <a:pt x="2249142" y="1476073"/>
                  </a:cubicBezTo>
                  <a:cubicBezTo>
                    <a:pt x="2251427" y="1477883"/>
                    <a:pt x="2255809" y="1477502"/>
                    <a:pt x="2258476" y="1476930"/>
                  </a:cubicBezTo>
                  <a:cubicBezTo>
                    <a:pt x="2275430" y="1473597"/>
                    <a:pt x="2273144" y="1445498"/>
                    <a:pt x="2256380" y="1444641"/>
                  </a:cubicBezTo>
                  <a:cubicBezTo>
                    <a:pt x="2252094" y="1443974"/>
                    <a:pt x="2241522" y="1449213"/>
                    <a:pt x="2251237" y="1450641"/>
                  </a:cubicBezTo>
                  <a:close/>
                  <a:moveTo>
                    <a:pt x="2193134" y="1474359"/>
                  </a:moveTo>
                  <a:cubicBezTo>
                    <a:pt x="2225710" y="1487694"/>
                    <a:pt x="2225424" y="1426734"/>
                    <a:pt x="2193515" y="1441783"/>
                  </a:cubicBezTo>
                  <a:cubicBezTo>
                    <a:pt x="2190848" y="1444069"/>
                    <a:pt x="2195039" y="1445688"/>
                    <a:pt x="2197040" y="1445879"/>
                  </a:cubicBezTo>
                  <a:cubicBezTo>
                    <a:pt x="2202659" y="1446260"/>
                    <a:pt x="2204660" y="1450832"/>
                    <a:pt x="2197706" y="1453690"/>
                  </a:cubicBezTo>
                  <a:cubicBezTo>
                    <a:pt x="2195230" y="1454737"/>
                    <a:pt x="2196087" y="1455404"/>
                    <a:pt x="2198278" y="1455595"/>
                  </a:cubicBezTo>
                  <a:cubicBezTo>
                    <a:pt x="2201231" y="1456261"/>
                    <a:pt x="2205708" y="1453880"/>
                    <a:pt x="2207708" y="1456547"/>
                  </a:cubicBezTo>
                  <a:cubicBezTo>
                    <a:pt x="2208660" y="1459024"/>
                    <a:pt x="2204755" y="1459404"/>
                    <a:pt x="2203040" y="1459595"/>
                  </a:cubicBezTo>
                  <a:cubicBezTo>
                    <a:pt x="2195039" y="1460262"/>
                    <a:pt x="2195992" y="1462453"/>
                    <a:pt x="2199421" y="1463786"/>
                  </a:cubicBezTo>
                  <a:cubicBezTo>
                    <a:pt x="2201231" y="1464548"/>
                    <a:pt x="2205041" y="1464358"/>
                    <a:pt x="2203802" y="1467310"/>
                  </a:cubicBezTo>
                  <a:cubicBezTo>
                    <a:pt x="2202564" y="1470358"/>
                    <a:pt x="2198850" y="1468358"/>
                    <a:pt x="2196468" y="1468263"/>
                  </a:cubicBezTo>
                  <a:cubicBezTo>
                    <a:pt x="2193039" y="1467977"/>
                    <a:pt x="2190372" y="1471787"/>
                    <a:pt x="2193134" y="1474359"/>
                  </a:cubicBezTo>
                  <a:close/>
                  <a:moveTo>
                    <a:pt x="2145129" y="1449689"/>
                  </a:moveTo>
                  <a:cubicBezTo>
                    <a:pt x="2169608" y="1474359"/>
                    <a:pt x="2193230" y="1417971"/>
                    <a:pt x="2158273" y="1419780"/>
                  </a:cubicBezTo>
                  <a:cubicBezTo>
                    <a:pt x="2154939" y="1420828"/>
                    <a:pt x="2158178" y="1423971"/>
                    <a:pt x="2159988" y="1424924"/>
                  </a:cubicBezTo>
                  <a:cubicBezTo>
                    <a:pt x="2164940" y="1427305"/>
                    <a:pt x="2165036" y="1432354"/>
                    <a:pt x="2157606" y="1432354"/>
                  </a:cubicBezTo>
                  <a:cubicBezTo>
                    <a:pt x="2154939" y="1432354"/>
                    <a:pt x="2155415" y="1433306"/>
                    <a:pt x="2157416" y="1434258"/>
                  </a:cubicBezTo>
                  <a:cubicBezTo>
                    <a:pt x="2159797" y="1435973"/>
                    <a:pt x="2164845" y="1435497"/>
                    <a:pt x="2165607" y="1438640"/>
                  </a:cubicBezTo>
                  <a:cubicBezTo>
                    <a:pt x="2165512" y="1441307"/>
                    <a:pt x="2161797" y="1440164"/>
                    <a:pt x="2160178" y="1439688"/>
                  </a:cubicBezTo>
                  <a:cubicBezTo>
                    <a:pt x="2152653" y="1437211"/>
                    <a:pt x="2152653" y="1439688"/>
                    <a:pt x="2155225" y="1442164"/>
                  </a:cubicBezTo>
                  <a:cubicBezTo>
                    <a:pt x="2156654" y="1443498"/>
                    <a:pt x="2160083" y="1444831"/>
                    <a:pt x="2157797" y="1447117"/>
                  </a:cubicBezTo>
                  <a:cubicBezTo>
                    <a:pt x="2155511" y="1449403"/>
                    <a:pt x="2152844" y="1446165"/>
                    <a:pt x="2150748" y="1445212"/>
                  </a:cubicBezTo>
                  <a:cubicBezTo>
                    <a:pt x="2147700" y="1443879"/>
                    <a:pt x="2143700" y="1446355"/>
                    <a:pt x="2145129" y="1449689"/>
                  </a:cubicBezTo>
                  <a:close/>
                  <a:moveTo>
                    <a:pt x="2094265" y="1461881"/>
                  </a:moveTo>
                  <a:cubicBezTo>
                    <a:pt x="2103695" y="1470834"/>
                    <a:pt x="2120459" y="1464834"/>
                    <a:pt x="2125126" y="1453499"/>
                  </a:cubicBezTo>
                  <a:cubicBezTo>
                    <a:pt x="2132175" y="1438926"/>
                    <a:pt x="2119792" y="1416733"/>
                    <a:pt x="2102456" y="1424353"/>
                  </a:cubicBezTo>
                  <a:cubicBezTo>
                    <a:pt x="2098837" y="1426448"/>
                    <a:pt x="2103218" y="1429210"/>
                    <a:pt x="2105505" y="1429782"/>
                  </a:cubicBezTo>
                  <a:cubicBezTo>
                    <a:pt x="2111315" y="1431306"/>
                    <a:pt x="2112839" y="1436259"/>
                    <a:pt x="2106267" y="1438450"/>
                  </a:cubicBezTo>
                  <a:cubicBezTo>
                    <a:pt x="2103885" y="1439021"/>
                    <a:pt x="2100075" y="1439974"/>
                    <a:pt x="2104647" y="1441212"/>
                  </a:cubicBezTo>
                  <a:cubicBezTo>
                    <a:pt x="2107790" y="1442641"/>
                    <a:pt x="2113505" y="1441021"/>
                    <a:pt x="2115220" y="1444450"/>
                  </a:cubicBezTo>
                  <a:cubicBezTo>
                    <a:pt x="2115601" y="1447117"/>
                    <a:pt x="2112267" y="1447117"/>
                    <a:pt x="2110076" y="1446927"/>
                  </a:cubicBezTo>
                  <a:cubicBezTo>
                    <a:pt x="2101694" y="1445688"/>
                    <a:pt x="2099313" y="1448070"/>
                    <a:pt x="2103980" y="1450832"/>
                  </a:cubicBezTo>
                  <a:cubicBezTo>
                    <a:pt x="2105885" y="1452070"/>
                    <a:pt x="2110267" y="1452737"/>
                    <a:pt x="2108172" y="1455975"/>
                  </a:cubicBezTo>
                  <a:cubicBezTo>
                    <a:pt x="2106076" y="1459214"/>
                    <a:pt x="2102171" y="1456071"/>
                    <a:pt x="2099504" y="1455404"/>
                  </a:cubicBezTo>
                  <a:cubicBezTo>
                    <a:pt x="2095789" y="1454642"/>
                    <a:pt x="2091788" y="1458452"/>
                    <a:pt x="2094265" y="1461881"/>
                  </a:cubicBezTo>
                  <a:close/>
                  <a:moveTo>
                    <a:pt x="2021113" y="1449689"/>
                  </a:moveTo>
                  <a:cubicBezTo>
                    <a:pt x="2051117" y="1468929"/>
                    <a:pt x="2061689" y="1408446"/>
                    <a:pt x="2027876" y="1417399"/>
                  </a:cubicBezTo>
                  <a:cubicBezTo>
                    <a:pt x="2024828" y="1419114"/>
                    <a:pt x="2028542" y="1421590"/>
                    <a:pt x="2030543" y="1422162"/>
                  </a:cubicBezTo>
                  <a:cubicBezTo>
                    <a:pt x="2035972" y="1423495"/>
                    <a:pt x="2037115" y="1428353"/>
                    <a:pt x="2029685" y="1429972"/>
                  </a:cubicBezTo>
                  <a:cubicBezTo>
                    <a:pt x="2027018" y="1430544"/>
                    <a:pt x="2027685" y="1431401"/>
                    <a:pt x="2029876" y="1431972"/>
                  </a:cubicBezTo>
                  <a:cubicBezTo>
                    <a:pt x="2032638" y="1433116"/>
                    <a:pt x="2037496" y="1431591"/>
                    <a:pt x="2038925" y="1434640"/>
                  </a:cubicBezTo>
                  <a:cubicBezTo>
                    <a:pt x="2039401" y="1437307"/>
                    <a:pt x="2035496" y="1436925"/>
                    <a:pt x="2033781" y="1436830"/>
                  </a:cubicBezTo>
                  <a:cubicBezTo>
                    <a:pt x="2025780" y="1436068"/>
                    <a:pt x="2026256" y="1438450"/>
                    <a:pt x="2029400" y="1440354"/>
                  </a:cubicBezTo>
                  <a:cubicBezTo>
                    <a:pt x="2031114" y="1441402"/>
                    <a:pt x="2034829" y="1441974"/>
                    <a:pt x="2033114" y="1444641"/>
                  </a:cubicBezTo>
                  <a:cubicBezTo>
                    <a:pt x="2031305" y="1447403"/>
                    <a:pt x="2027971" y="1444831"/>
                    <a:pt x="2025590" y="1444260"/>
                  </a:cubicBezTo>
                  <a:cubicBezTo>
                    <a:pt x="2022351" y="1443498"/>
                    <a:pt x="2018922" y="1446641"/>
                    <a:pt x="2021113" y="1449689"/>
                  </a:cubicBezTo>
                  <a:close/>
                  <a:moveTo>
                    <a:pt x="1923958" y="1410255"/>
                  </a:moveTo>
                  <a:cubicBezTo>
                    <a:pt x="1930816" y="1421590"/>
                    <a:pt x="1948723" y="1419876"/>
                    <a:pt x="1956057" y="1409875"/>
                  </a:cubicBezTo>
                  <a:cubicBezTo>
                    <a:pt x="1966154" y="1397683"/>
                    <a:pt x="1960629" y="1372727"/>
                    <a:pt x="1941865" y="1375775"/>
                  </a:cubicBezTo>
                  <a:cubicBezTo>
                    <a:pt x="1937864" y="1376918"/>
                    <a:pt x="1941293" y="1380728"/>
                    <a:pt x="1943389" y="1381871"/>
                  </a:cubicBezTo>
                  <a:cubicBezTo>
                    <a:pt x="1948533" y="1384824"/>
                    <a:pt x="1948723" y="1390062"/>
                    <a:pt x="1941865" y="1390539"/>
                  </a:cubicBezTo>
                  <a:cubicBezTo>
                    <a:pt x="1939388" y="1390443"/>
                    <a:pt x="1935483" y="1390443"/>
                    <a:pt x="1939579" y="1392825"/>
                  </a:cubicBezTo>
                  <a:cubicBezTo>
                    <a:pt x="1942246" y="1395016"/>
                    <a:pt x="1948151" y="1394920"/>
                    <a:pt x="1948818" y="1398635"/>
                  </a:cubicBezTo>
                  <a:cubicBezTo>
                    <a:pt x="1948533" y="1401302"/>
                    <a:pt x="1945294" y="1400635"/>
                    <a:pt x="1943294" y="1399873"/>
                  </a:cubicBezTo>
                  <a:cubicBezTo>
                    <a:pt x="1935579" y="1396540"/>
                    <a:pt x="1932626" y="1398254"/>
                    <a:pt x="1936436" y="1402159"/>
                  </a:cubicBezTo>
                  <a:cubicBezTo>
                    <a:pt x="1937960" y="1403874"/>
                    <a:pt x="1941960" y="1405683"/>
                    <a:pt x="1939198" y="1408255"/>
                  </a:cubicBezTo>
                  <a:cubicBezTo>
                    <a:pt x="1936340" y="1410827"/>
                    <a:pt x="1933388" y="1406826"/>
                    <a:pt x="1930911" y="1405398"/>
                  </a:cubicBezTo>
                  <a:cubicBezTo>
                    <a:pt x="1927292" y="1403493"/>
                    <a:pt x="1922434" y="1406160"/>
                    <a:pt x="1923958" y="1410255"/>
                  </a:cubicBezTo>
                  <a:close/>
                  <a:moveTo>
                    <a:pt x="1888430" y="1394634"/>
                  </a:moveTo>
                  <a:cubicBezTo>
                    <a:pt x="1896716" y="1402254"/>
                    <a:pt x="1910433" y="1396540"/>
                    <a:pt x="1914623" y="1387015"/>
                  </a:cubicBezTo>
                  <a:cubicBezTo>
                    <a:pt x="1920910" y="1374822"/>
                    <a:pt x="1909956" y="1354915"/>
                    <a:pt x="1895097" y="1361964"/>
                  </a:cubicBezTo>
                  <a:cubicBezTo>
                    <a:pt x="1892049" y="1363774"/>
                    <a:pt x="1895764" y="1366155"/>
                    <a:pt x="1897669" y="1366631"/>
                  </a:cubicBezTo>
                  <a:cubicBezTo>
                    <a:pt x="1902908" y="1367965"/>
                    <a:pt x="1904146" y="1372727"/>
                    <a:pt x="1896812" y="1374632"/>
                  </a:cubicBezTo>
                  <a:cubicBezTo>
                    <a:pt x="1894145" y="1375204"/>
                    <a:pt x="1894907" y="1376061"/>
                    <a:pt x="1897002" y="1376632"/>
                  </a:cubicBezTo>
                  <a:cubicBezTo>
                    <a:pt x="1899764" y="1377775"/>
                    <a:pt x="1904527" y="1376156"/>
                    <a:pt x="1905956" y="1379204"/>
                  </a:cubicBezTo>
                  <a:cubicBezTo>
                    <a:pt x="1906432" y="1381871"/>
                    <a:pt x="1902622" y="1381585"/>
                    <a:pt x="1900908" y="1381490"/>
                  </a:cubicBezTo>
                  <a:cubicBezTo>
                    <a:pt x="1892906" y="1380823"/>
                    <a:pt x="1893478" y="1383204"/>
                    <a:pt x="1896526" y="1385109"/>
                  </a:cubicBezTo>
                  <a:cubicBezTo>
                    <a:pt x="1898240" y="1386157"/>
                    <a:pt x="1901955" y="1386633"/>
                    <a:pt x="1900241" y="1389491"/>
                  </a:cubicBezTo>
                  <a:cubicBezTo>
                    <a:pt x="1898526" y="1392349"/>
                    <a:pt x="1895192" y="1389682"/>
                    <a:pt x="1892811" y="1389205"/>
                  </a:cubicBezTo>
                  <a:cubicBezTo>
                    <a:pt x="1889573" y="1388253"/>
                    <a:pt x="1886239" y="1391587"/>
                    <a:pt x="1888430" y="1394634"/>
                  </a:cubicBezTo>
                  <a:close/>
                  <a:moveTo>
                    <a:pt x="1836233" y="1355391"/>
                  </a:moveTo>
                  <a:cubicBezTo>
                    <a:pt x="1842233" y="1367203"/>
                    <a:pt x="1860331" y="1366059"/>
                    <a:pt x="1867856" y="1356344"/>
                  </a:cubicBezTo>
                  <a:cubicBezTo>
                    <a:pt x="1878047" y="1344819"/>
                    <a:pt x="1875380" y="1319673"/>
                    <a:pt x="1856426" y="1321768"/>
                  </a:cubicBezTo>
                  <a:cubicBezTo>
                    <a:pt x="1852425" y="1322721"/>
                    <a:pt x="1855473" y="1326626"/>
                    <a:pt x="1857378" y="1327959"/>
                  </a:cubicBezTo>
                  <a:cubicBezTo>
                    <a:pt x="1862141" y="1331103"/>
                    <a:pt x="1861950" y="1336246"/>
                    <a:pt x="1855187" y="1336532"/>
                  </a:cubicBezTo>
                  <a:cubicBezTo>
                    <a:pt x="1852806" y="1336341"/>
                    <a:pt x="1848996" y="1336151"/>
                    <a:pt x="1852806" y="1338723"/>
                  </a:cubicBezTo>
                  <a:cubicBezTo>
                    <a:pt x="1855283" y="1341009"/>
                    <a:pt x="1861188" y="1341009"/>
                    <a:pt x="1861569" y="1344819"/>
                  </a:cubicBezTo>
                  <a:cubicBezTo>
                    <a:pt x="1861093" y="1347581"/>
                    <a:pt x="1858045" y="1346629"/>
                    <a:pt x="1856045" y="1345771"/>
                  </a:cubicBezTo>
                  <a:cubicBezTo>
                    <a:pt x="1850615" y="1343200"/>
                    <a:pt x="1844996" y="1342152"/>
                    <a:pt x="1849091" y="1347867"/>
                  </a:cubicBezTo>
                  <a:cubicBezTo>
                    <a:pt x="1850520" y="1349581"/>
                    <a:pt x="1854425" y="1351582"/>
                    <a:pt x="1851377" y="1354058"/>
                  </a:cubicBezTo>
                  <a:cubicBezTo>
                    <a:pt x="1848329" y="1356534"/>
                    <a:pt x="1845662" y="1352439"/>
                    <a:pt x="1843376" y="1350915"/>
                  </a:cubicBezTo>
                  <a:cubicBezTo>
                    <a:pt x="1840043" y="1348724"/>
                    <a:pt x="1834994" y="1351200"/>
                    <a:pt x="1836233" y="1355391"/>
                  </a:cubicBezTo>
                  <a:close/>
                  <a:moveTo>
                    <a:pt x="1837757" y="1301575"/>
                  </a:moveTo>
                  <a:cubicBezTo>
                    <a:pt x="1856997" y="1321578"/>
                    <a:pt x="1892525" y="1278525"/>
                    <a:pt x="1866141" y="1266523"/>
                  </a:cubicBezTo>
                  <a:cubicBezTo>
                    <a:pt x="1862522" y="1265857"/>
                    <a:pt x="1863093" y="1270905"/>
                    <a:pt x="1864141" y="1272810"/>
                  </a:cubicBezTo>
                  <a:cubicBezTo>
                    <a:pt x="1866903" y="1278049"/>
                    <a:pt x="1863760" y="1283383"/>
                    <a:pt x="1856807" y="1279477"/>
                  </a:cubicBezTo>
                  <a:cubicBezTo>
                    <a:pt x="1849472" y="1276905"/>
                    <a:pt x="1862617" y="1288431"/>
                    <a:pt x="1859759" y="1290717"/>
                  </a:cubicBezTo>
                  <a:cubicBezTo>
                    <a:pt x="1857854" y="1293479"/>
                    <a:pt x="1855187" y="1290241"/>
                    <a:pt x="1854044" y="1288812"/>
                  </a:cubicBezTo>
                  <a:cubicBezTo>
                    <a:pt x="1848710" y="1282049"/>
                    <a:pt x="1847091" y="1284525"/>
                    <a:pt x="1847663" y="1288716"/>
                  </a:cubicBezTo>
                  <a:cubicBezTo>
                    <a:pt x="1847948" y="1291003"/>
                    <a:pt x="1850425" y="1294241"/>
                    <a:pt x="1846710" y="1295479"/>
                  </a:cubicBezTo>
                  <a:cubicBezTo>
                    <a:pt x="1842900" y="1296717"/>
                    <a:pt x="1842710" y="1291669"/>
                    <a:pt x="1841376" y="1289383"/>
                  </a:cubicBezTo>
                  <a:cubicBezTo>
                    <a:pt x="1839566" y="1286145"/>
                    <a:pt x="1834137" y="1286430"/>
                    <a:pt x="1833089" y="1290717"/>
                  </a:cubicBezTo>
                  <a:cubicBezTo>
                    <a:pt x="1832232" y="1294432"/>
                    <a:pt x="1835375" y="1298908"/>
                    <a:pt x="1837757" y="1301575"/>
                  </a:cubicBezTo>
                  <a:close/>
                  <a:moveTo>
                    <a:pt x="1827089" y="1285668"/>
                  </a:moveTo>
                  <a:cubicBezTo>
                    <a:pt x="1839376" y="1272524"/>
                    <a:pt x="1840519" y="1242520"/>
                    <a:pt x="1816897" y="1245092"/>
                  </a:cubicBezTo>
                  <a:cubicBezTo>
                    <a:pt x="1812039" y="1246140"/>
                    <a:pt x="1815087" y="1250902"/>
                    <a:pt x="1817278" y="1252236"/>
                  </a:cubicBezTo>
                  <a:cubicBezTo>
                    <a:pt x="1822612" y="1255760"/>
                    <a:pt x="1821755" y="1262046"/>
                    <a:pt x="1813754" y="1262332"/>
                  </a:cubicBezTo>
                  <a:cubicBezTo>
                    <a:pt x="1810991" y="1262142"/>
                    <a:pt x="1806324" y="1261951"/>
                    <a:pt x="1810706" y="1264999"/>
                  </a:cubicBezTo>
                  <a:cubicBezTo>
                    <a:pt x="1813468" y="1267762"/>
                    <a:pt x="1820516" y="1267666"/>
                    <a:pt x="1820516" y="1272143"/>
                  </a:cubicBezTo>
                  <a:cubicBezTo>
                    <a:pt x="1818611" y="1279572"/>
                    <a:pt x="1798609" y="1263190"/>
                    <a:pt x="1805372" y="1275953"/>
                  </a:cubicBezTo>
                  <a:cubicBezTo>
                    <a:pt x="1806991" y="1278049"/>
                    <a:pt x="1811372" y="1280239"/>
                    <a:pt x="1807658" y="1283287"/>
                  </a:cubicBezTo>
                  <a:cubicBezTo>
                    <a:pt x="1803848" y="1286335"/>
                    <a:pt x="1800990" y="1281478"/>
                    <a:pt x="1798418" y="1279668"/>
                  </a:cubicBezTo>
                  <a:cubicBezTo>
                    <a:pt x="1774130" y="1275858"/>
                    <a:pt x="1803371" y="1312148"/>
                    <a:pt x="1827089" y="1285668"/>
                  </a:cubicBezTo>
                  <a:close/>
                  <a:moveTo>
                    <a:pt x="1790608" y="1338151"/>
                  </a:moveTo>
                  <a:cubicBezTo>
                    <a:pt x="1803848" y="1353105"/>
                    <a:pt x="1830804" y="1334341"/>
                    <a:pt x="1822040" y="1317006"/>
                  </a:cubicBezTo>
                  <a:cubicBezTo>
                    <a:pt x="1820040" y="1312529"/>
                    <a:pt x="1809277" y="1305671"/>
                    <a:pt x="1813087" y="1315767"/>
                  </a:cubicBezTo>
                  <a:cubicBezTo>
                    <a:pt x="1815849" y="1320530"/>
                    <a:pt x="1813087" y="1324912"/>
                    <a:pt x="1806800" y="1320720"/>
                  </a:cubicBezTo>
                  <a:cubicBezTo>
                    <a:pt x="1804514" y="1319196"/>
                    <a:pt x="1804419" y="1320244"/>
                    <a:pt x="1805467" y="1322245"/>
                  </a:cubicBezTo>
                  <a:cubicBezTo>
                    <a:pt x="1806515" y="1325102"/>
                    <a:pt x="1811087" y="1327483"/>
                    <a:pt x="1809848" y="1330626"/>
                  </a:cubicBezTo>
                  <a:cubicBezTo>
                    <a:pt x="1808229" y="1332817"/>
                    <a:pt x="1805753" y="1329769"/>
                    <a:pt x="1804610" y="1328531"/>
                  </a:cubicBezTo>
                  <a:cubicBezTo>
                    <a:pt x="1799657" y="1322149"/>
                    <a:pt x="1798228" y="1324245"/>
                    <a:pt x="1798895" y="1327769"/>
                  </a:cubicBezTo>
                  <a:cubicBezTo>
                    <a:pt x="1799276" y="1329769"/>
                    <a:pt x="1801466" y="1332817"/>
                    <a:pt x="1798228" y="1333484"/>
                  </a:cubicBezTo>
                  <a:cubicBezTo>
                    <a:pt x="1794894" y="1334151"/>
                    <a:pt x="1794513" y="1329865"/>
                    <a:pt x="1793275" y="1327769"/>
                  </a:cubicBezTo>
                  <a:cubicBezTo>
                    <a:pt x="1791560" y="1324816"/>
                    <a:pt x="1786703" y="1324626"/>
                    <a:pt x="1785941" y="1328245"/>
                  </a:cubicBezTo>
                  <a:cubicBezTo>
                    <a:pt x="1785464" y="1331674"/>
                    <a:pt x="1788417" y="1335770"/>
                    <a:pt x="1790608" y="1338151"/>
                  </a:cubicBezTo>
                  <a:close/>
                  <a:moveTo>
                    <a:pt x="1779368" y="1244711"/>
                  </a:moveTo>
                  <a:cubicBezTo>
                    <a:pt x="1796228" y="1257093"/>
                    <a:pt x="1824422" y="1230042"/>
                    <a:pt x="1814039" y="1212993"/>
                  </a:cubicBezTo>
                  <a:cubicBezTo>
                    <a:pt x="1812230" y="1210612"/>
                    <a:pt x="1803562" y="1204706"/>
                    <a:pt x="1802324" y="1210421"/>
                  </a:cubicBezTo>
                  <a:cubicBezTo>
                    <a:pt x="1802324" y="1211754"/>
                    <a:pt x="1802895" y="1213279"/>
                    <a:pt x="1803562" y="1214041"/>
                  </a:cubicBezTo>
                  <a:cubicBezTo>
                    <a:pt x="1806991" y="1218422"/>
                    <a:pt x="1804133" y="1223946"/>
                    <a:pt x="1796513" y="1221089"/>
                  </a:cubicBezTo>
                  <a:cubicBezTo>
                    <a:pt x="1793751" y="1220041"/>
                    <a:pt x="1793751" y="1221279"/>
                    <a:pt x="1795085" y="1223089"/>
                  </a:cubicBezTo>
                  <a:cubicBezTo>
                    <a:pt x="1796513" y="1225851"/>
                    <a:pt x="1802038" y="1227471"/>
                    <a:pt x="1800800" y="1230995"/>
                  </a:cubicBezTo>
                  <a:cubicBezTo>
                    <a:pt x="1799085" y="1233853"/>
                    <a:pt x="1795942" y="1231281"/>
                    <a:pt x="1794608" y="1230042"/>
                  </a:cubicBezTo>
                  <a:cubicBezTo>
                    <a:pt x="1788322" y="1224423"/>
                    <a:pt x="1786798" y="1227090"/>
                    <a:pt x="1787941" y="1230804"/>
                  </a:cubicBezTo>
                  <a:cubicBezTo>
                    <a:pt x="1788512" y="1232900"/>
                    <a:pt x="1791465" y="1235662"/>
                    <a:pt x="1787750" y="1237282"/>
                  </a:cubicBezTo>
                  <a:cubicBezTo>
                    <a:pt x="1783940" y="1238996"/>
                    <a:pt x="1783083" y="1234329"/>
                    <a:pt x="1781464" y="1232233"/>
                  </a:cubicBezTo>
                  <a:cubicBezTo>
                    <a:pt x="1779178" y="1229376"/>
                    <a:pt x="1773463" y="1230424"/>
                    <a:pt x="1773082" y="1234710"/>
                  </a:cubicBezTo>
                  <a:cubicBezTo>
                    <a:pt x="1772796" y="1238710"/>
                    <a:pt x="1776511" y="1242711"/>
                    <a:pt x="1779368" y="1244711"/>
                  </a:cubicBezTo>
                  <a:close/>
                  <a:moveTo>
                    <a:pt x="1772415" y="1177941"/>
                  </a:moveTo>
                  <a:cubicBezTo>
                    <a:pt x="1771367" y="1179465"/>
                    <a:pt x="1768700" y="1180417"/>
                    <a:pt x="1764414" y="1179560"/>
                  </a:cubicBezTo>
                  <a:cubicBezTo>
                    <a:pt x="1755842" y="1179084"/>
                    <a:pt x="1772606" y="1185561"/>
                    <a:pt x="1770320" y="1188228"/>
                  </a:cubicBezTo>
                  <a:cubicBezTo>
                    <a:pt x="1767367" y="1193943"/>
                    <a:pt x="1753365" y="1178798"/>
                    <a:pt x="1756985" y="1189752"/>
                  </a:cubicBezTo>
                  <a:cubicBezTo>
                    <a:pt x="1757937" y="1191657"/>
                    <a:pt x="1761271" y="1193847"/>
                    <a:pt x="1757651" y="1195848"/>
                  </a:cubicBezTo>
                  <a:cubicBezTo>
                    <a:pt x="1753937" y="1197943"/>
                    <a:pt x="1752413" y="1193657"/>
                    <a:pt x="1750508" y="1191942"/>
                  </a:cubicBezTo>
                  <a:cubicBezTo>
                    <a:pt x="1730219" y="1186894"/>
                    <a:pt x="1750698" y="1218327"/>
                    <a:pt x="1773654" y="1199658"/>
                  </a:cubicBezTo>
                  <a:cubicBezTo>
                    <a:pt x="1785560" y="1191276"/>
                    <a:pt x="1792322" y="1166987"/>
                    <a:pt x="1771653" y="1166606"/>
                  </a:cubicBezTo>
                  <a:cubicBezTo>
                    <a:pt x="1763938" y="1168416"/>
                    <a:pt x="1775844" y="1174512"/>
                    <a:pt x="1772415" y="1177941"/>
                  </a:cubicBezTo>
                  <a:close/>
                  <a:moveTo>
                    <a:pt x="1785083" y="1019730"/>
                  </a:moveTo>
                  <a:cubicBezTo>
                    <a:pt x="1785560" y="1015254"/>
                    <a:pt x="1783369" y="1015063"/>
                    <a:pt x="1781750" y="1016587"/>
                  </a:cubicBezTo>
                  <a:cubicBezTo>
                    <a:pt x="1780892" y="1017444"/>
                    <a:pt x="1780511" y="1019540"/>
                    <a:pt x="1777940" y="1018016"/>
                  </a:cubicBezTo>
                  <a:cubicBezTo>
                    <a:pt x="1775368" y="1016492"/>
                    <a:pt x="1777654" y="1014968"/>
                    <a:pt x="1778035" y="1013634"/>
                  </a:cubicBezTo>
                  <a:cubicBezTo>
                    <a:pt x="1777844" y="1007634"/>
                    <a:pt x="1769367" y="1009062"/>
                    <a:pt x="1770129" y="1015539"/>
                  </a:cubicBezTo>
                  <a:cubicBezTo>
                    <a:pt x="1768605" y="1028017"/>
                    <a:pt x="1809372" y="1037161"/>
                    <a:pt x="1802038" y="1019826"/>
                  </a:cubicBezTo>
                  <a:cubicBezTo>
                    <a:pt x="1797847" y="1015444"/>
                    <a:pt x="1796513" y="1028589"/>
                    <a:pt x="1790894" y="1018492"/>
                  </a:cubicBezTo>
                  <a:cubicBezTo>
                    <a:pt x="1789084" y="1014873"/>
                    <a:pt x="1788798" y="1021159"/>
                    <a:pt x="1788417" y="1022207"/>
                  </a:cubicBezTo>
                  <a:cubicBezTo>
                    <a:pt x="1786893" y="1024683"/>
                    <a:pt x="1784321" y="1021254"/>
                    <a:pt x="1785083" y="1019730"/>
                  </a:cubicBezTo>
                  <a:close/>
                  <a:moveTo>
                    <a:pt x="1771748" y="952008"/>
                  </a:moveTo>
                  <a:cubicBezTo>
                    <a:pt x="1775082" y="944483"/>
                    <a:pt x="1772034" y="943721"/>
                    <a:pt x="1768796" y="945912"/>
                  </a:cubicBezTo>
                  <a:cubicBezTo>
                    <a:pt x="1767081" y="947055"/>
                    <a:pt x="1765271" y="950579"/>
                    <a:pt x="1762509" y="947531"/>
                  </a:cubicBezTo>
                  <a:cubicBezTo>
                    <a:pt x="1759747" y="944388"/>
                    <a:pt x="1763843" y="942292"/>
                    <a:pt x="1765271" y="940197"/>
                  </a:cubicBezTo>
                  <a:cubicBezTo>
                    <a:pt x="1767176" y="937244"/>
                    <a:pt x="1764414" y="932100"/>
                    <a:pt x="1760128" y="932862"/>
                  </a:cubicBezTo>
                  <a:cubicBezTo>
                    <a:pt x="1756318" y="933624"/>
                    <a:pt x="1753937" y="938387"/>
                    <a:pt x="1752698" y="941625"/>
                  </a:cubicBezTo>
                  <a:cubicBezTo>
                    <a:pt x="1744126" y="964200"/>
                    <a:pt x="1797942" y="986107"/>
                    <a:pt x="1796133" y="956008"/>
                  </a:cubicBezTo>
                  <a:cubicBezTo>
                    <a:pt x="1794989" y="952198"/>
                    <a:pt x="1790989" y="954484"/>
                    <a:pt x="1789941" y="956199"/>
                  </a:cubicBezTo>
                  <a:cubicBezTo>
                    <a:pt x="1786988" y="960675"/>
                    <a:pt x="1780797" y="959437"/>
                    <a:pt x="1780892" y="951436"/>
                  </a:cubicBezTo>
                  <a:cubicBezTo>
                    <a:pt x="1780130" y="944864"/>
                    <a:pt x="1776225" y="955722"/>
                    <a:pt x="1775082" y="957246"/>
                  </a:cubicBezTo>
                  <a:cubicBezTo>
                    <a:pt x="1774606" y="958104"/>
                    <a:pt x="1774225" y="958580"/>
                    <a:pt x="1772891" y="958294"/>
                  </a:cubicBezTo>
                  <a:cubicBezTo>
                    <a:pt x="1769653" y="957246"/>
                    <a:pt x="1770986" y="953532"/>
                    <a:pt x="1771748" y="952008"/>
                  </a:cubicBezTo>
                  <a:close/>
                  <a:moveTo>
                    <a:pt x="1803181" y="1050306"/>
                  </a:moveTo>
                  <a:cubicBezTo>
                    <a:pt x="1802990" y="1046019"/>
                    <a:pt x="1797466" y="1044876"/>
                    <a:pt x="1796037" y="1048305"/>
                  </a:cubicBezTo>
                  <a:cubicBezTo>
                    <a:pt x="1794799" y="1052020"/>
                    <a:pt x="1788322" y="1051544"/>
                    <a:pt x="1786512" y="1046877"/>
                  </a:cubicBezTo>
                  <a:cubicBezTo>
                    <a:pt x="1782797" y="1041924"/>
                    <a:pt x="1785083" y="1053544"/>
                    <a:pt x="1781464" y="1052877"/>
                  </a:cubicBezTo>
                  <a:cubicBezTo>
                    <a:pt x="1778416" y="1052973"/>
                    <a:pt x="1778511" y="1050687"/>
                    <a:pt x="1778606" y="1049163"/>
                  </a:cubicBezTo>
                  <a:cubicBezTo>
                    <a:pt x="1778987" y="1044495"/>
                    <a:pt x="1777083" y="1043067"/>
                    <a:pt x="1774034" y="1045638"/>
                  </a:cubicBezTo>
                  <a:cubicBezTo>
                    <a:pt x="1772891" y="1046781"/>
                    <a:pt x="1772415" y="1049448"/>
                    <a:pt x="1768986" y="1048020"/>
                  </a:cubicBezTo>
                  <a:cubicBezTo>
                    <a:pt x="1765462" y="1046496"/>
                    <a:pt x="1768415" y="1044114"/>
                    <a:pt x="1769081" y="1042495"/>
                  </a:cubicBezTo>
                  <a:cubicBezTo>
                    <a:pt x="1769939" y="1040114"/>
                    <a:pt x="1765843" y="1037066"/>
                    <a:pt x="1762319" y="1038399"/>
                  </a:cubicBezTo>
                  <a:cubicBezTo>
                    <a:pt x="1751936" y="1045638"/>
                    <a:pt x="1763462" y="1057068"/>
                    <a:pt x="1772701" y="1058688"/>
                  </a:cubicBezTo>
                  <a:cubicBezTo>
                    <a:pt x="1781464" y="1060212"/>
                    <a:pt x="1803371" y="1062021"/>
                    <a:pt x="1803181" y="1050306"/>
                  </a:cubicBezTo>
                  <a:close/>
                  <a:moveTo>
                    <a:pt x="1749650" y="1019540"/>
                  </a:moveTo>
                  <a:cubicBezTo>
                    <a:pt x="1749460" y="1013825"/>
                    <a:pt x="1744221" y="1023255"/>
                    <a:pt x="1742983" y="1024588"/>
                  </a:cubicBezTo>
                  <a:cubicBezTo>
                    <a:pt x="1739268" y="1027827"/>
                    <a:pt x="1737173" y="1022874"/>
                    <a:pt x="1739744" y="1020111"/>
                  </a:cubicBezTo>
                  <a:cubicBezTo>
                    <a:pt x="1743935" y="1013444"/>
                    <a:pt x="1740792" y="1012777"/>
                    <a:pt x="1737268" y="1014587"/>
                  </a:cubicBezTo>
                  <a:cubicBezTo>
                    <a:pt x="1735363" y="1015539"/>
                    <a:pt x="1733172" y="1018683"/>
                    <a:pt x="1730600" y="1015825"/>
                  </a:cubicBezTo>
                  <a:cubicBezTo>
                    <a:pt x="1728029" y="1012872"/>
                    <a:pt x="1732505" y="1011063"/>
                    <a:pt x="1734125" y="1009253"/>
                  </a:cubicBezTo>
                  <a:cubicBezTo>
                    <a:pt x="1737935" y="991060"/>
                    <a:pt x="1704978" y="1012110"/>
                    <a:pt x="1727933" y="1030113"/>
                  </a:cubicBezTo>
                  <a:cubicBezTo>
                    <a:pt x="1763843" y="1050972"/>
                    <a:pt x="1774415" y="1013920"/>
                    <a:pt x="1758794" y="1023636"/>
                  </a:cubicBezTo>
                  <a:cubicBezTo>
                    <a:pt x="1754794" y="1027636"/>
                    <a:pt x="1748603" y="1026207"/>
                    <a:pt x="1749650" y="1019540"/>
                  </a:cubicBezTo>
                  <a:close/>
                  <a:moveTo>
                    <a:pt x="1717932" y="1053449"/>
                  </a:moveTo>
                  <a:cubicBezTo>
                    <a:pt x="1717551" y="1046400"/>
                    <a:pt x="1707455" y="1047639"/>
                    <a:pt x="1707455" y="1054878"/>
                  </a:cubicBezTo>
                  <a:cubicBezTo>
                    <a:pt x="1705835" y="1076309"/>
                    <a:pt x="1735934" y="1078404"/>
                    <a:pt x="1749079" y="1069260"/>
                  </a:cubicBezTo>
                  <a:cubicBezTo>
                    <a:pt x="1756604" y="1065641"/>
                    <a:pt x="1757366" y="1057735"/>
                    <a:pt x="1752222" y="1052306"/>
                  </a:cubicBezTo>
                  <a:cubicBezTo>
                    <a:pt x="1749269" y="1049734"/>
                    <a:pt x="1747174" y="1053354"/>
                    <a:pt x="1746983" y="1055164"/>
                  </a:cubicBezTo>
                  <a:cubicBezTo>
                    <a:pt x="1746031" y="1061164"/>
                    <a:pt x="1739840" y="1060974"/>
                    <a:pt x="1736887" y="1055354"/>
                  </a:cubicBezTo>
                  <a:cubicBezTo>
                    <a:pt x="1733077" y="1050306"/>
                    <a:pt x="1734887" y="1060974"/>
                    <a:pt x="1734791" y="1062783"/>
                  </a:cubicBezTo>
                  <a:cubicBezTo>
                    <a:pt x="1734696" y="1063736"/>
                    <a:pt x="1734696" y="1064308"/>
                    <a:pt x="1733363" y="1064689"/>
                  </a:cubicBezTo>
                  <a:cubicBezTo>
                    <a:pt x="1730124" y="1065546"/>
                    <a:pt x="1729553" y="1061926"/>
                    <a:pt x="1729362" y="1060212"/>
                  </a:cubicBezTo>
                  <a:cubicBezTo>
                    <a:pt x="1728600" y="1054402"/>
                    <a:pt x="1726600" y="1051925"/>
                    <a:pt x="1723742" y="1056497"/>
                  </a:cubicBezTo>
                  <a:cubicBezTo>
                    <a:pt x="1722885" y="1058307"/>
                    <a:pt x="1723171" y="1062021"/>
                    <a:pt x="1719170" y="1060783"/>
                  </a:cubicBezTo>
                  <a:cubicBezTo>
                    <a:pt x="1715265" y="1059640"/>
                    <a:pt x="1717646" y="1055925"/>
                    <a:pt x="1717932" y="1053449"/>
                  </a:cubicBezTo>
                  <a:close/>
                  <a:moveTo>
                    <a:pt x="1681261" y="1081548"/>
                  </a:moveTo>
                  <a:cubicBezTo>
                    <a:pt x="1682690" y="1073928"/>
                    <a:pt x="1680213" y="1074214"/>
                    <a:pt x="1677927" y="1076976"/>
                  </a:cubicBezTo>
                  <a:cubicBezTo>
                    <a:pt x="1676689" y="1078500"/>
                    <a:pt x="1675832" y="1082119"/>
                    <a:pt x="1673165" y="1080119"/>
                  </a:cubicBezTo>
                  <a:cubicBezTo>
                    <a:pt x="1670307" y="1078023"/>
                    <a:pt x="1673450" y="1074975"/>
                    <a:pt x="1674308" y="1072880"/>
                  </a:cubicBezTo>
                  <a:cubicBezTo>
                    <a:pt x="1675546" y="1069737"/>
                    <a:pt x="1672403" y="1066022"/>
                    <a:pt x="1669164" y="1067737"/>
                  </a:cubicBezTo>
                  <a:cubicBezTo>
                    <a:pt x="1666211" y="1069356"/>
                    <a:pt x="1664878" y="1074214"/>
                    <a:pt x="1664402" y="1077357"/>
                  </a:cubicBezTo>
                  <a:cubicBezTo>
                    <a:pt x="1661354" y="1102217"/>
                    <a:pt x="1708502" y="1102503"/>
                    <a:pt x="1701740" y="1077262"/>
                  </a:cubicBezTo>
                  <a:cubicBezTo>
                    <a:pt x="1700120" y="1074309"/>
                    <a:pt x="1697358" y="1077642"/>
                    <a:pt x="1696691" y="1079452"/>
                  </a:cubicBezTo>
                  <a:cubicBezTo>
                    <a:pt x="1694882" y="1084310"/>
                    <a:pt x="1689738" y="1085262"/>
                    <a:pt x="1688595" y="1078119"/>
                  </a:cubicBezTo>
                  <a:cubicBezTo>
                    <a:pt x="1686119" y="1071832"/>
                    <a:pt x="1686119" y="1087072"/>
                    <a:pt x="1683071" y="1086596"/>
                  </a:cubicBezTo>
                  <a:cubicBezTo>
                    <a:pt x="1680308" y="1086882"/>
                    <a:pt x="1680975" y="1083167"/>
                    <a:pt x="1681261" y="1081548"/>
                  </a:cubicBezTo>
                  <a:close/>
                  <a:moveTo>
                    <a:pt x="1700787" y="1149080"/>
                  </a:moveTo>
                  <a:cubicBezTo>
                    <a:pt x="1702787" y="1179274"/>
                    <a:pt x="1746317" y="1169178"/>
                    <a:pt x="1753651" y="1147270"/>
                  </a:cubicBezTo>
                  <a:cubicBezTo>
                    <a:pt x="1761271" y="1137650"/>
                    <a:pt x="1745079" y="1121172"/>
                    <a:pt x="1740602" y="1128696"/>
                  </a:cubicBezTo>
                  <a:cubicBezTo>
                    <a:pt x="1740316" y="1130125"/>
                    <a:pt x="1740697" y="1131935"/>
                    <a:pt x="1741268" y="1132983"/>
                  </a:cubicBezTo>
                  <a:cubicBezTo>
                    <a:pt x="1744126" y="1138221"/>
                    <a:pt x="1740602" y="1143175"/>
                    <a:pt x="1733172" y="1140031"/>
                  </a:cubicBezTo>
                  <a:cubicBezTo>
                    <a:pt x="1730791" y="1138698"/>
                    <a:pt x="1726886" y="1136507"/>
                    <a:pt x="1729172" y="1140984"/>
                  </a:cubicBezTo>
                  <a:cubicBezTo>
                    <a:pt x="1730410" y="1144508"/>
                    <a:pt x="1736506" y="1147461"/>
                    <a:pt x="1734410" y="1151366"/>
                  </a:cubicBezTo>
                  <a:cubicBezTo>
                    <a:pt x="1731839" y="1154128"/>
                    <a:pt x="1728886" y="1150890"/>
                    <a:pt x="1727267" y="1148889"/>
                  </a:cubicBezTo>
                  <a:cubicBezTo>
                    <a:pt x="1722695" y="1143270"/>
                    <a:pt x="1718504" y="1141269"/>
                    <a:pt x="1719170" y="1148223"/>
                  </a:cubicBezTo>
                  <a:cubicBezTo>
                    <a:pt x="1719551" y="1150699"/>
                    <a:pt x="1722409" y="1154604"/>
                    <a:pt x="1717646" y="1155652"/>
                  </a:cubicBezTo>
                  <a:cubicBezTo>
                    <a:pt x="1712884" y="1156700"/>
                    <a:pt x="1712693" y="1151080"/>
                    <a:pt x="1711074" y="1148318"/>
                  </a:cubicBezTo>
                  <a:cubicBezTo>
                    <a:pt x="1709169" y="1144508"/>
                    <a:pt x="1702216" y="1144127"/>
                    <a:pt x="1700787" y="1149080"/>
                  </a:cubicBezTo>
                  <a:close/>
                  <a:moveTo>
                    <a:pt x="1748984" y="1100026"/>
                  </a:moveTo>
                  <a:cubicBezTo>
                    <a:pt x="1744507" y="1107741"/>
                    <a:pt x="1736982" y="1093264"/>
                    <a:pt x="1737458" y="1100121"/>
                  </a:cubicBezTo>
                  <a:cubicBezTo>
                    <a:pt x="1737268" y="1103074"/>
                    <a:pt x="1741268" y="1106884"/>
                    <a:pt x="1738316" y="1109075"/>
                  </a:cubicBezTo>
                  <a:cubicBezTo>
                    <a:pt x="1732315" y="1112028"/>
                    <a:pt x="1731839" y="1092597"/>
                    <a:pt x="1727267" y="1103169"/>
                  </a:cubicBezTo>
                  <a:cubicBezTo>
                    <a:pt x="1726790" y="1105170"/>
                    <a:pt x="1727838" y="1108694"/>
                    <a:pt x="1723838" y="1108408"/>
                  </a:cubicBezTo>
                  <a:cubicBezTo>
                    <a:pt x="1719742" y="1108027"/>
                    <a:pt x="1721266" y="1103741"/>
                    <a:pt x="1720980" y="1101360"/>
                  </a:cubicBezTo>
                  <a:cubicBezTo>
                    <a:pt x="1712027" y="1088025"/>
                    <a:pt x="1704692" y="1112028"/>
                    <a:pt x="1721075" y="1118219"/>
                  </a:cubicBezTo>
                  <a:cubicBezTo>
                    <a:pt x="1734125" y="1124220"/>
                    <a:pt x="1758699" y="1115362"/>
                    <a:pt x="1759271" y="1100502"/>
                  </a:cubicBezTo>
                  <a:cubicBezTo>
                    <a:pt x="1756413" y="1091549"/>
                    <a:pt x="1749555" y="1088025"/>
                    <a:pt x="1748984" y="1100026"/>
                  </a:cubicBezTo>
                  <a:close/>
                  <a:moveTo>
                    <a:pt x="1798609" y="1076881"/>
                  </a:moveTo>
                  <a:cubicBezTo>
                    <a:pt x="1797085" y="1075166"/>
                    <a:pt x="1794227" y="1077166"/>
                    <a:pt x="1793465" y="1078309"/>
                  </a:cubicBezTo>
                  <a:cubicBezTo>
                    <a:pt x="1785464" y="1086215"/>
                    <a:pt x="1785941" y="1073166"/>
                    <a:pt x="1783369" y="1077738"/>
                  </a:cubicBezTo>
                  <a:cubicBezTo>
                    <a:pt x="1781940" y="1079547"/>
                    <a:pt x="1782512" y="1082595"/>
                    <a:pt x="1779749" y="1083072"/>
                  </a:cubicBezTo>
                  <a:cubicBezTo>
                    <a:pt x="1776987" y="1083358"/>
                    <a:pt x="1777559" y="1080976"/>
                    <a:pt x="1777940" y="1079929"/>
                  </a:cubicBezTo>
                  <a:cubicBezTo>
                    <a:pt x="1779559" y="1075166"/>
                    <a:pt x="1776987" y="1075356"/>
                    <a:pt x="1774701" y="1077166"/>
                  </a:cubicBezTo>
                  <a:cubicBezTo>
                    <a:pt x="1773463" y="1078119"/>
                    <a:pt x="1772510" y="1080405"/>
                    <a:pt x="1769843" y="1079262"/>
                  </a:cubicBezTo>
                  <a:cubicBezTo>
                    <a:pt x="1767176" y="1078023"/>
                    <a:pt x="1770129" y="1076023"/>
                    <a:pt x="1770891" y="1074690"/>
                  </a:cubicBezTo>
                  <a:cubicBezTo>
                    <a:pt x="1772129" y="1072689"/>
                    <a:pt x="1769081" y="1070404"/>
                    <a:pt x="1765748" y="1071546"/>
                  </a:cubicBezTo>
                  <a:cubicBezTo>
                    <a:pt x="1756889" y="1076023"/>
                    <a:pt x="1761366" y="1086310"/>
                    <a:pt x="1770891" y="1088406"/>
                  </a:cubicBezTo>
                  <a:cubicBezTo>
                    <a:pt x="1779083" y="1090406"/>
                    <a:pt x="1802038" y="1088882"/>
                    <a:pt x="1798609" y="1076881"/>
                  </a:cubicBezTo>
                  <a:close/>
                  <a:moveTo>
                    <a:pt x="1795847" y="1111647"/>
                  </a:moveTo>
                  <a:cubicBezTo>
                    <a:pt x="1795370" y="1107932"/>
                    <a:pt x="1787465" y="1103646"/>
                    <a:pt x="1787941" y="1110027"/>
                  </a:cubicBezTo>
                  <a:cubicBezTo>
                    <a:pt x="1788798" y="1113361"/>
                    <a:pt x="1784702" y="1116028"/>
                    <a:pt x="1780226" y="1112694"/>
                  </a:cubicBezTo>
                  <a:cubicBezTo>
                    <a:pt x="1774987" y="1110123"/>
                    <a:pt x="1782416" y="1118695"/>
                    <a:pt x="1779559" y="1119648"/>
                  </a:cubicBezTo>
                  <a:cubicBezTo>
                    <a:pt x="1777368" y="1120981"/>
                    <a:pt x="1775939" y="1118695"/>
                    <a:pt x="1775463" y="1117743"/>
                  </a:cubicBezTo>
                  <a:cubicBezTo>
                    <a:pt x="1773082" y="1112885"/>
                    <a:pt x="1770986" y="1114123"/>
                    <a:pt x="1770415" y="1116695"/>
                  </a:cubicBezTo>
                  <a:cubicBezTo>
                    <a:pt x="1770129" y="1118124"/>
                    <a:pt x="1771082" y="1120505"/>
                    <a:pt x="1767843" y="1120600"/>
                  </a:cubicBezTo>
                  <a:cubicBezTo>
                    <a:pt x="1764509" y="1120791"/>
                    <a:pt x="1765652" y="1117647"/>
                    <a:pt x="1765271" y="1116123"/>
                  </a:cubicBezTo>
                  <a:cubicBezTo>
                    <a:pt x="1764700" y="1113837"/>
                    <a:pt x="1760223" y="1113171"/>
                    <a:pt x="1758318" y="1115647"/>
                  </a:cubicBezTo>
                  <a:cubicBezTo>
                    <a:pt x="1754032" y="1137269"/>
                    <a:pt x="1796513" y="1127363"/>
                    <a:pt x="1795847" y="1111647"/>
                  </a:cubicBezTo>
                  <a:close/>
                  <a:moveTo>
                    <a:pt x="1739649" y="1284811"/>
                  </a:moveTo>
                  <a:cubicBezTo>
                    <a:pt x="1753556" y="1317863"/>
                    <a:pt x="1796799" y="1272810"/>
                    <a:pt x="1764319" y="1261570"/>
                  </a:cubicBezTo>
                  <a:cubicBezTo>
                    <a:pt x="1760795" y="1261284"/>
                    <a:pt x="1762414" y="1265475"/>
                    <a:pt x="1763652" y="1267000"/>
                  </a:cubicBezTo>
                  <a:cubicBezTo>
                    <a:pt x="1767272" y="1271095"/>
                    <a:pt x="1765367" y="1275858"/>
                    <a:pt x="1758318" y="1273095"/>
                  </a:cubicBezTo>
                  <a:cubicBezTo>
                    <a:pt x="1755842" y="1272048"/>
                    <a:pt x="1755937" y="1273095"/>
                    <a:pt x="1757366" y="1274810"/>
                  </a:cubicBezTo>
                  <a:cubicBezTo>
                    <a:pt x="1758985" y="1276715"/>
                    <a:pt x="1761080" y="1278049"/>
                    <a:pt x="1762700" y="1279858"/>
                  </a:cubicBezTo>
                  <a:cubicBezTo>
                    <a:pt x="1765462" y="1284145"/>
                    <a:pt x="1759747" y="1283668"/>
                    <a:pt x="1757842" y="1281096"/>
                  </a:cubicBezTo>
                  <a:cubicBezTo>
                    <a:pt x="1751651" y="1275953"/>
                    <a:pt x="1750698" y="1278239"/>
                    <a:pt x="1752127" y="1281573"/>
                  </a:cubicBezTo>
                  <a:cubicBezTo>
                    <a:pt x="1752889" y="1283383"/>
                    <a:pt x="1755746" y="1285954"/>
                    <a:pt x="1752698" y="1287288"/>
                  </a:cubicBezTo>
                  <a:cubicBezTo>
                    <a:pt x="1749555" y="1288621"/>
                    <a:pt x="1748317" y="1284525"/>
                    <a:pt x="1746698" y="1282716"/>
                  </a:cubicBezTo>
                  <a:cubicBezTo>
                    <a:pt x="1744316" y="1279954"/>
                    <a:pt x="1739363" y="1280906"/>
                    <a:pt x="1739649" y="1284811"/>
                  </a:cubicBezTo>
                  <a:close/>
                  <a:moveTo>
                    <a:pt x="1727552" y="1238329"/>
                  </a:moveTo>
                  <a:cubicBezTo>
                    <a:pt x="1736220" y="1255855"/>
                    <a:pt x="1766414" y="1244140"/>
                    <a:pt x="1763462" y="1226137"/>
                  </a:cubicBezTo>
                  <a:cubicBezTo>
                    <a:pt x="1762890" y="1221184"/>
                    <a:pt x="1754794" y="1212802"/>
                    <a:pt x="1755556" y="1222899"/>
                  </a:cubicBezTo>
                  <a:cubicBezTo>
                    <a:pt x="1756699" y="1228042"/>
                    <a:pt x="1752794" y="1231471"/>
                    <a:pt x="1748126" y="1226042"/>
                  </a:cubicBezTo>
                  <a:cubicBezTo>
                    <a:pt x="1746412" y="1224137"/>
                    <a:pt x="1746031" y="1225090"/>
                    <a:pt x="1746412" y="1227185"/>
                  </a:cubicBezTo>
                  <a:cubicBezTo>
                    <a:pt x="1746602" y="1230042"/>
                    <a:pt x="1750031" y="1233567"/>
                    <a:pt x="1747936" y="1236138"/>
                  </a:cubicBezTo>
                  <a:cubicBezTo>
                    <a:pt x="1745745" y="1237853"/>
                    <a:pt x="1744316" y="1234329"/>
                    <a:pt x="1743745" y="1232900"/>
                  </a:cubicBezTo>
                  <a:cubicBezTo>
                    <a:pt x="1740887" y="1225851"/>
                    <a:pt x="1739078" y="1227375"/>
                    <a:pt x="1738601" y="1230900"/>
                  </a:cubicBezTo>
                  <a:cubicBezTo>
                    <a:pt x="1738411" y="1232805"/>
                    <a:pt x="1739554" y="1236234"/>
                    <a:pt x="1736315" y="1236043"/>
                  </a:cubicBezTo>
                  <a:cubicBezTo>
                    <a:pt x="1732886" y="1235853"/>
                    <a:pt x="1733839" y="1231757"/>
                    <a:pt x="1733458" y="1229471"/>
                  </a:cubicBezTo>
                  <a:cubicBezTo>
                    <a:pt x="1732791" y="1226233"/>
                    <a:pt x="1728219" y="1224899"/>
                    <a:pt x="1726409" y="1228137"/>
                  </a:cubicBezTo>
                  <a:cubicBezTo>
                    <a:pt x="1724790" y="1230900"/>
                    <a:pt x="1726314" y="1235567"/>
                    <a:pt x="1727552" y="1238329"/>
                  </a:cubicBezTo>
                  <a:close/>
                  <a:moveTo>
                    <a:pt x="1688881" y="1210231"/>
                  </a:moveTo>
                  <a:cubicBezTo>
                    <a:pt x="1701359" y="1229757"/>
                    <a:pt x="1735554" y="1212421"/>
                    <a:pt x="1729553" y="1191466"/>
                  </a:cubicBezTo>
                  <a:cubicBezTo>
                    <a:pt x="1728029" y="1186037"/>
                    <a:pt x="1717170" y="1176607"/>
                    <a:pt x="1719456" y="1188514"/>
                  </a:cubicBezTo>
                  <a:cubicBezTo>
                    <a:pt x="1721361" y="1193943"/>
                    <a:pt x="1718218" y="1198134"/>
                    <a:pt x="1712503" y="1194229"/>
                  </a:cubicBezTo>
                  <a:cubicBezTo>
                    <a:pt x="1710693" y="1192609"/>
                    <a:pt x="1707740" y="1190133"/>
                    <a:pt x="1709264" y="1194610"/>
                  </a:cubicBezTo>
                  <a:cubicBezTo>
                    <a:pt x="1709931" y="1198039"/>
                    <a:pt x="1714694" y="1201563"/>
                    <a:pt x="1712693" y="1204992"/>
                  </a:cubicBezTo>
                  <a:cubicBezTo>
                    <a:pt x="1710408" y="1207183"/>
                    <a:pt x="1708217" y="1203563"/>
                    <a:pt x="1707169" y="1201658"/>
                  </a:cubicBezTo>
                  <a:cubicBezTo>
                    <a:pt x="1703835" y="1195848"/>
                    <a:pt x="1700883" y="1193466"/>
                    <a:pt x="1700692" y="1199848"/>
                  </a:cubicBezTo>
                  <a:cubicBezTo>
                    <a:pt x="1700787" y="1202134"/>
                    <a:pt x="1702787" y="1206135"/>
                    <a:pt x="1698882" y="1206325"/>
                  </a:cubicBezTo>
                  <a:cubicBezTo>
                    <a:pt x="1694882" y="1206516"/>
                    <a:pt x="1695167" y="1201467"/>
                    <a:pt x="1694310" y="1198800"/>
                  </a:cubicBezTo>
                  <a:cubicBezTo>
                    <a:pt x="1692977" y="1194991"/>
                    <a:pt x="1687357" y="1193847"/>
                    <a:pt x="1685833" y="1197943"/>
                  </a:cubicBezTo>
                  <a:cubicBezTo>
                    <a:pt x="1684214" y="1201658"/>
                    <a:pt x="1686785" y="1207087"/>
                    <a:pt x="1688881" y="1210231"/>
                  </a:cubicBezTo>
                  <a:close/>
                  <a:moveTo>
                    <a:pt x="1658877" y="1126029"/>
                  </a:moveTo>
                  <a:cubicBezTo>
                    <a:pt x="1654591" y="1162701"/>
                    <a:pt x="1715170" y="1143175"/>
                    <a:pt x="1692119" y="1118029"/>
                  </a:cubicBezTo>
                  <a:cubicBezTo>
                    <a:pt x="1689167" y="1116123"/>
                    <a:pt x="1688405" y="1120410"/>
                    <a:pt x="1688881" y="1122410"/>
                  </a:cubicBezTo>
                  <a:cubicBezTo>
                    <a:pt x="1690024" y="1127744"/>
                    <a:pt x="1686023" y="1130983"/>
                    <a:pt x="1681166" y="1125172"/>
                  </a:cubicBezTo>
                  <a:cubicBezTo>
                    <a:pt x="1679451" y="1123077"/>
                    <a:pt x="1678975" y="1124029"/>
                    <a:pt x="1679451" y="1126220"/>
                  </a:cubicBezTo>
                  <a:cubicBezTo>
                    <a:pt x="1679642" y="1129268"/>
                    <a:pt x="1683071" y="1132887"/>
                    <a:pt x="1681070" y="1135554"/>
                  </a:cubicBezTo>
                  <a:cubicBezTo>
                    <a:pt x="1676403" y="1138698"/>
                    <a:pt x="1674117" y="1118791"/>
                    <a:pt x="1671450" y="1129554"/>
                  </a:cubicBezTo>
                  <a:cubicBezTo>
                    <a:pt x="1671260" y="1131554"/>
                    <a:pt x="1672403" y="1135269"/>
                    <a:pt x="1669069" y="1134888"/>
                  </a:cubicBezTo>
                  <a:cubicBezTo>
                    <a:pt x="1665640" y="1134507"/>
                    <a:pt x="1666592" y="1130220"/>
                    <a:pt x="1666116" y="1127839"/>
                  </a:cubicBezTo>
                  <a:cubicBezTo>
                    <a:pt x="1665259" y="1124410"/>
                    <a:pt x="1660782" y="1122696"/>
                    <a:pt x="1658877" y="1126029"/>
                  </a:cubicBezTo>
                  <a:close/>
                  <a:moveTo>
                    <a:pt x="1666688" y="1006681"/>
                  </a:moveTo>
                  <a:cubicBezTo>
                    <a:pt x="1656401" y="1015730"/>
                    <a:pt x="1662306" y="1033827"/>
                    <a:pt x="1674308" y="1038399"/>
                  </a:cubicBezTo>
                  <a:cubicBezTo>
                    <a:pt x="1687929" y="1044591"/>
                    <a:pt x="1712408" y="1035923"/>
                    <a:pt x="1705359" y="1018016"/>
                  </a:cubicBezTo>
                  <a:cubicBezTo>
                    <a:pt x="1703454" y="1014492"/>
                    <a:pt x="1700216" y="1018302"/>
                    <a:pt x="1699454" y="1020397"/>
                  </a:cubicBezTo>
                  <a:cubicBezTo>
                    <a:pt x="1697644" y="1025731"/>
                    <a:pt x="1692500" y="1026969"/>
                    <a:pt x="1690405" y="1020492"/>
                  </a:cubicBezTo>
                  <a:cubicBezTo>
                    <a:pt x="1689929" y="1018111"/>
                    <a:pt x="1689167" y="1014396"/>
                    <a:pt x="1687547" y="1018778"/>
                  </a:cubicBezTo>
                  <a:cubicBezTo>
                    <a:pt x="1686023" y="1021826"/>
                    <a:pt x="1687547" y="1027541"/>
                    <a:pt x="1683833" y="1028874"/>
                  </a:cubicBezTo>
                  <a:cubicBezTo>
                    <a:pt x="1680975" y="1029160"/>
                    <a:pt x="1681070" y="1025922"/>
                    <a:pt x="1681356" y="1023731"/>
                  </a:cubicBezTo>
                  <a:cubicBezTo>
                    <a:pt x="1682213" y="1019635"/>
                    <a:pt x="1682309" y="1011444"/>
                    <a:pt x="1677356" y="1017444"/>
                  </a:cubicBezTo>
                  <a:cubicBezTo>
                    <a:pt x="1676022" y="1019349"/>
                    <a:pt x="1675165" y="1023636"/>
                    <a:pt x="1671926" y="1021350"/>
                  </a:cubicBezTo>
                  <a:cubicBezTo>
                    <a:pt x="1668593" y="1019064"/>
                    <a:pt x="1671926" y="1015254"/>
                    <a:pt x="1672974" y="1012587"/>
                  </a:cubicBezTo>
                  <a:cubicBezTo>
                    <a:pt x="1674212" y="1008777"/>
                    <a:pt x="1670498" y="1004395"/>
                    <a:pt x="1666688" y="1006681"/>
                  </a:cubicBezTo>
                  <a:close/>
                  <a:moveTo>
                    <a:pt x="1692215" y="974677"/>
                  </a:moveTo>
                  <a:cubicBezTo>
                    <a:pt x="1691453" y="976868"/>
                    <a:pt x="1689738" y="986583"/>
                    <a:pt x="1687071" y="980583"/>
                  </a:cubicBezTo>
                  <a:cubicBezTo>
                    <a:pt x="1687643" y="975915"/>
                    <a:pt x="1689262" y="968295"/>
                    <a:pt x="1684595" y="973248"/>
                  </a:cubicBezTo>
                  <a:cubicBezTo>
                    <a:pt x="1683452" y="974582"/>
                    <a:pt x="1682499" y="977916"/>
                    <a:pt x="1680213" y="976011"/>
                  </a:cubicBezTo>
                  <a:cubicBezTo>
                    <a:pt x="1677832" y="974106"/>
                    <a:pt x="1680594" y="971439"/>
                    <a:pt x="1681451" y="969343"/>
                  </a:cubicBezTo>
                  <a:cubicBezTo>
                    <a:pt x="1680213" y="952770"/>
                    <a:pt x="1662116" y="979154"/>
                    <a:pt x="1681166" y="989155"/>
                  </a:cubicBezTo>
                  <a:cubicBezTo>
                    <a:pt x="1710979" y="1001061"/>
                    <a:pt x="1709455" y="963533"/>
                    <a:pt x="1701168" y="976487"/>
                  </a:cubicBezTo>
                  <a:cubicBezTo>
                    <a:pt x="1699454" y="980964"/>
                    <a:pt x="1694786" y="981440"/>
                    <a:pt x="1694024" y="974772"/>
                  </a:cubicBezTo>
                  <a:cubicBezTo>
                    <a:pt x="1693739" y="972296"/>
                    <a:pt x="1692977" y="972867"/>
                    <a:pt x="1692215" y="974677"/>
                  </a:cubicBezTo>
                  <a:close/>
                  <a:moveTo>
                    <a:pt x="1732982" y="929814"/>
                  </a:moveTo>
                  <a:cubicBezTo>
                    <a:pt x="1732029" y="926290"/>
                    <a:pt x="1728600" y="929148"/>
                    <a:pt x="1727648" y="930767"/>
                  </a:cubicBezTo>
                  <a:cubicBezTo>
                    <a:pt x="1724885" y="935434"/>
                    <a:pt x="1719647" y="934958"/>
                    <a:pt x="1720028" y="927433"/>
                  </a:cubicBezTo>
                  <a:cubicBezTo>
                    <a:pt x="1720218" y="924671"/>
                    <a:pt x="1719170" y="925147"/>
                    <a:pt x="1718027" y="926957"/>
                  </a:cubicBezTo>
                  <a:cubicBezTo>
                    <a:pt x="1716122" y="929243"/>
                    <a:pt x="1716122" y="934291"/>
                    <a:pt x="1712789" y="934767"/>
                  </a:cubicBezTo>
                  <a:cubicBezTo>
                    <a:pt x="1710026" y="934386"/>
                    <a:pt x="1711360" y="930767"/>
                    <a:pt x="1712122" y="929243"/>
                  </a:cubicBezTo>
                  <a:cubicBezTo>
                    <a:pt x="1715265" y="921813"/>
                    <a:pt x="1712693" y="921528"/>
                    <a:pt x="1709836" y="923909"/>
                  </a:cubicBezTo>
                  <a:cubicBezTo>
                    <a:pt x="1708312" y="925242"/>
                    <a:pt x="1706693" y="928671"/>
                    <a:pt x="1704407" y="926100"/>
                  </a:cubicBezTo>
                  <a:cubicBezTo>
                    <a:pt x="1702121" y="923528"/>
                    <a:pt x="1705740" y="921051"/>
                    <a:pt x="1706979" y="918956"/>
                  </a:cubicBezTo>
                  <a:cubicBezTo>
                    <a:pt x="1708788" y="916003"/>
                    <a:pt x="1706502" y="911526"/>
                    <a:pt x="1702883" y="912765"/>
                  </a:cubicBezTo>
                  <a:cubicBezTo>
                    <a:pt x="1674593" y="936387"/>
                    <a:pt x="1733077" y="964009"/>
                    <a:pt x="1732982" y="929814"/>
                  </a:cubicBezTo>
                  <a:close/>
                  <a:moveTo>
                    <a:pt x="1731362" y="979059"/>
                  </a:moveTo>
                  <a:cubicBezTo>
                    <a:pt x="1727171" y="976487"/>
                    <a:pt x="1730505" y="972677"/>
                    <a:pt x="1731458" y="969534"/>
                  </a:cubicBezTo>
                  <a:cubicBezTo>
                    <a:pt x="1726409" y="945816"/>
                    <a:pt x="1702216" y="984012"/>
                    <a:pt x="1736411" y="997251"/>
                  </a:cubicBezTo>
                  <a:cubicBezTo>
                    <a:pt x="1788322" y="1011729"/>
                    <a:pt x="1771844" y="961914"/>
                    <a:pt x="1764033" y="979440"/>
                  </a:cubicBezTo>
                  <a:cubicBezTo>
                    <a:pt x="1762700" y="985155"/>
                    <a:pt x="1756508" y="986012"/>
                    <a:pt x="1753270" y="978868"/>
                  </a:cubicBezTo>
                  <a:cubicBezTo>
                    <a:pt x="1752413" y="976296"/>
                    <a:pt x="1750984" y="972010"/>
                    <a:pt x="1749650" y="976773"/>
                  </a:cubicBezTo>
                  <a:cubicBezTo>
                    <a:pt x="1748031" y="980011"/>
                    <a:pt x="1750698" y="986393"/>
                    <a:pt x="1746507" y="987536"/>
                  </a:cubicBezTo>
                  <a:cubicBezTo>
                    <a:pt x="1738697" y="987917"/>
                    <a:pt x="1747079" y="965724"/>
                    <a:pt x="1737268" y="974868"/>
                  </a:cubicBezTo>
                  <a:cubicBezTo>
                    <a:pt x="1736030" y="976963"/>
                    <a:pt x="1735554" y="981630"/>
                    <a:pt x="1731362" y="979059"/>
                  </a:cubicBezTo>
                  <a:close/>
                  <a:moveTo>
                    <a:pt x="1750222" y="884761"/>
                  </a:moveTo>
                  <a:cubicBezTo>
                    <a:pt x="1738697" y="884475"/>
                    <a:pt x="1732791" y="899049"/>
                    <a:pt x="1737649" y="908383"/>
                  </a:cubicBezTo>
                  <a:cubicBezTo>
                    <a:pt x="1742697" y="920289"/>
                    <a:pt x="1764033" y="928481"/>
                    <a:pt x="1769748" y="913146"/>
                  </a:cubicBezTo>
                  <a:cubicBezTo>
                    <a:pt x="1770415" y="909812"/>
                    <a:pt x="1766129" y="910574"/>
                    <a:pt x="1764414" y="911526"/>
                  </a:cubicBezTo>
                  <a:cubicBezTo>
                    <a:pt x="1759747" y="914098"/>
                    <a:pt x="1755270" y="911336"/>
                    <a:pt x="1758985" y="905240"/>
                  </a:cubicBezTo>
                  <a:cubicBezTo>
                    <a:pt x="1760318" y="903049"/>
                    <a:pt x="1759271" y="902954"/>
                    <a:pt x="1757366" y="903906"/>
                  </a:cubicBezTo>
                  <a:cubicBezTo>
                    <a:pt x="1754604" y="904954"/>
                    <a:pt x="1752317" y="909240"/>
                    <a:pt x="1749174" y="908002"/>
                  </a:cubicBezTo>
                  <a:cubicBezTo>
                    <a:pt x="1746793" y="906383"/>
                    <a:pt x="1749746" y="904002"/>
                    <a:pt x="1751079" y="902954"/>
                  </a:cubicBezTo>
                  <a:cubicBezTo>
                    <a:pt x="1757175" y="898191"/>
                    <a:pt x="1754889" y="896667"/>
                    <a:pt x="1751460" y="897334"/>
                  </a:cubicBezTo>
                  <a:cubicBezTo>
                    <a:pt x="1749555" y="897715"/>
                    <a:pt x="1746602" y="899811"/>
                    <a:pt x="1745745" y="896572"/>
                  </a:cubicBezTo>
                  <a:cubicBezTo>
                    <a:pt x="1744888" y="893238"/>
                    <a:pt x="1749079" y="892953"/>
                    <a:pt x="1751174" y="891810"/>
                  </a:cubicBezTo>
                  <a:cubicBezTo>
                    <a:pt x="1753937" y="890286"/>
                    <a:pt x="1753937" y="885618"/>
                    <a:pt x="1750222" y="884761"/>
                  </a:cubicBezTo>
                  <a:close/>
                  <a:moveTo>
                    <a:pt x="1789465" y="864854"/>
                  </a:moveTo>
                  <a:cubicBezTo>
                    <a:pt x="1784893" y="868569"/>
                    <a:pt x="1779749" y="866664"/>
                    <a:pt x="1781750" y="859996"/>
                  </a:cubicBezTo>
                  <a:cubicBezTo>
                    <a:pt x="1782702" y="857710"/>
                    <a:pt x="1784036" y="853995"/>
                    <a:pt x="1780321" y="856948"/>
                  </a:cubicBezTo>
                  <a:cubicBezTo>
                    <a:pt x="1777273" y="858663"/>
                    <a:pt x="1775368" y="864378"/>
                    <a:pt x="1771463" y="863425"/>
                  </a:cubicBezTo>
                  <a:cubicBezTo>
                    <a:pt x="1765748" y="860472"/>
                    <a:pt x="1785083" y="847423"/>
                    <a:pt x="1772415" y="850281"/>
                  </a:cubicBezTo>
                  <a:cubicBezTo>
                    <a:pt x="1770224" y="851043"/>
                    <a:pt x="1767081" y="854186"/>
                    <a:pt x="1765652" y="850471"/>
                  </a:cubicBezTo>
                  <a:cubicBezTo>
                    <a:pt x="1764129" y="846661"/>
                    <a:pt x="1769081" y="845518"/>
                    <a:pt x="1771272" y="843708"/>
                  </a:cubicBezTo>
                  <a:cubicBezTo>
                    <a:pt x="1774415" y="841232"/>
                    <a:pt x="1773654" y="835517"/>
                    <a:pt x="1769177" y="835326"/>
                  </a:cubicBezTo>
                  <a:cubicBezTo>
                    <a:pt x="1765081" y="835136"/>
                    <a:pt x="1760890" y="839327"/>
                    <a:pt x="1758604" y="842280"/>
                  </a:cubicBezTo>
                  <a:cubicBezTo>
                    <a:pt x="1744221" y="860472"/>
                    <a:pt x="1771844" y="888095"/>
                    <a:pt x="1790132" y="875712"/>
                  </a:cubicBezTo>
                  <a:cubicBezTo>
                    <a:pt x="1794799" y="872474"/>
                    <a:pt x="1800228" y="858663"/>
                    <a:pt x="1789465" y="864854"/>
                  </a:cubicBezTo>
                  <a:close/>
                  <a:moveTo>
                    <a:pt x="1799466" y="902859"/>
                  </a:moveTo>
                  <a:cubicBezTo>
                    <a:pt x="1797942" y="904383"/>
                    <a:pt x="1796799" y="908383"/>
                    <a:pt x="1793656" y="905526"/>
                  </a:cubicBezTo>
                  <a:cubicBezTo>
                    <a:pt x="1790513" y="902573"/>
                    <a:pt x="1794227" y="899715"/>
                    <a:pt x="1795180" y="897239"/>
                  </a:cubicBezTo>
                  <a:cubicBezTo>
                    <a:pt x="1793942" y="876093"/>
                    <a:pt x="1769367" y="905049"/>
                    <a:pt x="1794894" y="922194"/>
                  </a:cubicBezTo>
                  <a:cubicBezTo>
                    <a:pt x="1834709" y="944578"/>
                    <a:pt x="1831280" y="895429"/>
                    <a:pt x="1820993" y="910574"/>
                  </a:cubicBezTo>
                  <a:cubicBezTo>
                    <a:pt x="1817659" y="917146"/>
                    <a:pt x="1812420" y="914098"/>
                    <a:pt x="1811754" y="906669"/>
                  </a:cubicBezTo>
                  <a:cubicBezTo>
                    <a:pt x="1811372" y="903430"/>
                    <a:pt x="1810325" y="904002"/>
                    <a:pt x="1809372" y="906192"/>
                  </a:cubicBezTo>
                  <a:cubicBezTo>
                    <a:pt x="1807658" y="908859"/>
                    <a:pt x="1808801" y="914860"/>
                    <a:pt x="1804991" y="915336"/>
                  </a:cubicBezTo>
                  <a:cubicBezTo>
                    <a:pt x="1798609" y="914574"/>
                    <a:pt x="1808896" y="895715"/>
                    <a:pt x="1799466" y="902859"/>
                  </a:cubicBezTo>
                  <a:close/>
                  <a:moveTo>
                    <a:pt x="1840900" y="810657"/>
                  </a:moveTo>
                  <a:cubicBezTo>
                    <a:pt x="1835756" y="814276"/>
                    <a:pt x="1831946" y="810847"/>
                    <a:pt x="1834994" y="804656"/>
                  </a:cubicBezTo>
                  <a:cubicBezTo>
                    <a:pt x="1836233" y="802179"/>
                    <a:pt x="1835090" y="802179"/>
                    <a:pt x="1833280" y="803513"/>
                  </a:cubicBezTo>
                  <a:cubicBezTo>
                    <a:pt x="1830613" y="804846"/>
                    <a:pt x="1828803" y="809799"/>
                    <a:pt x="1825469" y="808942"/>
                  </a:cubicBezTo>
                  <a:cubicBezTo>
                    <a:pt x="1820802" y="805799"/>
                    <a:pt x="1837661" y="795512"/>
                    <a:pt x="1826708" y="797512"/>
                  </a:cubicBezTo>
                  <a:cubicBezTo>
                    <a:pt x="1824803" y="798179"/>
                    <a:pt x="1822040" y="800751"/>
                    <a:pt x="1820897" y="797512"/>
                  </a:cubicBezTo>
                  <a:cubicBezTo>
                    <a:pt x="1819754" y="794178"/>
                    <a:pt x="1823850" y="793226"/>
                    <a:pt x="1825850" y="791892"/>
                  </a:cubicBezTo>
                  <a:cubicBezTo>
                    <a:pt x="1828613" y="789797"/>
                    <a:pt x="1828041" y="784939"/>
                    <a:pt x="1824231" y="784653"/>
                  </a:cubicBezTo>
                  <a:cubicBezTo>
                    <a:pt x="1820707" y="784368"/>
                    <a:pt x="1817087" y="787797"/>
                    <a:pt x="1814992" y="790273"/>
                  </a:cubicBezTo>
                  <a:cubicBezTo>
                    <a:pt x="1802229" y="805227"/>
                    <a:pt x="1824803" y="830469"/>
                    <a:pt x="1840805" y="820086"/>
                  </a:cubicBezTo>
                  <a:cubicBezTo>
                    <a:pt x="1844996" y="817419"/>
                    <a:pt x="1850520" y="805513"/>
                    <a:pt x="1840900" y="810657"/>
                  </a:cubicBezTo>
                  <a:close/>
                  <a:moveTo>
                    <a:pt x="1854711" y="868759"/>
                  </a:moveTo>
                  <a:cubicBezTo>
                    <a:pt x="1854044" y="863616"/>
                    <a:pt x="1848901" y="866568"/>
                    <a:pt x="1847186" y="868664"/>
                  </a:cubicBezTo>
                  <a:cubicBezTo>
                    <a:pt x="1842900" y="873903"/>
                    <a:pt x="1836614" y="872569"/>
                    <a:pt x="1836995" y="864092"/>
                  </a:cubicBezTo>
                  <a:cubicBezTo>
                    <a:pt x="1837471" y="861234"/>
                    <a:pt x="1838042" y="856472"/>
                    <a:pt x="1834518" y="860663"/>
                  </a:cubicBezTo>
                  <a:cubicBezTo>
                    <a:pt x="1831470" y="863235"/>
                    <a:pt x="1830899" y="870569"/>
                    <a:pt x="1826327" y="870093"/>
                  </a:cubicBezTo>
                  <a:cubicBezTo>
                    <a:pt x="1820135" y="867521"/>
                    <a:pt x="1831375" y="855805"/>
                    <a:pt x="1828422" y="853614"/>
                  </a:cubicBezTo>
                  <a:cubicBezTo>
                    <a:pt x="1824612" y="849804"/>
                    <a:pt x="1819754" y="861615"/>
                    <a:pt x="1815944" y="855710"/>
                  </a:cubicBezTo>
                  <a:cubicBezTo>
                    <a:pt x="1813182" y="851519"/>
                    <a:pt x="1818421" y="849138"/>
                    <a:pt x="1820421" y="846471"/>
                  </a:cubicBezTo>
                  <a:cubicBezTo>
                    <a:pt x="1823374" y="842851"/>
                    <a:pt x="1820897" y="836279"/>
                    <a:pt x="1815563" y="836946"/>
                  </a:cubicBezTo>
                  <a:cubicBezTo>
                    <a:pt x="1810801" y="837517"/>
                    <a:pt x="1807181" y="843518"/>
                    <a:pt x="1805276" y="847328"/>
                  </a:cubicBezTo>
                  <a:cubicBezTo>
                    <a:pt x="1791275" y="876570"/>
                    <a:pt x="1852330" y="907812"/>
                    <a:pt x="1854711" y="868759"/>
                  </a:cubicBezTo>
                  <a:close/>
                  <a:moveTo>
                    <a:pt x="1880714" y="800370"/>
                  </a:moveTo>
                  <a:cubicBezTo>
                    <a:pt x="1875285" y="801417"/>
                    <a:pt x="1871856" y="797322"/>
                    <a:pt x="1877571" y="792559"/>
                  </a:cubicBezTo>
                  <a:cubicBezTo>
                    <a:pt x="1879667" y="790845"/>
                    <a:pt x="1878619" y="790368"/>
                    <a:pt x="1876428" y="790845"/>
                  </a:cubicBezTo>
                  <a:cubicBezTo>
                    <a:pt x="1873380" y="790940"/>
                    <a:pt x="1869761" y="794464"/>
                    <a:pt x="1867094" y="792273"/>
                  </a:cubicBezTo>
                  <a:cubicBezTo>
                    <a:pt x="1865474" y="789987"/>
                    <a:pt x="1868999" y="788463"/>
                    <a:pt x="1870523" y="787987"/>
                  </a:cubicBezTo>
                  <a:cubicBezTo>
                    <a:pt x="1878047" y="785320"/>
                    <a:pt x="1876333" y="783225"/>
                    <a:pt x="1872713" y="782748"/>
                  </a:cubicBezTo>
                  <a:cubicBezTo>
                    <a:pt x="1870713" y="782463"/>
                    <a:pt x="1867189" y="783606"/>
                    <a:pt x="1867379" y="780177"/>
                  </a:cubicBezTo>
                  <a:cubicBezTo>
                    <a:pt x="1867665" y="776748"/>
                    <a:pt x="1871856" y="777795"/>
                    <a:pt x="1874142" y="777319"/>
                  </a:cubicBezTo>
                  <a:cubicBezTo>
                    <a:pt x="1877476" y="776652"/>
                    <a:pt x="1878809" y="771985"/>
                    <a:pt x="1875476" y="770080"/>
                  </a:cubicBezTo>
                  <a:cubicBezTo>
                    <a:pt x="1872428" y="768366"/>
                    <a:pt x="1867760" y="769890"/>
                    <a:pt x="1864903" y="771128"/>
                  </a:cubicBezTo>
                  <a:cubicBezTo>
                    <a:pt x="1846901" y="779510"/>
                    <a:pt x="1858140" y="811419"/>
                    <a:pt x="1876809" y="808561"/>
                  </a:cubicBezTo>
                  <a:cubicBezTo>
                    <a:pt x="1882143" y="807990"/>
                    <a:pt x="1891478" y="799798"/>
                    <a:pt x="1880714" y="800370"/>
                  </a:cubicBezTo>
                  <a:close/>
                  <a:moveTo>
                    <a:pt x="1887287" y="847709"/>
                  </a:moveTo>
                  <a:cubicBezTo>
                    <a:pt x="1889287" y="841041"/>
                    <a:pt x="1880714" y="850566"/>
                    <a:pt x="1879095" y="851614"/>
                  </a:cubicBezTo>
                  <a:cubicBezTo>
                    <a:pt x="1878238" y="852281"/>
                    <a:pt x="1877571" y="852662"/>
                    <a:pt x="1876428" y="851900"/>
                  </a:cubicBezTo>
                  <a:cubicBezTo>
                    <a:pt x="1873571" y="849995"/>
                    <a:pt x="1876619" y="846852"/>
                    <a:pt x="1877952" y="845518"/>
                  </a:cubicBezTo>
                  <a:cubicBezTo>
                    <a:pt x="1884334" y="839041"/>
                    <a:pt x="1881572" y="837422"/>
                    <a:pt x="1877571" y="838470"/>
                  </a:cubicBezTo>
                  <a:cubicBezTo>
                    <a:pt x="1875380" y="839041"/>
                    <a:pt x="1872237" y="841899"/>
                    <a:pt x="1870808" y="837993"/>
                  </a:cubicBezTo>
                  <a:cubicBezTo>
                    <a:pt x="1869380" y="833993"/>
                    <a:pt x="1874237" y="833231"/>
                    <a:pt x="1876428" y="831707"/>
                  </a:cubicBezTo>
                  <a:cubicBezTo>
                    <a:pt x="1886144" y="813133"/>
                    <a:pt x="1848425" y="825992"/>
                    <a:pt x="1862998" y="852852"/>
                  </a:cubicBezTo>
                  <a:cubicBezTo>
                    <a:pt x="1889477" y="891238"/>
                    <a:pt x="1912337" y="847518"/>
                    <a:pt x="1894240" y="855519"/>
                  </a:cubicBezTo>
                  <a:cubicBezTo>
                    <a:pt x="1889287" y="858948"/>
                    <a:pt x="1883762" y="855710"/>
                    <a:pt x="1887287" y="847709"/>
                  </a:cubicBezTo>
                  <a:close/>
                  <a:moveTo>
                    <a:pt x="1915100" y="732933"/>
                  </a:moveTo>
                  <a:cubicBezTo>
                    <a:pt x="1901574" y="731218"/>
                    <a:pt x="1892716" y="747411"/>
                    <a:pt x="1896431" y="759317"/>
                  </a:cubicBezTo>
                  <a:cubicBezTo>
                    <a:pt x="1900145" y="775128"/>
                    <a:pt x="1923863" y="787987"/>
                    <a:pt x="1933197" y="769890"/>
                  </a:cubicBezTo>
                  <a:cubicBezTo>
                    <a:pt x="1934721" y="765984"/>
                    <a:pt x="1929387" y="766175"/>
                    <a:pt x="1927196" y="767127"/>
                  </a:cubicBezTo>
                  <a:cubicBezTo>
                    <a:pt x="1920338" y="770271"/>
                    <a:pt x="1917195" y="764175"/>
                    <a:pt x="1922053" y="758745"/>
                  </a:cubicBezTo>
                  <a:cubicBezTo>
                    <a:pt x="1925577" y="752649"/>
                    <a:pt x="1914719" y="760460"/>
                    <a:pt x="1912909" y="761031"/>
                  </a:cubicBezTo>
                  <a:cubicBezTo>
                    <a:pt x="1908146" y="762746"/>
                    <a:pt x="1908813" y="756840"/>
                    <a:pt x="1912433" y="755412"/>
                  </a:cubicBezTo>
                  <a:cubicBezTo>
                    <a:pt x="1919767" y="751125"/>
                    <a:pt x="1919958" y="747601"/>
                    <a:pt x="1914528" y="748173"/>
                  </a:cubicBezTo>
                  <a:cubicBezTo>
                    <a:pt x="1912242" y="748363"/>
                    <a:pt x="1908432" y="750554"/>
                    <a:pt x="1907956" y="746458"/>
                  </a:cubicBezTo>
                  <a:cubicBezTo>
                    <a:pt x="1907480" y="742362"/>
                    <a:pt x="1912528" y="742553"/>
                    <a:pt x="1915100" y="741410"/>
                  </a:cubicBezTo>
                  <a:cubicBezTo>
                    <a:pt x="1918719" y="740076"/>
                    <a:pt x="1919386" y="734361"/>
                    <a:pt x="1915100" y="732933"/>
                  </a:cubicBezTo>
                  <a:close/>
                  <a:moveTo>
                    <a:pt x="2078168" y="741696"/>
                  </a:moveTo>
                  <a:cubicBezTo>
                    <a:pt x="2148653" y="725598"/>
                    <a:pt x="2197611" y="671496"/>
                    <a:pt x="2277717" y="693213"/>
                  </a:cubicBezTo>
                  <a:cubicBezTo>
                    <a:pt x="2168941" y="630634"/>
                    <a:pt x="1970630" y="723979"/>
                    <a:pt x="1896812" y="580628"/>
                  </a:cubicBezTo>
                  <a:cubicBezTo>
                    <a:pt x="1921196" y="652827"/>
                    <a:pt x="1981394" y="764175"/>
                    <a:pt x="2078168" y="741696"/>
                  </a:cubicBezTo>
                  <a:close/>
                  <a:moveTo>
                    <a:pt x="2101218" y="572246"/>
                  </a:moveTo>
                  <a:cubicBezTo>
                    <a:pt x="2004158" y="587200"/>
                    <a:pt x="1965677" y="560911"/>
                    <a:pt x="1894049" y="506523"/>
                  </a:cubicBezTo>
                  <a:cubicBezTo>
                    <a:pt x="1930911" y="579675"/>
                    <a:pt x="2017874" y="618728"/>
                    <a:pt x="2101218" y="572246"/>
                  </a:cubicBezTo>
                  <a:close/>
                  <a:moveTo>
                    <a:pt x="2004063" y="469185"/>
                  </a:moveTo>
                  <a:cubicBezTo>
                    <a:pt x="2029590" y="525573"/>
                    <a:pt x="2117220" y="514429"/>
                    <a:pt x="2166941" y="503856"/>
                  </a:cubicBezTo>
                  <a:cubicBezTo>
                    <a:pt x="2121602" y="494998"/>
                    <a:pt x="2046735" y="482330"/>
                    <a:pt x="2004063" y="469185"/>
                  </a:cubicBezTo>
                  <a:close/>
                  <a:moveTo>
                    <a:pt x="2185134" y="508524"/>
                  </a:moveTo>
                  <a:cubicBezTo>
                    <a:pt x="2113791" y="544052"/>
                    <a:pt x="2002444" y="553196"/>
                    <a:pt x="1963582" y="468233"/>
                  </a:cubicBezTo>
                  <a:cubicBezTo>
                    <a:pt x="1928435" y="372888"/>
                    <a:pt x="1824422" y="382127"/>
                    <a:pt x="1771844" y="457946"/>
                  </a:cubicBezTo>
                  <a:cubicBezTo>
                    <a:pt x="1810896" y="417846"/>
                    <a:pt x="1855664" y="411750"/>
                    <a:pt x="1906622" y="437943"/>
                  </a:cubicBezTo>
                  <a:cubicBezTo>
                    <a:pt x="1906051" y="437658"/>
                    <a:pt x="1905575" y="437467"/>
                    <a:pt x="1905003" y="437181"/>
                  </a:cubicBezTo>
                  <a:cubicBezTo>
                    <a:pt x="1919005" y="443944"/>
                    <a:pt x="1932245" y="452421"/>
                    <a:pt x="1941960" y="464613"/>
                  </a:cubicBezTo>
                  <a:cubicBezTo>
                    <a:pt x="1941865" y="464518"/>
                    <a:pt x="1941865" y="464518"/>
                    <a:pt x="1941770" y="464423"/>
                  </a:cubicBezTo>
                  <a:cubicBezTo>
                    <a:pt x="1967678" y="523002"/>
                    <a:pt x="2029114" y="556911"/>
                    <a:pt x="2093122" y="553767"/>
                  </a:cubicBezTo>
                  <a:cubicBezTo>
                    <a:pt x="2092836" y="553767"/>
                    <a:pt x="2092550" y="553767"/>
                    <a:pt x="2092265" y="553767"/>
                  </a:cubicBezTo>
                  <a:cubicBezTo>
                    <a:pt x="2092646" y="553767"/>
                    <a:pt x="2093122" y="553767"/>
                    <a:pt x="2093503" y="553767"/>
                  </a:cubicBezTo>
                  <a:cubicBezTo>
                    <a:pt x="2093408" y="553767"/>
                    <a:pt x="2093217" y="553767"/>
                    <a:pt x="2093122" y="553767"/>
                  </a:cubicBezTo>
                  <a:cubicBezTo>
                    <a:pt x="2095598" y="553672"/>
                    <a:pt x="2098170" y="553577"/>
                    <a:pt x="2100647" y="553482"/>
                  </a:cubicBezTo>
                  <a:cubicBezTo>
                    <a:pt x="2099599" y="553577"/>
                    <a:pt x="2098551" y="553577"/>
                    <a:pt x="2097504" y="553672"/>
                  </a:cubicBezTo>
                  <a:cubicBezTo>
                    <a:pt x="2098742" y="553577"/>
                    <a:pt x="2100075" y="553577"/>
                    <a:pt x="2101314" y="553482"/>
                  </a:cubicBezTo>
                  <a:cubicBezTo>
                    <a:pt x="2101123" y="553482"/>
                    <a:pt x="2100837" y="553482"/>
                    <a:pt x="2100647" y="553482"/>
                  </a:cubicBezTo>
                  <a:cubicBezTo>
                    <a:pt x="2103885" y="553291"/>
                    <a:pt x="2107219" y="553005"/>
                    <a:pt x="2110458" y="552720"/>
                  </a:cubicBezTo>
                  <a:cubicBezTo>
                    <a:pt x="2109981" y="552815"/>
                    <a:pt x="2109505" y="552815"/>
                    <a:pt x="2109029" y="552815"/>
                  </a:cubicBezTo>
                  <a:cubicBezTo>
                    <a:pt x="2119316" y="551862"/>
                    <a:pt x="2129222" y="550243"/>
                    <a:pt x="2139223" y="548243"/>
                  </a:cubicBezTo>
                  <a:cubicBezTo>
                    <a:pt x="2139223" y="548243"/>
                    <a:pt x="2139223" y="548243"/>
                    <a:pt x="2139223" y="548243"/>
                  </a:cubicBezTo>
                  <a:cubicBezTo>
                    <a:pt x="2139699" y="548148"/>
                    <a:pt x="2140080" y="548052"/>
                    <a:pt x="2140556" y="547957"/>
                  </a:cubicBezTo>
                  <a:cubicBezTo>
                    <a:pt x="2140080" y="548052"/>
                    <a:pt x="2139699" y="548148"/>
                    <a:pt x="2139223" y="548243"/>
                  </a:cubicBezTo>
                  <a:cubicBezTo>
                    <a:pt x="2144367" y="547195"/>
                    <a:pt x="2149510" y="545957"/>
                    <a:pt x="2154558" y="544623"/>
                  </a:cubicBezTo>
                  <a:cubicBezTo>
                    <a:pt x="2154177" y="544719"/>
                    <a:pt x="2153796" y="544814"/>
                    <a:pt x="2153415" y="544909"/>
                  </a:cubicBezTo>
                  <a:cubicBezTo>
                    <a:pt x="2156368" y="544147"/>
                    <a:pt x="2159321" y="543290"/>
                    <a:pt x="2162178" y="542433"/>
                  </a:cubicBezTo>
                  <a:cubicBezTo>
                    <a:pt x="2161988" y="542528"/>
                    <a:pt x="2161797" y="542528"/>
                    <a:pt x="2161607" y="542623"/>
                  </a:cubicBezTo>
                  <a:cubicBezTo>
                    <a:pt x="2181419" y="536813"/>
                    <a:pt x="2199611" y="529764"/>
                    <a:pt x="2216471" y="521573"/>
                  </a:cubicBezTo>
                  <a:cubicBezTo>
                    <a:pt x="2205898" y="516715"/>
                    <a:pt x="2196278" y="512048"/>
                    <a:pt x="2185134" y="508524"/>
                  </a:cubicBezTo>
                  <a:close/>
                  <a:moveTo>
                    <a:pt x="2406494" y="617109"/>
                  </a:moveTo>
                  <a:cubicBezTo>
                    <a:pt x="2418877" y="577199"/>
                    <a:pt x="2435546" y="531669"/>
                    <a:pt x="2469645" y="510143"/>
                  </a:cubicBezTo>
                  <a:cubicBezTo>
                    <a:pt x="2416972" y="504523"/>
                    <a:pt x="2408495" y="583009"/>
                    <a:pt x="2406494" y="617109"/>
                  </a:cubicBezTo>
                  <a:close/>
                  <a:moveTo>
                    <a:pt x="2502887" y="512619"/>
                  </a:moveTo>
                  <a:cubicBezTo>
                    <a:pt x="2479266" y="528145"/>
                    <a:pt x="2462501" y="563388"/>
                    <a:pt x="2456120" y="587391"/>
                  </a:cubicBezTo>
                  <a:cubicBezTo>
                    <a:pt x="2478313" y="552815"/>
                    <a:pt x="2499935" y="523383"/>
                    <a:pt x="2533939" y="514239"/>
                  </a:cubicBezTo>
                  <a:cubicBezTo>
                    <a:pt x="2519556" y="510143"/>
                    <a:pt x="2510698" y="509667"/>
                    <a:pt x="2502887" y="512619"/>
                  </a:cubicBezTo>
                  <a:close/>
                  <a:moveTo>
                    <a:pt x="2503173" y="586819"/>
                  </a:moveTo>
                  <a:cubicBezTo>
                    <a:pt x="2522414" y="561387"/>
                    <a:pt x="2566324" y="526812"/>
                    <a:pt x="2590327" y="528907"/>
                  </a:cubicBezTo>
                  <a:cubicBezTo>
                    <a:pt x="2583755" y="524621"/>
                    <a:pt x="2563848" y="519287"/>
                    <a:pt x="2559561" y="521763"/>
                  </a:cubicBezTo>
                  <a:cubicBezTo>
                    <a:pt x="2535273" y="531288"/>
                    <a:pt x="2510888" y="567102"/>
                    <a:pt x="2503173" y="586819"/>
                  </a:cubicBezTo>
                  <a:close/>
                  <a:moveTo>
                    <a:pt x="2713104" y="501951"/>
                  </a:moveTo>
                  <a:cubicBezTo>
                    <a:pt x="2660145" y="529479"/>
                    <a:pt x="2587946" y="521763"/>
                    <a:pt x="2548322" y="475948"/>
                  </a:cubicBezTo>
                  <a:lnTo>
                    <a:pt x="2547560" y="476424"/>
                  </a:lnTo>
                  <a:cubicBezTo>
                    <a:pt x="2644619" y="593106"/>
                    <a:pt x="2768540" y="434324"/>
                    <a:pt x="2792352" y="547386"/>
                  </a:cubicBezTo>
                  <a:cubicBezTo>
                    <a:pt x="2792448" y="547386"/>
                    <a:pt x="2793114" y="547386"/>
                    <a:pt x="2793209" y="547386"/>
                  </a:cubicBezTo>
                  <a:cubicBezTo>
                    <a:pt x="2797305" y="497284"/>
                    <a:pt x="2751871" y="483473"/>
                    <a:pt x="2713104" y="501951"/>
                  </a:cubicBezTo>
                  <a:close/>
                  <a:moveTo>
                    <a:pt x="2617664" y="828087"/>
                  </a:moveTo>
                  <a:cubicBezTo>
                    <a:pt x="2617664" y="828087"/>
                    <a:pt x="2617568" y="828183"/>
                    <a:pt x="2617568" y="828183"/>
                  </a:cubicBezTo>
                  <a:cubicBezTo>
                    <a:pt x="2618235" y="827802"/>
                    <a:pt x="2618902" y="827421"/>
                    <a:pt x="2619474" y="826944"/>
                  </a:cubicBezTo>
                  <a:cubicBezTo>
                    <a:pt x="2619378" y="827040"/>
                    <a:pt x="2619188" y="827135"/>
                    <a:pt x="2619093" y="827230"/>
                  </a:cubicBezTo>
                  <a:cubicBezTo>
                    <a:pt x="2636809" y="815991"/>
                    <a:pt x="2637857" y="787511"/>
                    <a:pt x="2613759" y="785225"/>
                  </a:cubicBezTo>
                  <a:cubicBezTo>
                    <a:pt x="2613759" y="785225"/>
                    <a:pt x="2613759" y="785225"/>
                    <a:pt x="2613854" y="785225"/>
                  </a:cubicBezTo>
                  <a:cubicBezTo>
                    <a:pt x="2613759" y="785225"/>
                    <a:pt x="2613663" y="785225"/>
                    <a:pt x="2613568" y="785320"/>
                  </a:cubicBezTo>
                  <a:cubicBezTo>
                    <a:pt x="2613663" y="785320"/>
                    <a:pt x="2613663" y="785320"/>
                    <a:pt x="2613759" y="785320"/>
                  </a:cubicBezTo>
                  <a:cubicBezTo>
                    <a:pt x="2608234" y="788082"/>
                    <a:pt x="2616426" y="793797"/>
                    <a:pt x="2616616" y="797512"/>
                  </a:cubicBezTo>
                  <a:cubicBezTo>
                    <a:pt x="2617187" y="804942"/>
                    <a:pt x="2607662" y="801989"/>
                    <a:pt x="2603471" y="800274"/>
                  </a:cubicBezTo>
                  <a:cubicBezTo>
                    <a:pt x="2598423" y="802275"/>
                    <a:pt x="2615187" y="810180"/>
                    <a:pt x="2612139" y="813990"/>
                  </a:cubicBezTo>
                  <a:cubicBezTo>
                    <a:pt x="2606424" y="819324"/>
                    <a:pt x="2600043" y="804656"/>
                    <a:pt x="2594709" y="807894"/>
                  </a:cubicBezTo>
                  <a:cubicBezTo>
                    <a:pt x="2592708" y="811228"/>
                    <a:pt x="2597757" y="814848"/>
                    <a:pt x="2597280" y="818277"/>
                  </a:cubicBezTo>
                  <a:cubicBezTo>
                    <a:pt x="2593280" y="823992"/>
                    <a:pt x="2588517" y="817134"/>
                    <a:pt x="2586422" y="813419"/>
                  </a:cubicBezTo>
                  <a:cubicBezTo>
                    <a:pt x="2560514" y="802656"/>
                    <a:pt x="2584802" y="847042"/>
                    <a:pt x="2616807" y="828754"/>
                  </a:cubicBezTo>
                  <a:cubicBezTo>
                    <a:pt x="2616711" y="828754"/>
                    <a:pt x="2616616" y="828849"/>
                    <a:pt x="2616616" y="828849"/>
                  </a:cubicBezTo>
                  <a:cubicBezTo>
                    <a:pt x="2616902" y="828468"/>
                    <a:pt x="2617283" y="828278"/>
                    <a:pt x="2617664" y="828087"/>
                  </a:cubicBezTo>
                  <a:close/>
                  <a:moveTo>
                    <a:pt x="2579183" y="757126"/>
                  </a:moveTo>
                  <a:cubicBezTo>
                    <a:pt x="2578611" y="758364"/>
                    <a:pt x="2571849" y="759412"/>
                    <a:pt x="2574039" y="760746"/>
                  </a:cubicBezTo>
                  <a:cubicBezTo>
                    <a:pt x="2576611" y="762174"/>
                    <a:pt x="2589946" y="758936"/>
                    <a:pt x="2585088" y="764841"/>
                  </a:cubicBezTo>
                  <a:cubicBezTo>
                    <a:pt x="2581754" y="766556"/>
                    <a:pt x="2574611" y="764937"/>
                    <a:pt x="2573182" y="767699"/>
                  </a:cubicBezTo>
                  <a:cubicBezTo>
                    <a:pt x="2573468" y="771318"/>
                    <a:pt x="2585945" y="770747"/>
                    <a:pt x="2578040" y="775795"/>
                  </a:cubicBezTo>
                  <a:cubicBezTo>
                    <a:pt x="2574134" y="776271"/>
                    <a:pt x="2568801" y="772747"/>
                    <a:pt x="2566419" y="777700"/>
                  </a:cubicBezTo>
                  <a:cubicBezTo>
                    <a:pt x="2565657" y="788178"/>
                    <a:pt x="2585279" y="783701"/>
                    <a:pt x="2589565" y="778653"/>
                  </a:cubicBezTo>
                  <a:cubicBezTo>
                    <a:pt x="2589184" y="779034"/>
                    <a:pt x="2588708" y="779319"/>
                    <a:pt x="2588327" y="779700"/>
                  </a:cubicBezTo>
                  <a:cubicBezTo>
                    <a:pt x="2608615" y="766746"/>
                    <a:pt x="2591184" y="730075"/>
                    <a:pt x="2570896" y="748077"/>
                  </a:cubicBezTo>
                  <a:cubicBezTo>
                    <a:pt x="2573087" y="751697"/>
                    <a:pt x="2586136" y="750649"/>
                    <a:pt x="2579183" y="757126"/>
                  </a:cubicBezTo>
                  <a:close/>
                  <a:moveTo>
                    <a:pt x="2571277" y="825706"/>
                  </a:moveTo>
                  <a:cubicBezTo>
                    <a:pt x="2562990" y="823420"/>
                    <a:pt x="2569848" y="842851"/>
                    <a:pt x="2559657" y="839613"/>
                  </a:cubicBezTo>
                  <a:cubicBezTo>
                    <a:pt x="2556418" y="839041"/>
                    <a:pt x="2555370" y="833517"/>
                    <a:pt x="2552418" y="832469"/>
                  </a:cubicBezTo>
                  <a:cubicBezTo>
                    <a:pt x="2549751" y="835612"/>
                    <a:pt x="2557370" y="853995"/>
                    <a:pt x="2547941" y="847995"/>
                  </a:cubicBezTo>
                  <a:cubicBezTo>
                    <a:pt x="2545369" y="844089"/>
                    <a:pt x="2546226" y="833612"/>
                    <a:pt x="2541654" y="834850"/>
                  </a:cubicBezTo>
                  <a:cubicBezTo>
                    <a:pt x="2538035" y="837136"/>
                    <a:pt x="2539844" y="849614"/>
                    <a:pt x="2532606" y="844185"/>
                  </a:cubicBezTo>
                  <a:cubicBezTo>
                    <a:pt x="2529653" y="840375"/>
                    <a:pt x="2534415" y="834564"/>
                    <a:pt x="2530415" y="831135"/>
                  </a:cubicBezTo>
                  <a:cubicBezTo>
                    <a:pt x="2527557" y="828087"/>
                    <a:pt x="2522509" y="829421"/>
                    <a:pt x="2521176" y="833326"/>
                  </a:cubicBezTo>
                  <a:cubicBezTo>
                    <a:pt x="2511079" y="881618"/>
                    <a:pt x="2600233" y="865711"/>
                    <a:pt x="2571277" y="825706"/>
                  </a:cubicBezTo>
                  <a:close/>
                  <a:moveTo>
                    <a:pt x="2554513" y="798369"/>
                  </a:moveTo>
                  <a:cubicBezTo>
                    <a:pt x="2549941" y="803037"/>
                    <a:pt x="2548036" y="795321"/>
                    <a:pt x="2545369" y="793226"/>
                  </a:cubicBezTo>
                  <a:cubicBezTo>
                    <a:pt x="2545369" y="793226"/>
                    <a:pt x="2545369" y="793226"/>
                    <a:pt x="2545369" y="793226"/>
                  </a:cubicBezTo>
                  <a:cubicBezTo>
                    <a:pt x="2545369" y="793226"/>
                    <a:pt x="2545274" y="793226"/>
                    <a:pt x="2545274" y="793226"/>
                  </a:cubicBezTo>
                  <a:cubicBezTo>
                    <a:pt x="2545274" y="793226"/>
                    <a:pt x="2545274" y="793226"/>
                    <a:pt x="2545369" y="793226"/>
                  </a:cubicBezTo>
                  <a:cubicBezTo>
                    <a:pt x="2545274" y="793321"/>
                    <a:pt x="2545178" y="793416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3274" y="797226"/>
                    <a:pt x="2547084" y="803799"/>
                    <a:pt x="2543464" y="806275"/>
                  </a:cubicBezTo>
                  <a:cubicBezTo>
                    <a:pt x="2537844" y="807894"/>
                    <a:pt x="2541083" y="786463"/>
                    <a:pt x="2535082" y="797036"/>
                  </a:cubicBezTo>
                  <a:cubicBezTo>
                    <a:pt x="2534606" y="804751"/>
                    <a:pt x="2527081" y="803322"/>
                    <a:pt x="2529272" y="796083"/>
                  </a:cubicBezTo>
                  <a:cubicBezTo>
                    <a:pt x="2530701" y="792654"/>
                    <a:pt x="2528319" y="788178"/>
                    <a:pt x="2524414" y="789035"/>
                  </a:cubicBezTo>
                  <a:cubicBezTo>
                    <a:pt x="2508221" y="804846"/>
                    <a:pt x="2539178" y="830850"/>
                    <a:pt x="2559942" y="809895"/>
                  </a:cubicBezTo>
                  <a:cubicBezTo>
                    <a:pt x="2565371" y="806370"/>
                    <a:pt x="2565467" y="788463"/>
                    <a:pt x="2558228" y="789130"/>
                  </a:cubicBezTo>
                  <a:cubicBezTo>
                    <a:pt x="2555275" y="791321"/>
                    <a:pt x="2556704" y="795702"/>
                    <a:pt x="2554513" y="798369"/>
                  </a:cubicBezTo>
                  <a:close/>
                  <a:moveTo>
                    <a:pt x="2541273" y="751697"/>
                  </a:moveTo>
                  <a:cubicBezTo>
                    <a:pt x="2519175" y="756936"/>
                    <a:pt x="2530796" y="787035"/>
                    <a:pt x="2550322" y="776081"/>
                  </a:cubicBezTo>
                  <a:cubicBezTo>
                    <a:pt x="2564228" y="768937"/>
                    <a:pt x="2556513" y="747792"/>
                    <a:pt x="2541273" y="751697"/>
                  </a:cubicBezTo>
                  <a:close/>
                  <a:moveTo>
                    <a:pt x="2517461" y="779796"/>
                  </a:moveTo>
                  <a:cubicBezTo>
                    <a:pt x="2517651" y="779605"/>
                    <a:pt x="2517842" y="779415"/>
                    <a:pt x="2517937" y="779319"/>
                  </a:cubicBezTo>
                  <a:cubicBezTo>
                    <a:pt x="2517937" y="779415"/>
                    <a:pt x="2517746" y="779605"/>
                    <a:pt x="2517461" y="779796"/>
                  </a:cubicBezTo>
                  <a:cubicBezTo>
                    <a:pt x="2517746" y="779605"/>
                    <a:pt x="2517937" y="779415"/>
                    <a:pt x="2518032" y="779224"/>
                  </a:cubicBezTo>
                  <a:cubicBezTo>
                    <a:pt x="2518032" y="779224"/>
                    <a:pt x="2518032" y="779224"/>
                    <a:pt x="2518032" y="779224"/>
                  </a:cubicBezTo>
                  <a:cubicBezTo>
                    <a:pt x="2518032" y="779224"/>
                    <a:pt x="2518032" y="779224"/>
                    <a:pt x="2518032" y="779129"/>
                  </a:cubicBezTo>
                  <a:cubicBezTo>
                    <a:pt x="2518032" y="779129"/>
                    <a:pt x="2518032" y="779129"/>
                    <a:pt x="2518032" y="779129"/>
                  </a:cubicBezTo>
                  <a:cubicBezTo>
                    <a:pt x="2518127" y="779034"/>
                    <a:pt x="2518127" y="778938"/>
                    <a:pt x="2518127" y="778843"/>
                  </a:cubicBezTo>
                  <a:cubicBezTo>
                    <a:pt x="2518127" y="778843"/>
                    <a:pt x="2518127" y="778938"/>
                    <a:pt x="2518127" y="778938"/>
                  </a:cubicBezTo>
                  <a:cubicBezTo>
                    <a:pt x="2518127" y="778843"/>
                    <a:pt x="2518223" y="778748"/>
                    <a:pt x="2518223" y="778748"/>
                  </a:cubicBezTo>
                  <a:cubicBezTo>
                    <a:pt x="2518223" y="778748"/>
                    <a:pt x="2518223" y="778843"/>
                    <a:pt x="2518127" y="778843"/>
                  </a:cubicBezTo>
                  <a:cubicBezTo>
                    <a:pt x="2518223" y="778653"/>
                    <a:pt x="2518223" y="778462"/>
                    <a:pt x="2518223" y="778367"/>
                  </a:cubicBezTo>
                  <a:cubicBezTo>
                    <a:pt x="2518223" y="778462"/>
                    <a:pt x="2518223" y="778557"/>
                    <a:pt x="2518223" y="778748"/>
                  </a:cubicBezTo>
                  <a:cubicBezTo>
                    <a:pt x="2518223" y="778557"/>
                    <a:pt x="2518318" y="778462"/>
                    <a:pt x="2518223" y="778272"/>
                  </a:cubicBezTo>
                  <a:cubicBezTo>
                    <a:pt x="2518223" y="778272"/>
                    <a:pt x="2518223" y="778367"/>
                    <a:pt x="2518223" y="778367"/>
                  </a:cubicBezTo>
                  <a:cubicBezTo>
                    <a:pt x="2517175" y="774271"/>
                    <a:pt x="2504507" y="774081"/>
                    <a:pt x="2510984" y="768461"/>
                  </a:cubicBezTo>
                  <a:cubicBezTo>
                    <a:pt x="2511651" y="767127"/>
                    <a:pt x="2519080" y="766746"/>
                    <a:pt x="2517080" y="765127"/>
                  </a:cubicBezTo>
                  <a:cubicBezTo>
                    <a:pt x="2514699" y="763127"/>
                    <a:pt x="2502221" y="765318"/>
                    <a:pt x="2506317" y="759888"/>
                  </a:cubicBezTo>
                  <a:cubicBezTo>
                    <a:pt x="2509555" y="758269"/>
                    <a:pt x="2516699" y="760460"/>
                    <a:pt x="2518413" y="758745"/>
                  </a:cubicBezTo>
                  <a:cubicBezTo>
                    <a:pt x="2518413" y="758745"/>
                    <a:pt x="2518318" y="758745"/>
                    <a:pt x="2518318" y="758841"/>
                  </a:cubicBezTo>
                  <a:cubicBezTo>
                    <a:pt x="2518413" y="758841"/>
                    <a:pt x="2518413" y="758745"/>
                    <a:pt x="2518509" y="758745"/>
                  </a:cubicBezTo>
                  <a:cubicBezTo>
                    <a:pt x="2518509" y="758745"/>
                    <a:pt x="2518509" y="758745"/>
                    <a:pt x="2518413" y="758745"/>
                  </a:cubicBezTo>
                  <a:cubicBezTo>
                    <a:pt x="2520509" y="755602"/>
                    <a:pt x="2513460" y="755126"/>
                    <a:pt x="2512508" y="752840"/>
                  </a:cubicBezTo>
                  <a:cubicBezTo>
                    <a:pt x="2512412" y="747792"/>
                    <a:pt x="2518604" y="749982"/>
                    <a:pt x="2521366" y="751221"/>
                  </a:cubicBezTo>
                  <a:cubicBezTo>
                    <a:pt x="2538797" y="748268"/>
                    <a:pt x="2516032" y="734933"/>
                    <a:pt x="2503745" y="745601"/>
                  </a:cubicBezTo>
                  <a:cubicBezTo>
                    <a:pt x="2485552" y="756840"/>
                    <a:pt x="2494791" y="790273"/>
                    <a:pt x="2517461" y="779796"/>
                  </a:cubicBezTo>
                  <a:cubicBezTo>
                    <a:pt x="2517556" y="779700"/>
                    <a:pt x="2517556" y="779796"/>
                    <a:pt x="2517461" y="779796"/>
                  </a:cubicBezTo>
                  <a:close/>
                  <a:moveTo>
                    <a:pt x="2551560" y="848852"/>
                  </a:moveTo>
                  <a:cubicBezTo>
                    <a:pt x="2551751" y="848757"/>
                    <a:pt x="2551941" y="848661"/>
                    <a:pt x="2552132" y="848471"/>
                  </a:cubicBezTo>
                  <a:cubicBezTo>
                    <a:pt x="2551941" y="848661"/>
                    <a:pt x="2551751" y="848757"/>
                    <a:pt x="2551560" y="848852"/>
                  </a:cubicBezTo>
                  <a:close/>
                  <a:moveTo>
                    <a:pt x="2520794" y="817419"/>
                  </a:moveTo>
                  <a:cubicBezTo>
                    <a:pt x="2518318" y="809514"/>
                    <a:pt x="2510317" y="823515"/>
                    <a:pt x="2505840" y="821325"/>
                  </a:cubicBezTo>
                  <a:cubicBezTo>
                    <a:pt x="2500506" y="819801"/>
                    <a:pt x="2504411" y="813514"/>
                    <a:pt x="2504031" y="809990"/>
                  </a:cubicBezTo>
                  <a:cubicBezTo>
                    <a:pt x="2498601" y="810847"/>
                    <a:pt x="2497268" y="820944"/>
                    <a:pt x="2491458" y="820848"/>
                  </a:cubicBezTo>
                  <a:cubicBezTo>
                    <a:pt x="2485647" y="817038"/>
                    <a:pt x="2498411" y="809704"/>
                    <a:pt x="2495839" y="805227"/>
                  </a:cubicBezTo>
                  <a:cubicBezTo>
                    <a:pt x="2492505" y="802656"/>
                    <a:pt x="2486314" y="812943"/>
                    <a:pt x="2483266" y="807894"/>
                  </a:cubicBezTo>
                  <a:cubicBezTo>
                    <a:pt x="2482123" y="806085"/>
                    <a:pt x="2483171" y="804084"/>
                    <a:pt x="2484600" y="802941"/>
                  </a:cubicBezTo>
                  <a:cubicBezTo>
                    <a:pt x="2501173" y="790368"/>
                    <a:pt x="2479456" y="783320"/>
                    <a:pt x="2471645" y="805323"/>
                  </a:cubicBezTo>
                  <a:cubicBezTo>
                    <a:pt x="2462025" y="835898"/>
                    <a:pt x="2516223" y="849709"/>
                    <a:pt x="2520794" y="817419"/>
                  </a:cubicBezTo>
                  <a:close/>
                  <a:moveTo>
                    <a:pt x="2481742" y="779510"/>
                  </a:moveTo>
                  <a:cubicBezTo>
                    <a:pt x="2492315" y="772080"/>
                    <a:pt x="2459453" y="771795"/>
                    <a:pt x="2474312" y="761508"/>
                  </a:cubicBezTo>
                  <a:cubicBezTo>
                    <a:pt x="2476122" y="759793"/>
                    <a:pt x="2482599" y="760079"/>
                    <a:pt x="2482790" y="757793"/>
                  </a:cubicBezTo>
                  <a:cubicBezTo>
                    <a:pt x="2478123" y="753792"/>
                    <a:pt x="2467835" y="757983"/>
                    <a:pt x="2464883" y="752268"/>
                  </a:cubicBezTo>
                  <a:cubicBezTo>
                    <a:pt x="2465931" y="744934"/>
                    <a:pt x="2480790" y="751125"/>
                    <a:pt x="2483647" y="748173"/>
                  </a:cubicBezTo>
                  <a:cubicBezTo>
                    <a:pt x="2489171" y="742553"/>
                    <a:pt x="2468788" y="741791"/>
                    <a:pt x="2476979" y="735219"/>
                  </a:cubicBezTo>
                  <a:cubicBezTo>
                    <a:pt x="2476979" y="735219"/>
                    <a:pt x="2476979" y="735219"/>
                    <a:pt x="2476979" y="735314"/>
                  </a:cubicBezTo>
                  <a:cubicBezTo>
                    <a:pt x="2476979" y="735314"/>
                    <a:pt x="2477075" y="735219"/>
                    <a:pt x="2477075" y="735219"/>
                  </a:cubicBezTo>
                  <a:cubicBezTo>
                    <a:pt x="2477075" y="735219"/>
                    <a:pt x="2476979" y="735219"/>
                    <a:pt x="2476979" y="735314"/>
                  </a:cubicBezTo>
                  <a:cubicBezTo>
                    <a:pt x="2479361" y="733218"/>
                    <a:pt x="2482694" y="734647"/>
                    <a:pt x="2485171" y="735695"/>
                  </a:cubicBezTo>
                  <a:cubicBezTo>
                    <a:pt x="2501649" y="741029"/>
                    <a:pt x="2502507" y="721693"/>
                    <a:pt x="2480409" y="722455"/>
                  </a:cubicBezTo>
                  <a:cubicBezTo>
                    <a:pt x="2439070" y="721598"/>
                    <a:pt x="2435260" y="794369"/>
                    <a:pt x="2481742" y="779510"/>
                  </a:cubicBezTo>
                  <a:close/>
                  <a:moveTo>
                    <a:pt x="2495553" y="713216"/>
                  </a:moveTo>
                  <a:cubicBezTo>
                    <a:pt x="2497934" y="716740"/>
                    <a:pt x="2505174" y="725217"/>
                    <a:pt x="2510698" y="721122"/>
                  </a:cubicBezTo>
                  <a:cubicBezTo>
                    <a:pt x="2510603" y="721122"/>
                    <a:pt x="2510603" y="721217"/>
                    <a:pt x="2510508" y="721312"/>
                  </a:cubicBezTo>
                  <a:cubicBezTo>
                    <a:pt x="2510603" y="721217"/>
                    <a:pt x="2510698" y="721122"/>
                    <a:pt x="2510793" y="721122"/>
                  </a:cubicBezTo>
                  <a:cubicBezTo>
                    <a:pt x="2510793" y="721122"/>
                    <a:pt x="2510698" y="721217"/>
                    <a:pt x="2510698" y="721217"/>
                  </a:cubicBezTo>
                  <a:cubicBezTo>
                    <a:pt x="2511079" y="720931"/>
                    <a:pt x="2511365" y="720550"/>
                    <a:pt x="2511651" y="720169"/>
                  </a:cubicBezTo>
                  <a:cubicBezTo>
                    <a:pt x="2511651" y="720169"/>
                    <a:pt x="2511555" y="720264"/>
                    <a:pt x="2511555" y="720264"/>
                  </a:cubicBezTo>
                  <a:cubicBezTo>
                    <a:pt x="2511651" y="720169"/>
                    <a:pt x="2511746" y="720074"/>
                    <a:pt x="2511746" y="719883"/>
                  </a:cubicBezTo>
                  <a:cubicBezTo>
                    <a:pt x="2511746" y="719979"/>
                    <a:pt x="2511651" y="719979"/>
                    <a:pt x="2511555" y="720074"/>
                  </a:cubicBezTo>
                  <a:cubicBezTo>
                    <a:pt x="2511651" y="719883"/>
                    <a:pt x="2511841" y="719693"/>
                    <a:pt x="2511936" y="719502"/>
                  </a:cubicBezTo>
                  <a:cubicBezTo>
                    <a:pt x="2511841" y="719598"/>
                    <a:pt x="2511841" y="719693"/>
                    <a:pt x="2511746" y="719883"/>
                  </a:cubicBezTo>
                  <a:cubicBezTo>
                    <a:pt x="2511841" y="719693"/>
                    <a:pt x="2511936" y="719502"/>
                    <a:pt x="2512032" y="719407"/>
                  </a:cubicBezTo>
                  <a:cubicBezTo>
                    <a:pt x="2512032" y="719502"/>
                    <a:pt x="2511936" y="719502"/>
                    <a:pt x="2511936" y="719598"/>
                  </a:cubicBezTo>
                  <a:cubicBezTo>
                    <a:pt x="2515937" y="712263"/>
                    <a:pt x="2503840" y="711216"/>
                    <a:pt x="2504411" y="705120"/>
                  </a:cubicBezTo>
                  <a:cubicBezTo>
                    <a:pt x="2505554" y="699976"/>
                    <a:pt x="2510222" y="703215"/>
                    <a:pt x="2512889" y="704929"/>
                  </a:cubicBezTo>
                  <a:cubicBezTo>
                    <a:pt x="2526891" y="709215"/>
                    <a:pt x="2507936" y="693785"/>
                    <a:pt x="2511746" y="689689"/>
                  </a:cubicBezTo>
                  <a:cubicBezTo>
                    <a:pt x="2515651" y="684450"/>
                    <a:pt x="2524604" y="704167"/>
                    <a:pt x="2525843" y="697976"/>
                  </a:cubicBezTo>
                  <a:cubicBezTo>
                    <a:pt x="2523652" y="693023"/>
                    <a:pt x="2523747" y="684165"/>
                    <a:pt x="2530891" y="686832"/>
                  </a:cubicBezTo>
                  <a:cubicBezTo>
                    <a:pt x="2534225" y="687975"/>
                    <a:pt x="2537654" y="693118"/>
                    <a:pt x="2541464" y="691404"/>
                  </a:cubicBezTo>
                  <a:cubicBezTo>
                    <a:pt x="2545083" y="686260"/>
                    <a:pt x="2538035" y="678164"/>
                    <a:pt x="2533844" y="674354"/>
                  </a:cubicBezTo>
                  <a:cubicBezTo>
                    <a:pt x="2511746" y="661209"/>
                    <a:pt x="2480980" y="691118"/>
                    <a:pt x="2495553" y="713216"/>
                  </a:cubicBezTo>
                  <a:close/>
                  <a:moveTo>
                    <a:pt x="2527748" y="726075"/>
                  </a:moveTo>
                  <a:cubicBezTo>
                    <a:pt x="2527271" y="738933"/>
                    <a:pt x="2532129" y="748363"/>
                    <a:pt x="2536796" y="730551"/>
                  </a:cubicBezTo>
                  <a:cubicBezTo>
                    <a:pt x="2541368" y="725884"/>
                    <a:pt x="2543845" y="734552"/>
                    <a:pt x="2545274" y="737695"/>
                  </a:cubicBezTo>
                  <a:cubicBezTo>
                    <a:pt x="2549084" y="736362"/>
                    <a:pt x="2544417" y="725122"/>
                    <a:pt x="2548608" y="723312"/>
                  </a:cubicBezTo>
                  <a:cubicBezTo>
                    <a:pt x="2554323" y="723598"/>
                    <a:pt x="2550227" y="735981"/>
                    <a:pt x="2553275" y="737886"/>
                  </a:cubicBezTo>
                  <a:cubicBezTo>
                    <a:pt x="2556894" y="739219"/>
                    <a:pt x="2556513" y="730932"/>
                    <a:pt x="2558990" y="729885"/>
                  </a:cubicBezTo>
                  <a:cubicBezTo>
                    <a:pt x="2568229" y="730266"/>
                    <a:pt x="2555751" y="745506"/>
                    <a:pt x="2566419" y="746268"/>
                  </a:cubicBezTo>
                  <a:cubicBezTo>
                    <a:pt x="2566419" y="746268"/>
                    <a:pt x="2566324" y="746268"/>
                    <a:pt x="2566324" y="746268"/>
                  </a:cubicBezTo>
                  <a:cubicBezTo>
                    <a:pt x="2566419" y="746268"/>
                    <a:pt x="2566610" y="746268"/>
                    <a:pt x="2566705" y="746268"/>
                  </a:cubicBezTo>
                  <a:cubicBezTo>
                    <a:pt x="2566610" y="746268"/>
                    <a:pt x="2566515" y="746268"/>
                    <a:pt x="2566419" y="746268"/>
                  </a:cubicBezTo>
                  <a:cubicBezTo>
                    <a:pt x="2566705" y="746268"/>
                    <a:pt x="2566991" y="746172"/>
                    <a:pt x="2567276" y="746077"/>
                  </a:cubicBezTo>
                  <a:cubicBezTo>
                    <a:pt x="2567276" y="746077"/>
                    <a:pt x="2567276" y="746077"/>
                    <a:pt x="2567181" y="746077"/>
                  </a:cubicBezTo>
                  <a:cubicBezTo>
                    <a:pt x="2567181" y="746077"/>
                    <a:pt x="2567181" y="746077"/>
                    <a:pt x="2567276" y="746077"/>
                  </a:cubicBezTo>
                  <a:cubicBezTo>
                    <a:pt x="2567276" y="746077"/>
                    <a:pt x="2567276" y="746077"/>
                    <a:pt x="2567276" y="746077"/>
                  </a:cubicBezTo>
                  <a:cubicBezTo>
                    <a:pt x="2587279" y="719883"/>
                    <a:pt x="2536130" y="691689"/>
                    <a:pt x="2527748" y="726075"/>
                  </a:cubicBezTo>
                  <a:close/>
                  <a:moveTo>
                    <a:pt x="2570039" y="679497"/>
                  </a:moveTo>
                  <a:cubicBezTo>
                    <a:pt x="2571277" y="677592"/>
                    <a:pt x="2573468" y="676068"/>
                    <a:pt x="2575849" y="676735"/>
                  </a:cubicBezTo>
                  <a:cubicBezTo>
                    <a:pt x="2582135" y="678164"/>
                    <a:pt x="2575563" y="683974"/>
                    <a:pt x="2575087" y="687594"/>
                  </a:cubicBezTo>
                  <a:cubicBezTo>
                    <a:pt x="2575563" y="699786"/>
                    <a:pt x="2589184" y="676068"/>
                    <a:pt x="2594232" y="682450"/>
                  </a:cubicBezTo>
                  <a:cubicBezTo>
                    <a:pt x="2595661" y="687879"/>
                    <a:pt x="2587374" y="690832"/>
                    <a:pt x="2584898" y="695214"/>
                  </a:cubicBezTo>
                  <a:cubicBezTo>
                    <a:pt x="2582421" y="697976"/>
                    <a:pt x="2583088" y="699786"/>
                    <a:pt x="2586993" y="697595"/>
                  </a:cubicBezTo>
                  <a:cubicBezTo>
                    <a:pt x="2591089" y="695118"/>
                    <a:pt x="2600233" y="694166"/>
                    <a:pt x="2598423" y="701405"/>
                  </a:cubicBezTo>
                  <a:cubicBezTo>
                    <a:pt x="2596137" y="706263"/>
                    <a:pt x="2587279" y="718455"/>
                    <a:pt x="2599852" y="713883"/>
                  </a:cubicBezTo>
                  <a:cubicBezTo>
                    <a:pt x="2649668" y="685403"/>
                    <a:pt x="2572420" y="631777"/>
                    <a:pt x="2554799" y="682736"/>
                  </a:cubicBezTo>
                  <a:cubicBezTo>
                    <a:pt x="2556894" y="692451"/>
                    <a:pt x="2568038" y="685974"/>
                    <a:pt x="2570039" y="679497"/>
                  </a:cubicBezTo>
                  <a:close/>
                  <a:moveTo>
                    <a:pt x="2608425" y="724836"/>
                  </a:moveTo>
                  <a:cubicBezTo>
                    <a:pt x="2600995" y="735219"/>
                    <a:pt x="2634142" y="723693"/>
                    <a:pt x="2622331" y="738933"/>
                  </a:cubicBezTo>
                  <a:cubicBezTo>
                    <a:pt x="2603852" y="752935"/>
                    <a:pt x="2632809" y="738076"/>
                    <a:pt x="2635761" y="743410"/>
                  </a:cubicBezTo>
                  <a:cubicBezTo>
                    <a:pt x="2637571" y="750459"/>
                    <a:pt x="2620140" y="749792"/>
                    <a:pt x="2618997" y="754364"/>
                  </a:cubicBezTo>
                  <a:cubicBezTo>
                    <a:pt x="2619188" y="759507"/>
                    <a:pt x="2628999" y="756078"/>
                    <a:pt x="2631380" y="758936"/>
                  </a:cubicBezTo>
                  <a:cubicBezTo>
                    <a:pt x="2633951" y="769032"/>
                    <a:pt x="2619378" y="762936"/>
                    <a:pt x="2615283" y="767794"/>
                  </a:cubicBezTo>
                  <a:cubicBezTo>
                    <a:pt x="2602805" y="790749"/>
                    <a:pt x="2667956" y="773319"/>
                    <a:pt x="2650906" y="734838"/>
                  </a:cubicBezTo>
                  <a:cubicBezTo>
                    <a:pt x="2644238" y="717121"/>
                    <a:pt x="2622045" y="711597"/>
                    <a:pt x="2608425" y="724836"/>
                  </a:cubicBezTo>
                  <a:close/>
                  <a:moveTo>
                    <a:pt x="2705199" y="544623"/>
                  </a:moveTo>
                  <a:cubicBezTo>
                    <a:pt x="2704722" y="544623"/>
                    <a:pt x="2704341" y="544623"/>
                    <a:pt x="2703865" y="544623"/>
                  </a:cubicBezTo>
                  <a:cubicBezTo>
                    <a:pt x="2720724" y="544623"/>
                    <a:pt x="2735583" y="549291"/>
                    <a:pt x="2747013" y="559101"/>
                  </a:cubicBezTo>
                  <a:cubicBezTo>
                    <a:pt x="2746823" y="559006"/>
                    <a:pt x="2746727" y="558816"/>
                    <a:pt x="2746537" y="558720"/>
                  </a:cubicBezTo>
                  <a:cubicBezTo>
                    <a:pt x="2765396" y="574246"/>
                    <a:pt x="2771683" y="597011"/>
                    <a:pt x="2775207" y="620538"/>
                  </a:cubicBezTo>
                  <a:cubicBezTo>
                    <a:pt x="2805497" y="530622"/>
                    <a:pt x="2719010" y="511857"/>
                    <a:pt x="2652144" y="543576"/>
                  </a:cubicBezTo>
                  <a:cubicBezTo>
                    <a:pt x="2636904" y="547767"/>
                    <a:pt x="2618997" y="548433"/>
                    <a:pt x="2606043" y="538051"/>
                  </a:cubicBezTo>
                  <a:lnTo>
                    <a:pt x="2604424" y="539385"/>
                  </a:lnTo>
                  <a:cubicBezTo>
                    <a:pt x="2631761" y="568341"/>
                    <a:pt x="2672051" y="544052"/>
                    <a:pt x="2705199" y="544623"/>
                  </a:cubicBezTo>
                  <a:close/>
                  <a:moveTo>
                    <a:pt x="2795115" y="556149"/>
                  </a:moveTo>
                  <a:cubicBezTo>
                    <a:pt x="2815212" y="579009"/>
                    <a:pt x="2820451" y="607298"/>
                    <a:pt x="2800068" y="632063"/>
                  </a:cubicBezTo>
                  <a:cubicBezTo>
                    <a:pt x="2802353" y="630729"/>
                    <a:pt x="2804640" y="629301"/>
                    <a:pt x="2806735" y="627586"/>
                  </a:cubicBezTo>
                  <a:cubicBezTo>
                    <a:pt x="2806354" y="627872"/>
                    <a:pt x="2805973" y="628253"/>
                    <a:pt x="2805592" y="628539"/>
                  </a:cubicBezTo>
                  <a:cubicBezTo>
                    <a:pt x="2806259" y="628062"/>
                    <a:pt x="2806830" y="627586"/>
                    <a:pt x="2807402" y="627110"/>
                  </a:cubicBezTo>
                  <a:cubicBezTo>
                    <a:pt x="2807211" y="627300"/>
                    <a:pt x="2807021" y="627396"/>
                    <a:pt x="2806735" y="627586"/>
                  </a:cubicBezTo>
                  <a:cubicBezTo>
                    <a:pt x="2807116" y="627300"/>
                    <a:pt x="2807497" y="626919"/>
                    <a:pt x="2807973" y="626634"/>
                  </a:cubicBezTo>
                  <a:cubicBezTo>
                    <a:pt x="2807973" y="626634"/>
                    <a:pt x="2807878" y="626729"/>
                    <a:pt x="2807878" y="626729"/>
                  </a:cubicBezTo>
                  <a:cubicBezTo>
                    <a:pt x="2808068" y="626538"/>
                    <a:pt x="2808259" y="626443"/>
                    <a:pt x="2808450" y="626253"/>
                  </a:cubicBezTo>
                  <a:cubicBezTo>
                    <a:pt x="2808259" y="626348"/>
                    <a:pt x="2808164" y="626538"/>
                    <a:pt x="2807973" y="626634"/>
                  </a:cubicBezTo>
                  <a:cubicBezTo>
                    <a:pt x="2808640" y="626062"/>
                    <a:pt x="2809211" y="625586"/>
                    <a:pt x="2809783" y="625014"/>
                  </a:cubicBezTo>
                  <a:cubicBezTo>
                    <a:pt x="2809688" y="625014"/>
                    <a:pt x="2809688" y="625110"/>
                    <a:pt x="2809688" y="625110"/>
                  </a:cubicBezTo>
                  <a:cubicBezTo>
                    <a:pt x="2809783" y="625014"/>
                    <a:pt x="2809974" y="624919"/>
                    <a:pt x="2810069" y="624729"/>
                  </a:cubicBezTo>
                  <a:cubicBezTo>
                    <a:pt x="2809974" y="624824"/>
                    <a:pt x="2809878" y="624824"/>
                    <a:pt x="2809878" y="624919"/>
                  </a:cubicBezTo>
                  <a:cubicBezTo>
                    <a:pt x="2810259" y="624633"/>
                    <a:pt x="2810545" y="624252"/>
                    <a:pt x="2810926" y="623871"/>
                  </a:cubicBezTo>
                  <a:cubicBezTo>
                    <a:pt x="2810735" y="624062"/>
                    <a:pt x="2810545" y="624252"/>
                    <a:pt x="2810354" y="624443"/>
                  </a:cubicBezTo>
                  <a:cubicBezTo>
                    <a:pt x="2810735" y="624062"/>
                    <a:pt x="2811021" y="623776"/>
                    <a:pt x="2811402" y="623395"/>
                  </a:cubicBezTo>
                  <a:cubicBezTo>
                    <a:pt x="2811212" y="623586"/>
                    <a:pt x="2811021" y="623681"/>
                    <a:pt x="2810926" y="623871"/>
                  </a:cubicBezTo>
                  <a:cubicBezTo>
                    <a:pt x="2812259" y="622538"/>
                    <a:pt x="2813498" y="621109"/>
                    <a:pt x="2814736" y="619585"/>
                  </a:cubicBezTo>
                  <a:cubicBezTo>
                    <a:pt x="2814736" y="619585"/>
                    <a:pt x="2814736" y="619585"/>
                    <a:pt x="2814641" y="619680"/>
                  </a:cubicBezTo>
                  <a:cubicBezTo>
                    <a:pt x="2815403" y="618633"/>
                    <a:pt x="2816165" y="617490"/>
                    <a:pt x="2816927" y="616347"/>
                  </a:cubicBezTo>
                  <a:cubicBezTo>
                    <a:pt x="2816927" y="616347"/>
                    <a:pt x="2816927" y="616347"/>
                    <a:pt x="2816927" y="616347"/>
                  </a:cubicBezTo>
                  <a:cubicBezTo>
                    <a:pt x="2816927" y="616347"/>
                    <a:pt x="2817022" y="616251"/>
                    <a:pt x="2817022" y="616251"/>
                  </a:cubicBezTo>
                  <a:cubicBezTo>
                    <a:pt x="2817022" y="616251"/>
                    <a:pt x="2816927" y="616347"/>
                    <a:pt x="2816927" y="616347"/>
                  </a:cubicBezTo>
                  <a:cubicBezTo>
                    <a:pt x="2817212" y="615870"/>
                    <a:pt x="2817498" y="615394"/>
                    <a:pt x="2817784" y="614918"/>
                  </a:cubicBezTo>
                  <a:cubicBezTo>
                    <a:pt x="2817784" y="614918"/>
                    <a:pt x="2817784" y="615013"/>
                    <a:pt x="2817689" y="615013"/>
                  </a:cubicBezTo>
                  <a:cubicBezTo>
                    <a:pt x="2817784" y="614823"/>
                    <a:pt x="2817879" y="614632"/>
                    <a:pt x="2818070" y="614442"/>
                  </a:cubicBezTo>
                  <a:cubicBezTo>
                    <a:pt x="2817975" y="614632"/>
                    <a:pt x="2817879" y="614727"/>
                    <a:pt x="2817784" y="614918"/>
                  </a:cubicBezTo>
                  <a:cubicBezTo>
                    <a:pt x="2818070" y="614346"/>
                    <a:pt x="2818356" y="613775"/>
                    <a:pt x="2818641" y="613203"/>
                  </a:cubicBezTo>
                  <a:cubicBezTo>
                    <a:pt x="2818546" y="613394"/>
                    <a:pt x="2818451" y="613584"/>
                    <a:pt x="2818356" y="613680"/>
                  </a:cubicBezTo>
                  <a:cubicBezTo>
                    <a:pt x="2818451" y="613489"/>
                    <a:pt x="2818546" y="613203"/>
                    <a:pt x="2818736" y="613013"/>
                  </a:cubicBezTo>
                  <a:cubicBezTo>
                    <a:pt x="2818736" y="613108"/>
                    <a:pt x="2818641" y="613108"/>
                    <a:pt x="2818641" y="613203"/>
                  </a:cubicBezTo>
                  <a:cubicBezTo>
                    <a:pt x="2818832" y="612727"/>
                    <a:pt x="2819118" y="612346"/>
                    <a:pt x="2819308" y="611870"/>
                  </a:cubicBezTo>
                  <a:cubicBezTo>
                    <a:pt x="2819308" y="611965"/>
                    <a:pt x="2819308" y="611965"/>
                    <a:pt x="2819213" y="612060"/>
                  </a:cubicBezTo>
                  <a:cubicBezTo>
                    <a:pt x="2819213" y="611965"/>
                    <a:pt x="2819308" y="611870"/>
                    <a:pt x="2819308" y="611870"/>
                  </a:cubicBezTo>
                  <a:cubicBezTo>
                    <a:pt x="2819308" y="611870"/>
                    <a:pt x="2819308" y="611965"/>
                    <a:pt x="2819308" y="611965"/>
                  </a:cubicBezTo>
                  <a:cubicBezTo>
                    <a:pt x="2828833" y="590343"/>
                    <a:pt x="2815974" y="565769"/>
                    <a:pt x="2795115" y="556149"/>
                  </a:cubicBezTo>
                  <a:close/>
                  <a:moveTo>
                    <a:pt x="2961326" y="485664"/>
                  </a:moveTo>
                  <a:cubicBezTo>
                    <a:pt x="2958563" y="478234"/>
                    <a:pt x="2957230" y="470138"/>
                    <a:pt x="2956277" y="462518"/>
                  </a:cubicBezTo>
                  <a:cubicBezTo>
                    <a:pt x="2943990" y="480806"/>
                    <a:pt x="2957420" y="511000"/>
                    <a:pt x="2980757" y="509000"/>
                  </a:cubicBezTo>
                  <a:cubicBezTo>
                    <a:pt x="2972375" y="502904"/>
                    <a:pt x="2964755" y="495760"/>
                    <a:pt x="2961326" y="485664"/>
                  </a:cubicBezTo>
                  <a:close/>
                  <a:moveTo>
                    <a:pt x="2717676" y="691880"/>
                  </a:moveTo>
                  <a:cubicBezTo>
                    <a:pt x="2738917" y="671115"/>
                    <a:pt x="2771111" y="673973"/>
                    <a:pt x="2798067" y="667591"/>
                  </a:cubicBezTo>
                  <a:cubicBezTo>
                    <a:pt x="2846264" y="658447"/>
                    <a:pt x="2895889" y="639588"/>
                    <a:pt x="2939704" y="613680"/>
                  </a:cubicBezTo>
                  <a:cubicBezTo>
                    <a:pt x="2980661" y="589486"/>
                    <a:pt x="3110773" y="476615"/>
                    <a:pt x="3139443" y="557958"/>
                  </a:cubicBezTo>
                  <a:cubicBezTo>
                    <a:pt x="3119155" y="478044"/>
                    <a:pt x="2997902" y="557863"/>
                    <a:pt x="2952086" y="592058"/>
                  </a:cubicBezTo>
                  <a:cubicBezTo>
                    <a:pt x="2917892" y="613965"/>
                    <a:pt x="2881411" y="632253"/>
                    <a:pt x="2843120" y="645874"/>
                  </a:cubicBezTo>
                  <a:lnTo>
                    <a:pt x="2843120" y="645874"/>
                  </a:lnTo>
                  <a:cubicBezTo>
                    <a:pt x="2900937" y="611394"/>
                    <a:pt x="2947038" y="555482"/>
                    <a:pt x="3008284" y="527574"/>
                  </a:cubicBezTo>
                  <a:cubicBezTo>
                    <a:pt x="3008189" y="527574"/>
                    <a:pt x="3008093" y="527669"/>
                    <a:pt x="3008093" y="527669"/>
                  </a:cubicBezTo>
                  <a:cubicBezTo>
                    <a:pt x="3008189" y="527574"/>
                    <a:pt x="3008284" y="527574"/>
                    <a:pt x="3008379" y="527574"/>
                  </a:cubicBezTo>
                  <a:cubicBezTo>
                    <a:pt x="3008379" y="527574"/>
                    <a:pt x="3008379" y="527574"/>
                    <a:pt x="3008284" y="527574"/>
                  </a:cubicBezTo>
                  <a:cubicBezTo>
                    <a:pt x="3038669" y="512429"/>
                    <a:pt x="3072578" y="502142"/>
                    <a:pt x="3106487" y="500904"/>
                  </a:cubicBezTo>
                  <a:cubicBezTo>
                    <a:pt x="3075816" y="501761"/>
                    <a:pt x="3042384" y="461756"/>
                    <a:pt x="3072197" y="438229"/>
                  </a:cubicBezTo>
                  <a:cubicBezTo>
                    <a:pt x="3071911" y="438420"/>
                    <a:pt x="3071625" y="438610"/>
                    <a:pt x="3071340" y="438801"/>
                  </a:cubicBezTo>
                  <a:cubicBezTo>
                    <a:pt x="3077531" y="434324"/>
                    <a:pt x="3085246" y="432228"/>
                    <a:pt x="3092771" y="431943"/>
                  </a:cubicBezTo>
                  <a:cubicBezTo>
                    <a:pt x="3092485" y="431943"/>
                    <a:pt x="3092199" y="431943"/>
                    <a:pt x="3091913" y="431943"/>
                  </a:cubicBezTo>
                  <a:cubicBezTo>
                    <a:pt x="3092485" y="431943"/>
                    <a:pt x="3093057" y="431847"/>
                    <a:pt x="3093628" y="431847"/>
                  </a:cubicBezTo>
                  <a:cubicBezTo>
                    <a:pt x="3067529" y="452612"/>
                    <a:pt x="3103820" y="489474"/>
                    <a:pt x="3124965" y="463661"/>
                  </a:cubicBezTo>
                  <a:cubicBezTo>
                    <a:pt x="3146206" y="430228"/>
                    <a:pt x="3092961" y="409368"/>
                    <a:pt x="3068101" y="426609"/>
                  </a:cubicBezTo>
                  <a:cubicBezTo>
                    <a:pt x="3068101" y="426609"/>
                    <a:pt x="3068196" y="426609"/>
                    <a:pt x="3068196" y="426513"/>
                  </a:cubicBezTo>
                  <a:cubicBezTo>
                    <a:pt x="3064386" y="428704"/>
                    <a:pt x="3060862" y="431466"/>
                    <a:pt x="3058004" y="434895"/>
                  </a:cubicBezTo>
                  <a:cubicBezTo>
                    <a:pt x="3058100" y="434800"/>
                    <a:pt x="3058100" y="434705"/>
                    <a:pt x="3058195" y="434610"/>
                  </a:cubicBezTo>
                  <a:cubicBezTo>
                    <a:pt x="3057719" y="435086"/>
                    <a:pt x="3057338" y="435657"/>
                    <a:pt x="3056861" y="436134"/>
                  </a:cubicBezTo>
                  <a:cubicBezTo>
                    <a:pt x="3056861" y="436134"/>
                    <a:pt x="3056957" y="436038"/>
                    <a:pt x="3056957" y="436038"/>
                  </a:cubicBezTo>
                  <a:cubicBezTo>
                    <a:pt x="3056576" y="436515"/>
                    <a:pt x="3056195" y="436991"/>
                    <a:pt x="3055909" y="437467"/>
                  </a:cubicBezTo>
                  <a:cubicBezTo>
                    <a:pt x="3055909" y="437372"/>
                    <a:pt x="3056004" y="437372"/>
                    <a:pt x="3056004" y="437277"/>
                  </a:cubicBezTo>
                  <a:cubicBezTo>
                    <a:pt x="3039431" y="459851"/>
                    <a:pt x="3056481" y="493569"/>
                    <a:pt x="3081817" y="500523"/>
                  </a:cubicBezTo>
                  <a:cubicBezTo>
                    <a:pt x="3059052" y="502523"/>
                    <a:pt x="3032192" y="507381"/>
                    <a:pt x="3012761" y="492522"/>
                  </a:cubicBezTo>
                  <a:cubicBezTo>
                    <a:pt x="3002188" y="483473"/>
                    <a:pt x="3001998" y="460422"/>
                    <a:pt x="3018285" y="458136"/>
                  </a:cubicBezTo>
                  <a:cubicBezTo>
                    <a:pt x="3025810" y="455755"/>
                    <a:pt x="3035907" y="463089"/>
                    <a:pt x="3033525" y="471281"/>
                  </a:cubicBezTo>
                  <a:cubicBezTo>
                    <a:pt x="3041717" y="452136"/>
                    <a:pt x="3010379" y="445754"/>
                    <a:pt x="3001521" y="460708"/>
                  </a:cubicBezTo>
                  <a:cubicBezTo>
                    <a:pt x="3001521" y="460708"/>
                    <a:pt x="3001521" y="460708"/>
                    <a:pt x="3001521" y="460708"/>
                  </a:cubicBezTo>
                  <a:cubicBezTo>
                    <a:pt x="3000664" y="461946"/>
                    <a:pt x="2999902" y="463280"/>
                    <a:pt x="2999331" y="464613"/>
                  </a:cubicBezTo>
                  <a:cubicBezTo>
                    <a:pt x="2999331" y="464518"/>
                    <a:pt x="2999426" y="464423"/>
                    <a:pt x="2999426" y="464328"/>
                  </a:cubicBezTo>
                  <a:cubicBezTo>
                    <a:pt x="2999331" y="464423"/>
                    <a:pt x="2999331" y="464613"/>
                    <a:pt x="2999235" y="464709"/>
                  </a:cubicBezTo>
                  <a:cubicBezTo>
                    <a:pt x="2999235" y="464709"/>
                    <a:pt x="2999235" y="464613"/>
                    <a:pt x="2999235" y="464613"/>
                  </a:cubicBezTo>
                  <a:cubicBezTo>
                    <a:pt x="2989425" y="488045"/>
                    <a:pt x="3010760" y="509762"/>
                    <a:pt x="3034192" y="509476"/>
                  </a:cubicBezTo>
                  <a:cubicBezTo>
                    <a:pt x="2959230" y="530622"/>
                    <a:pt x="2904938" y="594820"/>
                    <a:pt x="2842740" y="637778"/>
                  </a:cubicBezTo>
                  <a:cubicBezTo>
                    <a:pt x="2806830" y="663114"/>
                    <a:pt x="2736250" y="662543"/>
                    <a:pt x="2714724" y="694928"/>
                  </a:cubicBezTo>
                  <a:cubicBezTo>
                    <a:pt x="2715771" y="693785"/>
                    <a:pt x="2716724" y="692832"/>
                    <a:pt x="2717676" y="691880"/>
                  </a:cubicBezTo>
                  <a:close/>
                  <a:moveTo>
                    <a:pt x="2734059" y="631872"/>
                  </a:moveTo>
                  <a:cubicBezTo>
                    <a:pt x="2747966" y="621490"/>
                    <a:pt x="2755300" y="603297"/>
                    <a:pt x="2752061" y="586248"/>
                  </a:cubicBezTo>
                  <a:cubicBezTo>
                    <a:pt x="2738726" y="575199"/>
                    <a:pt x="2720915" y="571389"/>
                    <a:pt x="2703865" y="572055"/>
                  </a:cubicBezTo>
                  <a:cubicBezTo>
                    <a:pt x="2699865" y="594344"/>
                    <a:pt x="2732154" y="605298"/>
                    <a:pt x="2742536" y="585200"/>
                  </a:cubicBezTo>
                  <a:cubicBezTo>
                    <a:pt x="2747204" y="643207"/>
                    <a:pt x="2657478" y="629015"/>
                    <a:pt x="2679862" y="575294"/>
                  </a:cubicBezTo>
                  <a:cubicBezTo>
                    <a:pt x="2673194" y="576723"/>
                    <a:pt x="2667194" y="578913"/>
                    <a:pt x="2660621" y="579771"/>
                  </a:cubicBezTo>
                  <a:cubicBezTo>
                    <a:pt x="2645667" y="622062"/>
                    <a:pt x="2699198" y="659971"/>
                    <a:pt x="2734059" y="631872"/>
                  </a:cubicBezTo>
                  <a:close/>
                  <a:moveTo>
                    <a:pt x="2958183" y="745029"/>
                  </a:moveTo>
                  <a:cubicBezTo>
                    <a:pt x="2891888" y="779034"/>
                    <a:pt x="2822546" y="689880"/>
                    <a:pt x="2756634" y="736457"/>
                  </a:cubicBezTo>
                  <a:cubicBezTo>
                    <a:pt x="2756634" y="736457"/>
                    <a:pt x="2756729" y="736362"/>
                    <a:pt x="2756729" y="736362"/>
                  </a:cubicBezTo>
                  <a:cubicBezTo>
                    <a:pt x="2746727" y="742553"/>
                    <a:pt x="2738060" y="750649"/>
                    <a:pt x="2731678" y="760365"/>
                  </a:cubicBezTo>
                  <a:cubicBezTo>
                    <a:pt x="2812831" y="684546"/>
                    <a:pt x="2888078" y="800751"/>
                    <a:pt x="2958183" y="745029"/>
                  </a:cubicBezTo>
                  <a:close/>
                  <a:moveTo>
                    <a:pt x="2962183" y="1018302"/>
                  </a:moveTo>
                  <a:cubicBezTo>
                    <a:pt x="2968184" y="1027065"/>
                    <a:pt x="2977042" y="1034018"/>
                    <a:pt x="2987234" y="1037066"/>
                  </a:cubicBezTo>
                  <a:cubicBezTo>
                    <a:pt x="2934465" y="1003538"/>
                    <a:pt x="2971041" y="961818"/>
                    <a:pt x="2974375" y="916670"/>
                  </a:cubicBezTo>
                  <a:cubicBezTo>
                    <a:pt x="2966755" y="949626"/>
                    <a:pt x="2937990" y="985631"/>
                    <a:pt x="2962183" y="1018302"/>
                  </a:cubicBezTo>
                  <a:close/>
                  <a:moveTo>
                    <a:pt x="2878839" y="935815"/>
                  </a:moveTo>
                  <a:cubicBezTo>
                    <a:pt x="2887317" y="932196"/>
                    <a:pt x="2894175" y="926195"/>
                    <a:pt x="2898556" y="918194"/>
                  </a:cubicBezTo>
                  <a:cubicBezTo>
                    <a:pt x="2898556" y="918194"/>
                    <a:pt x="2898556" y="918289"/>
                    <a:pt x="2898461" y="918289"/>
                  </a:cubicBezTo>
                  <a:cubicBezTo>
                    <a:pt x="2898556" y="918194"/>
                    <a:pt x="2898556" y="918099"/>
                    <a:pt x="2898651" y="918003"/>
                  </a:cubicBezTo>
                  <a:cubicBezTo>
                    <a:pt x="2898651" y="918099"/>
                    <a:pt x="2898556" y="918099"/>
                    <a:pt x="2898556" y="918194"/>
                  </a:cubicBezTo>
                  <a:cubicBezTo>
                    <a:pt x="2904081" y="908097"/>
                    <a:pt x="2905319" y="896001"/>
                    <a:pt x="2902937" y="884571"/>
                  </a:cubicBezTo>
                  <a:cubicBezTo>
                    <a:pt x="2900080" y="893810"/>
                    <a:pt x="2898842" y="903430"/>
                    <a:pt x="2894936" y="912288"/>
                  </a:cubicBezTo>
                  <a:lnTo>
                    <a:pt x="2894936" y="912288"/>
                  </a:lnTo>
                  <a:cubicBezTo>
                    <a:pt x="2891317" y="921147"/>
                    <a:pt x="2884935" y="928290"/>
                    <a:pt x="2878839" y="935815"/>
                  </a:cubicBezTo>
                  <a:close/>
                  <a:moveTo>
                    <a:pt x="2802353" y="926100"/>
                  </a:moveTo>
                  <a:cubicBezTo>
                    <a:pt x="2816165" y="913717"/>
                    <a:pt x="2837596" y="920575"/>
                    <a:pt x="2852169" y="909717"/>
                  </a:cubicBezTo>
                  <a:cubicBezTo>
                    <a:pt x="2852169" y="909717"/>
                    <a:pt x="2852074" y="909812"/>
                    <a:pt x="2852074" y="909812"/>
                  </a:cubicBezTo>
                  <a:cubicBezTo>
                    <a:pt x="2852169" y="909812"/>
                    <a:pt x="2852169" y="909717"/>
                    <a:pt x="2852265" y="909717"/>
                  </a:cubicBezTo>
                  <a:cubicBezTo>
                    <a:pt x="2852265" y="909717"/>
                    <a:pt x="2852265" y="909717"/>
                    <a:pt x="2852265" y="909717"/>
                  </a:cubicBezTo>
                  <a:cubicBezTo>
                    <a:pt x="2857599" y="905621"/>
                    <a:pt x="2860932" y="899334"/>
                    <a:pt x="2862361" y="892857"/>
                  </a:cubicBezTo>
                  <a:cubicBezTo>
                    <a:pt x="2862361" y="892953"/>
                    <a:pt x="2862361" y="892953"/>
                    <a:pt x="2862361" y="893048"/>
                  </a:cubicBezTo>
                  <a:cubicBezTo>
                    <a:pt x="2862361" y="892953"/>
                    <a:pt x="2862361" y="892953"/>
                    <a:pt x="2862361" y="892857"/>
                  </a:cubicBezTo>
                  <a:cubicBezTo>
                    <a:pt x="2862361" y="892857"/>
                    <a:pt x="2862361" y="892857"/>
                    <a:pt x="2862361" y="892857"/>
                  </a:cubicBezTo>
                  <a:cubicBezTo>
                    <a:pt x="2862551" y="891905"/>
                    <a:pt x="2862742" y="890952"/>
                    <a:pt x="2862933" y="890000"/>
                  </a:cubicBezTo>
                  <a:cubicBezTo>
                    <a:pt x="2862933" y="890095"/>
                    <a:pt x="2862933" y="890190"/>
                    <a:pt x="2862933" y="890286"/>
                  </a:cubicBezTo>
                  <a:cubicBezTo>
                    <a:pt x="2863028" y="889905"/>
                    <a:pt x="2863028" y="889619"/>
                    <a:pt x="2863028" y="889238"/>
                  </a:cubicBezTo>
                  <a:cubicBezTo>
                    <a:pt x="2863028" y="889428"/>
                    <a:pt x="2863028" y="889524"/>
                    <a:pt x="2862933" y="889714"/>
                  </a:cubicBezTo>
                  <a:cubicBezTo>
                    <a:pt x="2863028" y="888857"/>
                    <a:pt x="2863123" y="888000"/>
                    <a:pt x="2863218" y="887142"/>
                  </a:cubicBezTo>
                  <a:cubicBezTo>
                    <a:pt x="2863218" y="887238"/>
                    <a:pt x="2863218" y="887333"/>
                    <a:pt x="2863218" y="887428"/>
                  </a:cubicBezTo>
                  <a:cubicBezTo>
                    <a:pt x="2863218" y="887047"/>
                    <a:pt x="2863218" y="886761"/>
                    <a:pt x="2863313" y="886380"/>
                  </a:cubicBezTo>
                  <a:cubicBezTo>
                    <a:pt x="2863313" y="886571"/>
                    <a:pt x="2863313" y="886761"/>
                    <a:pt x="2863313" y="886952"/>
                  </a:cubicBezTo>
                  <a:cubicBezTo>
                    <a:pt x="2863599" y="883047"/>
                    <a:pt x="2863409" y="879141"/>
                    <a:pt x="2862837" y="875331"/>
                  </a:cubicBezTo>
                  <a:cubicBezTo>
                    <a:pt x="2861123" y="883809"/>
                    <a:pt x="2859694" y="891524"/>
                    <a:pt x="2855408" y="898287"/>
                  </a:cubicBezTo>
                  <a:cubicBezTo>
                    <a:pt x="2855408" y="898287"/>
                    <a:pt x="2855503" y="898191"/>
                    <a:pt x="2855503" y="898096"/>
                  </a:cubicBezTo>
                  <a:cubicBezTo>
                    <a:pt x="2855408" y="898191"/>
                    <a:pt x="2855312" y="898382"/>
                    <a:pt x="2855217" y="898477"/>
                  </a:cubicBezTo>
                  <a:cubicBezTo>
                    <a:pt x="2855217" y="898382"/>
                    <a:pt x="2855312" y="898382"/>
                    <a:pt x="2855312" y="898287"/>
                  </a:cubicBezTo>
                  <a:cubicBezTo>
                    <a:pt x="2854741" y="899144"/>
                    <a:pt x="2854265" y="899906"/>
                    <a:pt x="2853598" y="900668"/>
                  </a:cubicBezTo>
                  <a:cubicBezTo>
                    <a:pt x="2853598" y="900668"/>
                    <a:pt x="2853693" y="900573"/>
                    <a:pt x="2853693" y="900573"/>
                  </a:cubicBezTo>
                  <a:cubicBezTo>
                    <a:pt x="2850931" y="904097"/>
                    <a:pt x="2847026" y="906764"/>
                    <a:pt x="2842740" y="908097"/>
                  </a:cubicBezTo>
                  <a:cubicBezTo>
                    <a:pt x="2843120" y="908002"/>
                    <a:pt x="2843501" y="907907"/>
                    <a:pt x="2843883" y="907716"/>
                  </a:cubicBezTo>
                  <a:cubicBezTo>
                    <a:pt x="2829881" y="913146"/>
                    <a:pt x="2810831" y="911526"/>
                    <a:pt x="2802353" y="926100"/>
                  </a:cubicBezTo>
                  <a:close/>
                  <a:moveTo>
                    <a:pt x="2692530" y="957723"/>
                  </a:moveTo>
                  <a:cubicBezTo>
                    <a:pt x="2692626" y="957627"/>
                    <a:pt x="2692626" y="957627"/>
                    <a:pt x="2692721" y="957532"/>
                  </a:cubicBezTo>
                  <a:cubicBezTo>
                    <a:pt x="2691959" y="958389"/>
                    <a:pt x="2691197" y="959151"/>
                    <a:pt x="2690340" y="960009"/>
                  </a:cubicBezTo>
                  <a:cubicBezTo>
                    <a:pt x="2690530" y="959818"/>
                    <a:pt x="2690625" y="959723"/>
                    <a:pt x="2690816" y="959532"/>
                  </a:cubicBezTo>
                  <a:cubicBezTo>
                    <a:pt x="2689673" y="960675"/>
                    <a:pt x="2688625" y="961818"/>
                    <a:pt x="2687387" y="962866"/>
                  </a:cubicBezTo>
                  <a:cubicBezTo>
                    <a:pt x="2687577" y="962676"/>
                    <a:pt x="2687673" y="962580"/>
                    <a:pt x="2687863" y="962390"/>
                  </a:cubicBezTo>
                  <a:cubicBezTo>
                    <a:pt x="2684910" y="965152"/>
                    <a:pt x="2681767" y="967629"/>
                    <a:pt x="2678433" y="970010"/>
                  </a:cubicBezTo>
                  <a:cubicBezTo>
                    <a:pt x="2678528" y="969915"/>
                    <a:pt x="2678719" y="969819"/>
                    <a:pt x="2678814" y="969724"/>
                  </a:cubicBezTo>
                  <a:cubicBezTo>
                    <a:pt x="2678052" y="970296"/>
                    <a:pt x="2677290" y="970772"/>
                    <a:pt x="2676433" y="971343"/>
                  </a:cubicBezTo>
                  <a:cubicBezTo>
                    <a:pt x="2676814" y="971153"/>
                    <a:pt x="2677100" y="970867"/>
                    <a:pt x="2677385" y="970677"/>
                  </a:cubicBezTo>
                  <a:cubicBezTo>
                    <a:pt x="2662622" y="980868"/>
                    <a:pt x="2644715" y="985536"/>
                    <a:pt x="2626998" y="987441"/>
                  </a:cubicBezTo>
                  <a:cubicBezTo>
                    <a:pt x="2657954" y="987536"/>
                    <a:pt x="2690911" y="973439"/>
                    <a:pt x="2707008" y="946293"/>
                  </a:cubicBezTo>
                  <a:cubicBezTo>
                    <a:pt x="2719676" y="921528"/>
                    <a:pt x="2719962" y="892476"/>
                    <a:pt x="2742441" y="873331"/>
                  </a:cubicBezTo>
                  <a:cubicBezTo>
                    <a:pt x="2785399" y="834945"/>
                    <a:pt x="2851884" y="838851"/>
                    <a:pt x="2901509" y="862187"/>
                  </a:cubicBezTo>
                  <a:cubicBezTo>
                    <a:pt x="2916653" y="868854"/>
                    <a:pt x="2932941" y="879237"/>
                    <a:pt x="2947610" y="888952"/>
                  </a:cubicBezTo>
                  <a:cubicBezTo>
                    <a:pt x="3004760" y="926671"/>
                    <a:pt x="3079055" y="901811"/>
                    <a:pt x="3117726" y="849614"/>
                  </a:cubicBezTo>
                  <a:cubicBezTo>
                    <a:pt x="3061434" y="911526"/>
                    <a:pt x="2991234" y="918099"/>
                    <a:pt x="2926083" y="865711"/>
                  </a:cubicBezTo>
                  <a:cubicBezTo>
                    <a:pt x="2853598" y="816848"/>
                    <a:pt x="2722439" y="823039"/>
                    <a:pt x="2708723" y="927243"/>
                  </a:cubicBezTo>
                  <a:cubicBezTo>
                    <a:pt x="2706437" y="938577"/>
                    <a:pt x="2700436" y="949055"/>
                    <a:pt x="2692530" y="957723"/>
                  </a:cubicBezTo>
                  <a:close/>
                  <a:moveTo>
                    <a:pt x="2590232" y="896667"/>
                  </a:moveTo>
                  <a:cubicBezTo>
                    <a:pt x="2648049" y="878760"/>
                    <a:pt x="2700436" y="829421"/>
                    <a:pt x="2758729" y="812181"/>
                  </a:cubicBezTo>
                  <a:cubicBezTo>
                    <a:pt x="2886554" y="765508"/>
                    <a:pt x="3010094" y="979249"/>
                    <a:pt x="3120203" y="844756"/>
                  </a:cubicBezTo>
                  <a:cubicBezTo>
                    <a:pt x="3007808" y="974487"/>
                    <a:pt x="2890174" y="760460"/>
                    <a:pt x="2761682" y="800846"/>
                  </a:cubicBezTo>
                  <a:cubicBezTo>
                    <a:pt x="2671861" y="820277"/>
                    <a:pt x="2587660" y="926195"/>
                    <a:pt x="2491172" y="874950"/>
                  </a:cubicBezTo>
                  <a:cubicBezTo>
                    <a:pt x="2325722" y="767699"/>
                    <a:pt x="2481075" y="545004"/>
                    <a:pt x="2641191" y="661686"/>
                  </a:cubicBezTo>
                  <a:cubicBezTo>
                    <a:pt x="2611377" y="619204"/>
                    <a:pt x="2552799" y="607869"/>
                    <a:pt x="2503935" y="615489"/>
                  </a:cubicBezTo>
                  <a:cubicBezTo>
                    <a:pt x="2315340" y="659876"/>
                    <a:pt x="2407733" y="962580"/>
                    <a:pt x="2590232" y="896667"/>
                  </a:cubicBezTo>
                  <a:close/>
                  <a:moveTo>
                    <a:pt x="2394779" y="924576"/>
                  </a:moveTo>
                  <a:cubicBezTo>
                    <a:pt x="2429545" y="961914"/>
                    <a:pt x="2494220" y="946007"/>
                    <a:pt x="2532891" y="928671"/>
                  </a:cubicBezTo>
                  <a:cubicBezTo>
                    <a:pt x="2532701" y="928386"/>
                    <a:pt x="2527462" y="919718"/>
                    <a:pt x="2523938" y="920670"/>
                  </a:cubicBezTo>
                  <a:cubicBezTo>
                    <a:pt x="2524033" y="920670"/>
                    <a:pt x="2524033" y="920575"/>
                    <a:pt x="2524128" y="920575"/>
                  </a:cubicBezTo>
                  <a:cubicBezTo>
                    <a:pt x="2524033" y="920575"/>
                    <a:pt x="2523843" y="920670"/>
                    <a:pt x="2523747" y="920670"/>
                  </a:cubicBezTo>
                  <a:cubicBezTo>
                    <a:pt x="2523843" y="920670"/>
                    <a:pt x="2523843" y="920670"/>
                    <a:pt x="2523938" y="920670"/>
                  </a:cubicBezTo>
                  <a:cubicBezTo>
                    <a:pt x="2523843" y="920670"/>
                    <a:pt x="2523747" y="920670"/>
                    <a:pt x="2523747" y="920766"/>
                  </a:cubicBezTo>
                  <a:cubicBezTo>
                    <a:pt x="2523747" y="920766"/>
                    <a:pt x="2523747" y="920766"/>
                    <a:pt x="2523747" y="920766"/>
                  </a:cubicBezTo>
                  <a:cubicBezTo>
                    <a:pt x="2523747" y="920766"/>
                    <a:pt x="2523652" y="920766"/>
                    <a:pt x="2523652" y="920766"/>
                  </a:cubicBezTo>
                  <a:cubicBezTo>
                    <a:pt x="2523652" y="920766"/>
                    <a:pt x="2523747" y="920766"/>
                    <a:pt x="2523747" y="920766"/>
                  </a:cubicBezTo>
                  <a:cubicBezTo>
                    <a:pt x="2523652" y="920861"/>
                    <a:pt x="2523461" y="920861"/>
                    <a:pt x="2523366" y="920956"/>
                  </a:cubicBezTo>
                  <a:cubicBezTo>
                    <a:pt x="2523366" y="920956"/>
                    <a:pt x="2523461" y="920956"/>
                    <a:pt x="2523461" y="920861"/>
                  </a:cubicBezTo>
                  <a:cubicBezTo>
                    <a:pt x="2523271" y="920956"/>
                    <a:pt x="2523176" y="921051"/>
                    <a:pt x="2523081" y="921147"/>
                  </a:cubicBezTo>
                  <a:cubicBezTo>
                    <a:pt x="2523176" y="921147"/>
                    <a:pt x="2523176" y="921051"/>
                    <a:pt x="2523271" y="921051"/>
                  </a:cubicBezTo>
                  <a:cubicBezTo>
                    <a:pt x="2522985" y="921242"/>
                    <a:pt x="2522795" y="921528"/>
                    <a:pt x="2522604" y="921813"/>
                  </a:cubicBezTo>
                  <a:cubicBezTo>
                    <a:pt x="2522604" y="921813"/>
                    <a:pt x="2522604" y="921813"/>
                    <a:pt x="2522604" y="921813"/>
                  </a:cubicBezTo>
                  <a:cubicBezTo>
                    <a:pt x="2522604" y="921813"/>
                    <a:pt x="2522509" y="921909"/>
                    <a:pt x="2522509" y="921909"/>
                  </a:cubicBezTo>
                  <a:cubicBezTo>
                    <a:pt x="2522509" y="921909"/>
                    <a:pt x="2522509" y="921813"/>
                    <a:pt x="2522604" y="921813"/>
                  </a:cubicBezTo>
                  <a:cubicBezTo>
                    <a:pt x="2522414" y="922099"/>
                    <a:pt x="2522318" y="922385"/>
                    <a:pt x="2522223" y="922671"/>
                  </a:cubicBezTo>
                  <a:cubicBezTo>
                    <a:pt x="2522223" y="922575"/>
                    <a:pt x="2522318" y="922575"/>
                    <a:pt x="2522318" y="922480"/>
                  </a:cubicBezTo>
                  <a:cubicBezTo>
                    <a:pt x="2522223" y="922575"/>
                    <a:pt x="2522223" y="922671"/>
                    <a:pt x="2522128" y="922861"/>
                  </a:cubicBezTo>
                  <a:cubicBezTo>
                    <a:pt x="2522128" y="922861"/>
                    <a:pt x="2522128" y="922766"/>
                    <a:pt x="2522223" y="922766"/>
                  </a:cubicBezTo>
                  <a:cubicBezTo>
                    <a:pt x="2517270" y="935910"/>
                    <a:pt x="2513651" y="917622"/>
                    <a:pt x="2510793" y="917718"/>
                  </a:cubicBezTo>
                  <a:cubicBezTo>
                    <a:pt x="2507078" y="918765"/>
                    <a:pt x="2506031" y="926481"/>
                    <a:pt x="2501935" y="927909"/>
                  </a:cubicBezTo>
                  <a:cubicBezTo>
                    <a:pt x="2494029" y="928290"/>
                    <a:pt x="2494886" y="914765"/>
                    <a:pt x="2489743" y="911907"/>
                  </a:cubicBezTo>
                  <a:cubicBezTo>
                    <a:pt x="2489743" y="911907"/>
                    <a:pt x="2489838" y="911907"/>
                    <a:pt x="2489838" y="911907"/>
                  </a:cubicBezTo>
                  <a:cubicBezTo>
                    <a:pt x="2489552" y="911907"/>
                    <a:pt x="2489267" y="912098"/>
                    <a:pt x="2489076" y="912288"/>
                  </a:cubicBezTo>
                  <a:cubicBezTo>
                    <a:pt x="2489076" y="912288"/>
                    <a:pt x="2489076" y="912193"/>
                    <a:pt x="2489171" y="912193"/>
                  </a:cubicBezTo>
                  <a:cubicBezTo>
                    <a:pt x="2484409" y="919146"/>
                    <a:pt x="2480694" y="933529"/>
                    <a:pt x="2471265" y="936577"/>
                  </a:cubicBezTo>
                  <a:cubicBezTo>
                    <a:pt x="2463835" y="936768"/>
                    <a:pt x="2474503" y="886666"/>
                    <a:pt x="2464407" y="911145"/>
                  </a:cubicBezTo>
                  <a:cubicBezTo>
                    <a:pt x="2460787" y="919623"/>
                    <a:pt x="2453262" y="940959"/>
                    <a:pt x="2442213" y="932100"/>
                  </a:cubicBezTo>
                  <a:cubicBezTo>
                    <a:pt x="2437260" y="925147"/>
                    <a:pt x="2446500" y="895143"/>
                    <a:pt x="2439165" y="890571"/>
                  </a:cubicBezTo>
                  <a:cubicBezTo>
                    <a:pt x="2433641" y="899811"/>
                    <a:pt x="2431831" y="919146"/>
                    <a:pt x="2418115" y="920670"/>
                  </a:cubicBezTo>
                  <a:cubicBezTo>
                    <a:pt x="2413924" y="920194"/>
                    <a:pt x="2408876" y="918480"/>
                    <a:pt x="2407638" y="914098"/>
                  </a:cubicBezTo>
                  <a:cubicBezTo>
                    <a:pt x="2405256" y="906669"/>
                    <a:pt x="2415258" y="881332"/>
                    <a:pt x="2407066" y="877522"/>
                  </a:cubicBezTo>
                  <a:cubicBezTo>
                    <a:pt x="2407161" y="877522"/>
                    <a:pt x="2407161" y="877427"/>
                    <a:pt x="2407256" y="877427"/>
                  </a:cubicBezTo>
                  <a:cubicBezTo>
                    <a:pt x="2407161" y="877427"/>
                    <a:pt x="2407161" y="877522"/>
                    <a:pt x="2407066" y="877522"/>
                  </a:cubicBezTo>
                  <a:cubicBezTo>
                    <a:pt x="2407066" y="877522"/>
                    <a:pt x="2407066" y="877522"/>
                    <a:pt x="2407066" y="877522"/>
                  </a:cubicBezTo>
                  <a:cubicBezTo>
                    <a:pt x="2401446" y="881332"/>
                    <a:pt x="2396779" y="904192"/>
                    <a:pt x="2387826" y="900001"/>
                  </a:cubicBezTo>
                  <a:cubicBezTo>
                    <a:pt x="2384492" y="896477"/>
                    <a:pt x="2383254" y="889714"/>
                    <a:pt x="2379348" y="889333"/>
                  </a:cubicBezTo>
                  <a:cubicBezTo>
                    <a:pt x="2379158" y="889333"/>
                    <a:pt x="2378777" y="889619"/>
                    <a:pt x="2378205" y="890571"/>
                  </a:cubicBezTo>
                  <a:cubicBezTo>
                    <a:pt x="2378967" y="903430"/>
                    <a:pt x="2385635" y="915241"/>
                    <a:pt x="2394779" y="924576"/>
                  </a:cubicBezTo>
                  <a:close/>
                  <a:moveTo>
                    <a:pt x="2362680" y="600630"/>
                  </a:moveTo>
                  <a:cubicBezTo>
                    <a:pt x="2356584" y="596725"/>
                    <a:pt x="2349726" y="595106"/>
                    <a:pt x="2348011" y="588915"/>
                  </a:cubicBezTo>
                  <a:cubicBezTo>
                    <a:pt x="2354869" y="574818"/>
                    <a:pt x="2394302" y="592915"/>
                    <a:pt x="2379443" y="575008"/>
                  </a:cubicBezTo>
                  <a:cubicBezTo>
                    <a:pt x="2364299" y="550053"/>
                    <a:pt x="2392302" y="565197"/>
                    <a:pt x="2391445" y="555387"/>
                  </a:cubicBezTo>
                  <a:cubicBezTo>
                    <a:pt x="2377062" y="529193"/>
                    <a:pt x="2407161" y="557101"/>
                    <a:pt x="2396208" y="528050"/>
                  </a:cubicBezTo>
                  <a:cubicBezTo>
                    <a:pt x="2384682" y="535956"/>
                    <a:pt x="2374681" y="543385"/>
                    <a:pt x="2359251" y="557768"/>
                  </a:cubicBezTo>
                  <a:cubicBezTo>
                    <a:pt x="2340867" y="558149"/>
                    <a:pt x="2321817" y="552243"/>
                    <a:pt x="2306006" y="542337"/>
                  </a:cubicBezTo>
                  <a:cubicBezTo>
                    <a:pt x="2306196" y="542433"/>
                    <a:pt x="2306482" y="542623"/>
                    <a:pt x="2306672" y="542718"/>
                  </a:cubicBezTo>
                  <a:cubicBezTo>
                    <a:pt x="2293814" y="534908"/>
                    <a:pt x="2282574" y="524335"/>
                    <a:pt x="2273906" y="511857"/>
                  </a:cubicBezTo>
                  <a:cubicBezTo>
                    <a:pt x="2274002" y="512048"/>
                    <a:pt x="2274097" y="512143"/>
                    <a:pt x="2274192" y="512334"/>
                  </a:cubicBezTo>
                  <a:cubicBezTo>
                    <a:pt x="2254952" y="485187"/>
                    <a:pt x="2247332" y="445373"/>
                    <a:pt x="2265143" y="415845"/>
                  </a:cubicBezTo>
                  <a:cubicBezTo>
                    <a:pt x="2259619" y="423180"/>
                    <a:pt x="2255618" y="431943"/>
                    <a:pt x="2253428" y="440896"/>
                  </a:cubicBezTo>
                  <a:cubicBezTo>
                    <a:pt x="2253428" y="440801"/>
                    <a:pt x="2253428" y="440706"/>
                    <a:pt x="2253523" y="440515"/>
                  </a:cubicBezTo>
                  <a:cubicBezTo>
                    <a:pt x="2253428" y="440801"/>
                    <a:pt x="2253428" y="441087"/>
                    <a:pt x="2253333" y="441372"/>
                  </a:cubicBezTo>
                  <a:cubicBezTo>
                    <a:pt x="2253333" y="441182"/>
                    <a:pt x="2253428" y="440991"/>
                    <a:pt x="2253428" y="440801"/>
                  </a:cubicBezTo>
                  <a:cubicBezTo>
                    <a:pt x="2252856" y="442992"/>
                    <a:pt x="2252380" y="445182"/>
                    <a:pt x="2252094" y="447468"/>
                  </a:cubicBezTo>
                  <a:cubicBezTo>
                    <a:pt x="2252094" y="447373"/>
                    <a:pt x="2252094" y="447278"/>
                    <a:pt x="2252189" y="447087"/>
                  </a:cubicBezTo>
                  <a:cubicBezTo>
                    <a:pt x="2252094" y="447373"/>
                    <a:pt x="2252094" y="447659"/>
                    <a:pt x="2252094" y="447945"/>
                  </a:cubicBezTo>
                  <a:cubicBezTo>
                    <a:pt x="2252094" y="447754"/>
                    <a:pt x="2252189" y="447564"/>
                    <a:pt x="2252189" y="447373"/>
                  </a:cubicBezTo>
                  <a:cubicBezTo>
                    <a:pt x="2251809" y="449659"/>
                    <a:pt x="2251523" y="451945"/>
                    <a:pt x="2251332" y="454326"/>
                  </a:cubicBezTo>
                  <a:cubicBezTo>
                    <a:pt x="2251332" y="454136"/>
                    <a:pt x="2251332" y="454041"/>
                    <a:pt x="2251332" y="453850"/>
                  </a:cubicBezTo>
                  <a:cubicBezTo>
                    <a:pt x="2251332" y="454326"/>
                    <a:pt x="2251237" y="454803"/>
                    <a:pt x="2251237" y="455279"/>
                  </a:cubicBezTo>
                  <a:cubicBezTo>
                    <a:pt x="2251237" y="454898"/>
                    <a:pt x="2251332" y="454612"/>
                    <a:pt x="2251332" y="454231"/>
                  </a:cubicBezTo>
                  <a:cubicBezTo>
                    <a:pt x="2251237" y="455850"/>
                    <a:pt x="2251047" y="457470"/>
                    <a:pt x="2251047" y="459184"/>
                  </a:cubicBezTo>
                  <a:cubicBezTo>
                    <a:pt x="2251047" y="458232"/>
                    <a:pt x="2251142" y="457279"/>
                    <a:pt x="2251142" y="456327"/>
                  </a:cubicBezTo>
                  <a:cubicBezTo>
                    <a:pt x="2251047" y="457279"/>
                    <a:pt x="2251047" y="458232"/>
                    <a:pt x="2251047" y="459279"/>
                  </a:cubicBezTo>
                  <a:cubicBezTo>
                    <a:pt x="2251047" y="459279"/>
                    <a:pt x="2251047" y="459184"/>
                    <a:pt x="2251047" y="459184"/>
                  </a:cubicBezTo>
                  <a:cubicBezTo>
                    <a:pt x="2250951" y="461661"/>
                    <a:pt x="2250951" y="464137"/>
                    <a:pt x="2251047" y="466518"/>
                  </a:cubicBezTo>
                  <a:cubicBezTo>
                    <a:pt x="2251047" y="466328"/>
                    <a:pt x="2251047" y="466042"/>
                    <a:pt x="2251047" y="465852"/>
                  </a:cubicBezTo>
                  <a:cubicBezTo>
                    <a:pt x="2252285" y="517477"/>
                    <a:pt x="2292385" y="563864"/>
                    <a:pt x="2342296" y="575389"/>
                  </a:cubicBezTo>
                  <a:cubicBezTo>
                    <a:pt x="2333723" y="585390"/>
                    <a:pt x="2326008" y="596344"/>
                    <a:pt x="2320103" y="607584"/>
                  </a:cubicBezTo>
                  <a:cubicBezTo>
                    <a:pt x="2194563" y="492712"/>
                    <a:pt x="2028257" y="721503"/>
                    <a:pt x="1927958" y="560625"/>
                  </a:cubicBezTo>
                  <a:cubicBezTo>
                    <a:pt x="2024161" y="727980"/>
                    <a:pt x="2158940" y="540813"/>
                    <a:pt x="2283908" y="621681"/>
                  </a:cubicBezTo>
                  <a:cubicBezTo>
                    <a:pt x="2324389" y="649303"/>
                    <a:pt x="2292861" y="669210"/>
                    <a:pt x="2324675" y="709311"/>
                  </a:cubicBezTo>
                  <a:cubicBezTo>
                    <a:pt x="2324675" y="709311"/>
                    <a:pt x="2324580" y="709311"/>
                    <a:pt x="2324580" y="709311"/>
                  </a:cubicBezTo>
                  <a:cubicBezTo>
                    <a:pt x="2314483" y="720169"/>
                    <a:pt x="2305720" y="734361"/>
                    <a:pt x="2302005" y="747792"/>
                  </a:cubicBezTo>
                  <a:cubicBezTo>
                    <a:pt x="2214089" y="694071"/>
                    <a:pt x="2126745" y="795607"/>
                    <a:pt x="2031495" y="773319"/>
                  </a:cubicBezTo>
                  <a:cubicBezTo>
                    <a:pt x="2032829" y="773509"/>
                    <a:pt x="2034067" y="773700"/>
                    <a:pt x="2035400" y="773890"/>
                  </a:cubicBezTo>
                  <a:cubicBezTo>
                    <a:pt x="2005873" y="769794"/>
                    <a:pt x="1977393" y="756745"/>
                    <a:pt x="1957200" y="734266"/>
                  </a:cubicBezTo>
                  <a:cubicBezTo>
                    <a:pt x="2061689" y="871807"/>
                    <a:pt x="2235711" y="696071"/>
                    <a:pt x="2295243" y="801608"/>
                  </a:cubicBezTo>
                  <a:cubicBezTo>
                    <a:pt x="2235902" y="880284"/>
                    <a:pt x="2131413" y="951722"/>
                    <a:pt x="2031971" y="905049"/>
                  </a:cubicBezTo>
                  <a:cubicBezTo>
                    <a:pt x="2131031" y="962199"/>
                    <a:pt x="2245998" y="897525"/>
                    <a:pt x="2315435" y="821896"/>
                  </a:cubicBezTo>
                  <a:cubicBezTo>
                    <a:pt x="2322865" y="836660"/>
                    <a:pt x="2352393" y="866949"/>
                    <a:pt x="2361441" y="872474"/>
                  </a:cubicBezTo>
                  <a:cubicBezTo>
                    <a:pt x="2376776" y="845232"/>
                    <a:pt x="2343439" y="872760"/>
                    <a:pt x="2361727" y="847233"/>
                  </a:cubicBezTo>
                  <a:cubicBezTo>
                    <a:pt x="2362775" y="839803"/>
                    <a:pt x="2338676" y="851614"/>
                    <a:pt x="2350964" y="833707"/>
                  </a:cubicBezTo>
                  <a:cubicBezTo>
                    <a:pt x="2372300" y="810752"/>
                    <a:pt x="2337343" y="831612"/>
                    <a:pt x="2326675" y="819610"/>
                  </a:cubicBezTo>
                  <a:cubicBezTo>
                    <a:pt x="2325437" y="815610"/>
                    <a:pt x="2334105" y="811800"/>
                    <a:pt x="2342105" y="807418"/>
                  </a:cubicBezTo>
                  <a:cubicBezTo>
                    <a:pt x="2378872" y="787511"/>
                    <a:pt x="2326199" y="808752"/>
                    <a:pt x="2318484" y="796655"/>
                  </a:cubicBezTo>
                  <a:cubicBezTo>
                    <a:pt x="2313150" y="787320"/>
                    <a:pt x="2328199" y="783129"/>
                    <a:pt x="2334295" y="779224"/>
                  </a:cubicBezTo>
                  <a:cubicBezTo>
                    <a:pt x="2339534" y="777033"/>
                    <a:pt x="2369347" y="760365"/>
                    <a:pt x="2348297" y="765127"/>
                  </a:cubicBezTo>
                  <a:cubicBezTo>
                    <a:pt x="2336105" y="768556"/>
                    <a:pt x="2310673" y="770366"/>
                    <a:pt x="2317912" y="750268"/>
                  </a:cubicBezTo>
                  <a:cubicBezTo>
                    <a:pt x="2323532" y="742172"/>
                    <a:pt x="2340010" y="740648"/>
                    <a:pt x="2348201" y="733790"/>
                  </a:cubicBezTo>
                  <a:cubicBezTo>
                    <a:pt x="2372776" y="714930"/>
                    <a:pt x="2304196" y="743124"/>
                    <a:pt x="2329914" y="710835"/>
                  </a:cubicBezTo>
                  <a:cubicBezTo>
                    <a:pt x="2333247" y="697976"/>
                    <a:pt x="2311054" y="688546"/>
                    <a:pt x="2347154" y="689213"/>
                  </a:cubicBezTo>
                  <a:cubicBezTo>
                    <a:pt x="2376300" y="691499"/>
                    <a:pt x="2345820" y="674925"/>
                    <a:pt x="2337819" y="672735"/>
                  </a:cubicBezTo>
                  <a:cubicBezTo>
                    <a:pt x="2327151" y="669877"/>
                    <a:pt x="2321436" y="663210"/>
                    <a:pt x="2327437" y="652446"/>
                  </a:cubicBezTo>
                  <a:cubicBezTo>
                    <a:pt x="2327342" y="652732"/>
                    <a:pt x="2327151" y="653018"/>
                    <a:pt x="2327056" y="653304"/>
                  </a:cubicBezTo>
                  <a:cubicBezTo>
                    <a:pt x="2327437" y="652542"/>
                    <a:pt x="2327818" y="651780"/>
                    <a:pt x="2328294" y="651113"/>
                  </a:cubicBezTo>
                  <a:cubicBezTo>
                    <a:pt x="2328294" y="651113"/>
                    <a:pt x="2328294" y="651208"/>
                    <a:pt x="2328199" y="651208"/>
                  </a:cubicBezTo>
                  <a:cubicBezTo>
                    <a:pt x="2328389" y="650922"/>
                    <a:pt x="2328580" y="650732"/>
                    <a:pt x="2328771" y="650446"/>
                  </a:cubicBezTo>
                  <a:cubicBezTo>
                    <a:pt x="2328771" y="650446"/>
                    <a:pt x="2328675" y="650541"/>
                    <a:pt x="2328675" y="650541"/>
                  </a:cubicBezTo>
                  <a:cubicBezTo>
                    <a:pt x="2329056" y="650065"/>
                    <a:pt x="2329533" y="649589"/>
                    <a:pt x="2330009" y="649208"/>
                  </a:cubicBezTo>
                  <a:cubicBezTo>
                    <a:pt x="2329818" y="649303"/>
                    <a:pt x="2329723" y="649494"/>
                    <a:pt x="2329628" y="649589"/>
                  </a:cubicBezTo>
                  <a:cubicBezTo>
                    <a:pt x="2338772" y="640731"/>
                    <a:pt x="2356964" y="647017"/>
                    <a:pt x="2368109" y="647493"/>
                  </a:cubicBezTo>
                  <a:cubicBezTo>
                    <a:pt x="2374300" y="641588"/>
                    <a:pt x="2335247" y="627300"/>
                    <a:pt x="2333819" y="621204"/>
                  </a:cubicBezTo>
                  <a:cubicBezTo>
                    <a:pt x="2326294" y="593296"/>
                    <a:pt x="2405542" y="624062"/>
                    <a:pt x="2362680" y="600630"/>
                  </a:cubicBezTo>
                  <a:close/>
                  <a:moveTo>
                    <a:pt x="2290766" y="807418"/>
                  </a:moveTo>
                  <a:cubicBezTo>
                    <a:pt x="2291814" y="806180"/>
                    <a:pt x="2292861" y="804846"/>
                    <a:pt x="2294004" y="803418"/>
                  </a:cubicBezTo>
                  <a:cubicBezTo>
                    <a:pt x="2292956" y="804751"/>
                    <a:pt x="2291909" y="806085"/>
                    <a:pt x="2290766" y="807418"/>
                  </a:cubicBezTo>
                  <a:close/>
                  <a:moveTo>
                    <a:pt x="2031686" y="1002395"/>
                  </a:moveTo>
                  <a:cubicBezTo>
                    <a:pt x="2031686" y="1002395"/>
                    <a:pt x="2031686" y="1002300"/>
                    <a:pt x="2031781" y="1002300"/>
                  </a:cubicBezTo>
                  <a:cubicBezTo>
                    <a:pt x="2031495" y="1002776"/>
                    <a:pt x="2031209" y="1003157"/>
                    <a:pt x="2030829" y="1003633"/>
                  </a:cubicBezTo>
                  <a:cubicBezTo>
                    <a:pt x="2031114" y="1003157"/>
                    <a:pt x="2031400" y="1002776"/>
                    <a:pt x="2031686" y="1002395"/>
                  </a:cubicBezTo>
                  <a:cubicBezTo>
                    <a:pt x="2030829" y="1003633"/>
                    <a:pt x="2029971" y="1004871"/>
                    <a:pt x="2029209" y="1006110"/>
                  </a:cubicBezTo>
                  <a:cubicBezTo>
                    <a:pt x="2029495" y="1005633"/>
                    <a:pt x="2029876" y="1005157"/>
                    <a:pt x="2030162" y="1004586"/>
                  </a:cubicBezTo>
                  <a:cubicBezTo>
                    <a:pt x="2029781" y="1005157"/>
                    <a:pt x="2029400" y="1005729"/>
                    <a:pt x="2029114" y="1006300"/>
                  </a:cubicBezTo>
                  <a:cubicBezTo>
                    <a:pt x="2029209" y="1006205"/>
                    <a:pt x="2029209" y="1006110"/>
                    <a:pt x="2029304" y="1006110"/>
                  </a:cubicBezTo>
                  <a:cubicBezTo>
                    <a:pt x="2028257" y="1007729"/>
                    <a:pt x="2027304" y="1009539"/>
                    <a:pt x="2026447" y="1011253"/>
                  </a:cubicBezTo>
                  <a:cubicBezTo>
                    <a:pt x="2026542" y="1010967"/>
                    <a:pt x="2026733" y="1010777"/>
                    <a:pt x="2026828" y="1010491"/>
                  </a:cubicBezTo>
                  <a:cubicBezTo>
                    <a:pt x="2026637" y="1010967"/>
                    <a:pt x="2026352" y="1011348"/>
                    <a:pt x="2026161" y="1011825"/>
                  </a:cubicBezTo>
                  <a:cubicBezTo>
                    <a:pt x="2026256" y="1011634"/>
                    <a:pt x="2026352" y="1011444"/>
                    <a:pt x="2026447" y="1011253"/>
                  </a:cubicBezTo>
                  <a:cubicBezTo>
                    <a:pt x="2025494" y="1013158"/>
                    <a:pt x="2024542" y="1015063"/>
                    <a:pt x="2023685" y="1016968"/>
                  </a:cubicBezTo>
                  <a:cubicBezTo>
                    <a:pt x="2023685" y="1016873"/>
                    <a:pt x="2023780" y="1016778"/>
                    <a:pt x="2023780" y="1016682"/>
                  </a:cubicBezTo>
                  <a:cubicBezTo>
                    <a:pt x="2023685" y="1016968"/>
                    <a:pt x="2023589" y="1017159"/>
                    <a:pt x="2023399" y="1017444"/>
                  </a:cubicBezTo>
                  <a:cubicBezTo>
                    <a:pt x="2023494" y="1017254"/>
                    <a:pt x="2023589" y="1017159"/>
                    <a:pt x="2023589" y="1016968"/>
                  </a:cubicBezTo>
                  <a:cubicBezTo>
                    <a:pt x="2023304" y="1017635"/>
                    <a:pt x="2023113" y="1018206"/>
                    <a:pt x="2022827" y="1018873"/>
                  </a:cubicBezTo>
                  <a:cubicBezTo>
                    <a:pt x="2022923" y="1018778"/>
                    <a:pt x="2022923" y="1018587"/>
                    <a:pt x="2023018" y="1018492"/>
                  </a:cubicBezTo>
                  <a:cubicBezTo>
                    <a:pt x="2012826" y="1039733"/>
                    <a:pt x="2026733" y="1069070"/>
                    <a:pt x="2023494" y="1090787"/>
                  </a:cubicBezTo>
                  <a:cubicBezTo>
                    <a:pt x="2017684" y="1127744"/>
                    <a:pt x="1976726" y="1145270"/>
                    <a:pt x="1943579" y="1133268"/>
                  </a:cubicBezTo>
                  <a:cubicBezTo>
                    <a:pt x="1980060" y="1149937"/>
                    <a:pt x="2025780" y="1126506"/>
                    <a:pt x="2030066" y="1085548"/>
                  </a:cubicBezTo>
                  <a:cubicBezTo>
                    <a:pt x="2032067" y="1069832"/>
                    <a:pt x="2026352" y="1055164"/>
                    <a:pt x="2027304" y="1039638"/>
                  </a:cubicBezTo>
                  <a:cubicBezTo>
                    <a:pt x="2031686" y="995918"/>
                    <a:pt x="2079406" y="973629"/>
                    <a:pt x="2117792" y="965914"/>
                  </a:cubicBezTo>
                  <a:cubicBezTo>
                    <a:pt x="2119983" y="963819"/>
                    <a:pt x="2122268" y="961723"/>
                    <a:pt x="2124459" y="959723"/>
                  </a:cubicBezTo>
                  <a:cubicBezTo>
                    <a:pt x="2112839" y="961342"/>
                    <a:pt x="2100837" y="955722"/>
                    <a:pt x="2090169" y="959628"/>
                  </a:cubicBezTo>
                  <a:cubicBezTo>
                    <a:pt x="2090360" y="959532"/>
                    <a:pt x="2090550" y="959532"/>
                    <a:pt x="2090645" y="959437"/>
                  </a:cubicBezTo>
                  <a:cubicBezTo>
                    <a:pt x="2090455" y="959532"/>
                    <a:pt x="2090169" y="959628"/>
                    <a:pt x="2089883" y="959723"/>
                  </a:cubicBezTo>
                  <a:cubicBezTo>
                    <a:pt x="2089979" y="959723"/>
                    <a:pt x="2089979" y="959723"/>
                    <a:pt x="2090074" y="959628"/>
                  </a:cubicBezTo>
                  <a:cubicBezTo>
                    <a:pt x="2089217" y="960009"/>
                    <a:pt x="2088264" y="960390"/>
                    <a:pt x="2087407" y="960771"/>
                  </a:cubicBezTo>
                  <a:cubicBezTo>
                    <a:pt x="2087597" y="960675"/>
                    <a:pt x="2087788" y="960580"/>
                    <a:pt x="2087979" y="960485"/>
                  </a:cubicBezTo>
                  <a:cubicBezTo>
                    <a:pt x="2087407" y="960675"/>
                    <a:pt x="2086931" y="960961"/>
                    <a:pt x="2086359" y="961152"/>
                  </a:cubicBezTo>
                  <a:cubicBezTo>
                    <a:pt x="2086740" y="960961"/>
                    <a:pt x="2087026" y="960866"/>
                    <a:pt x="2087407" y="960675"/>
                  </a:cubicBezTo>
                  <a:cubicBezTo>
                    <a:pt x="2064928" y="970867"/>
                    <a:pt x="2051974" y="977344"/>
                    <a:pt x="2031686" y="1002395"/>
                  </a:cubicBezTo>
                  <a:close/>
                  <a:moveTo>
                    <a:pt x="2268287" y="919432"/>
                  </a:moveTo>
                  <a:cubicBezTo>
                    <a:pt x="2268001" y="919527"/>
                    <a:pt x="2267715" y="919718"/>
                    <a:pt x="2267525" y="919813"/>
                  </a:cubicBezTo>
                  <a:cubicBezTo>
                    <a:pt x="2299243" y="904478"/>
                    <a:pt x="2335724" y="899715"/>
                    <a:pt x="2369347" y="894381"/>
                  </a:cubicBezTo>
                  <a:cubicBezTo>
                    <a:pt x="2256190" y="884666"/>
                    <a:pt x="2179990" y="944483"/>
                    <a:pt x="2173418" y="1059354"/>
                  </a:cubicBezTo>
                  <a:cubicBezTo>
                    <a:pt x="2187515" y="1004490"/>
                    <a:pt x="2213804" y="944483"/>
                    <a:pt x="2268287" y="919432"/>
                  </a:cubicBezTo>
                  <a:close/>
                  <a:moveTo>
                    <a:pt x="2088169" y="1210707"/>
                  </a:moveTo>
                  <a:cubicBezTo>
                    <a:pt x="2089217" y="1210231"/>
                    <a:pt x="2090169" y="1209754"/>
                    <a:pt x="2091122" y="1209278"/>
                  </a:cubicBezTo>
                  <a:cubicBezTo>
                    <a:pt x="2090741" y="1209468"/>
                    <a:pt x="2090264" y="1209659"/>
                    <a:pt x="2089883" y="1209850"/>
                  </a:cubicBezTo>
                  <a:cubicBezTo>
                    <a:pt x="2210756" y="1131078"/>
                    <a:pt x="2023399" y="1055735"/>
                    <a:pt x="2182847" y="953436"/>
                  </a:cubicBezTo>
                  <a:cubicBezTo>
                    <a:pt x="2183800" y="951531"/>
                    <a:pt x="2184562" y="949912"/>
                    <a:pt x="2185324" y="948388"/>
                  </a:cubicBezTo>
                  <a:cubicBezTo>
                    <a:pt x="2173418" y="952389"/>
                    <a:pt x="2161226" y="955437"/>
                    <a:pt x="2149034" y="957342"/>
                  </a:cubicBezTo>
                  <a:cubicBezTo>
                    <a:pt x="2087788" y="1018111"/>
                    <a:pt x="2092550" y="1052496"/>
                    <a:pt x="2125221" y="1125553"/>
                  </a:cubicBezTo>
                  <a:cubicBezTo>
                    <a:pt x="2137127" y="1179560"/>
                    <a:pt x="2088550" y="1222613"/>
                    <a:pt x="2036924" y="1218041"/>
                  </a:cubicBezTo>
                  <a:cubicBezTo>
                    <a:pt x="2054450" y="1219851"/>
                    <a:pt x="2072548" y="1217946"/>
                    <a:pt x="2088645" y="1210516"/>
                  </a:cubicBezTo>
                  <a:cubicBezTo>
                    <a:pt x="2088455" y="1210612"/>
                    <a:pt x="2088359" y="1210707"/>
                    <a:pt x="2088169" y="1210707"/>
                  </a:cubicBezTo>
                  <a:close/>
                  <a:moveTo>
                    <a:pt x="2130936" y="1296717"/>
                  </a:moveTo>
                  <a:cubicBezTo>
                    <a:pt x="2138461" y="1282049"/>
                    <a:pt x="2149415" y="1268619"/>
                    <a:pt x="2160845" y="1266618"/>
                  </a:cubicBezTo>
                  <a:cubicBezTo>
                    <a:pt x="2161035" y="1265666"/>
                    <a:pt x="2161035" y="1263856"/>
                    <a:pt x="2159702" y="1263856"/>
                  </a:cubicBezTo>
                  <a:cubicBezTo>
                    <a:pt x="2137223" y="1260904"/>
                    <a:pt x="2129126" y="1284049"/>
                    <a:pt x="2128650" y="1301194"/>
                  </a:cubicBezTo>
                  <a:lnTo>
                    <a:pt x="2130936" y="1296717"/>
                  </a:lnTo>
                  <a:close/>
                  <a:moveTo>
                    <a:pt x="2089693" y="1286621"/>
                  </a:moveTo>
                  <a:cubicBezTo>
                    <a:pt x="2106743" y="1264047"/>
                    <a:pt x="2117506" y="1261189"/>
                    <a:pt x="2123602" y="1260713"/>
                  </a:cubicBezTo>
                  <a:cubicBezTo>
                    <a:pt x="2125317" y="1255093"/>
                    <a:pt x="2111981" y="1257665"/>
                    <a:pt x="2111315" y="1257284"/>
                  </a:cubicBezTo>
                  <a:cubicBezTo>
                    <a:pt x="2091979" y="1263666"/>
                    <a:pt x="2088169" y="1285478"/>
                    <a:pt x="2086550" y="1290812"/>
                  </a:cubicBezTo>
                  <a:lnTo>
                    <a:pt x="2089693" y="1286621"/>
                  </a:lnTo>
                  <a:close/>
                  <a:moveTo>
                    <a:pt x="2053117" y="1279096"/>
                  </a:moveTo>
                  <a:cubicBezTo>
                    <a:pt x="2059880" y="1268142"/>
                    <a:pt x="2076548" y="1252045"/>
                    <a:pt x="2085311" y="1252807"/>
                  </a:cubicBezTo>
                  <a:cubicBezTo>
                    <a:pt x="2085597" y="1251855"/>
                    <a:pt x="2085978" y="1250045"/>
                    <a:pt x="2084645" y="1249854"/>
                  </a:cubicBezTo>
                  <a:cubicBezTo>
                    <a:pt x="2063785" y="1244330"/>
                    <a:pt x="2053212" y="1267857"/>
                    <a:pt x="2050164" y="1283287"/>
                  </a:cubicBezTo>
                  <a:lnTo>
                    <a:pt x="2053117" y="1279096"/>
                  </a:lnTo>
                  <a:close/>
                  <a:moveTo>
                    <a:pt x="2018255" y="1266809"/>
                  </a:moveTo>
                  <a:cubicBezTo>
                    <a:pt x="2027876" y="1254236"/>
                    <a:pt x="2040258" y="1242425"/>
                    <a:pt x="2050831" y="1241949"/>
                  </a:cubicBezTo>
                  <a:cubicBezTo>
                    <a:pt x="2051117" y="1241091"/>
                    <a:pt x="2051688" y="1239282"/>
                    <a:pt x="2050450" y="1239091"/>
                  </a:cubicBezTo>
                  <a:cubicBezTo>
                    <a:pt x="2029971" y="1233186"/>
                    <a:pt x="2019589" y="1255665"/>
                    <a:pt x="2015208" y="1270809"/>
                  </a:cubicBezTo>
                  <a:lnTo>
                    <a:pt x="2018255" y="1266809"/>
                  </a:lnTo>
                  <a:close/>
                  <a:moveTo>
                    <a:pt x="1990538" y="1254903"/>
                  </a:moveTo>
                  <a:cubicBezTo>
                    <a:pt x="2000348" y="1244616"/>
                    <a:pt x="2011588" y="1233091"/>
                    <a:pt x="2024542" y="1232614"/>
                  </a:cubicBezTo>
                  <a:cubicBezTo>
                    <a:pt x="2024637" y="1232424"/>
                    <a:pt x="2025113" y="1231281"/>
                    <a:pt x="2025018" y="1230995"/>
                  </a:cubicBezTo>
                  <a:cubicBezTo>
                    <a:pt x="2006063" y="1219946"/>
                    <a:pt x="1990347" y="1248235"/>
                    <a:pt x="1987013" y="1258617"/>
                  </a:cubicBezTo>
                  <a:lnTo>
                    <a:pt x="1990538" y="1254903"/>
                  </a:lnTo>
                  <a:close/>
                  <a:moveTo>
                    <a:pt x="1950437" y="1234805"/>
                  </a:moveTo>
                  <a:cubicBezTo>
                    <a:pt x="1961010" y="1224613"/>
                    <a:pt x="1974059" y="1207849"/>
                    <a:pt x="1987013" y="1214612"/>
                  </a:cubicBezTo>
                  <a:cubicBezTo>
                    <a:pt x="1989299" y="1211469"/>
                    <a:pt x="1982727" y="1209850"/>
                    <a:pt x="1980822" y="1209183"/>
                  </a:cubicBezTo>
                  <a:cubicBezTo>
                    <a:pt x="1964725" y="1202801"/>
                    <a:pt x="1949961" y="1231757"/>
                    <a:pt x="1946913" y="1238520"/>
                  </a:cubicBezTo>
                  <a:lnTo>
                    <a:pt x="1950437" y="1234805"/>
                  </a:lnTo>
                  <a:close/>
                  <a:moveTo>
                    <a:pt x="1924434" y="1218327"/>
                  </a:moveTo>
                  <a:cubicBezTo>
                    <a:pt x="1934721" y="1209945"/>
                    <a:pt x="1946246" y="1199372"/>
                    <a:pt x="1958438" y="1199181"/>
                  </a:cubicBezTo>
                  <a:cubicBezTo>
                    <a:pt x="1958819" y="1198515"/>
                    <a:pt x="1959867" y="1196800"/>
                    <a:pt x="1958915" y="1196324"/>
                  </a:cubicBezTo>
                  <a:cubicBezTo>
                    <a:pt x="1941960" y="1188418"/>
                    <a:pt x="1927482" y="1210612"/>
                    <a:pt x="1920529" y="1221661"/>
                  </a:cubicBezTo>
                  <a:lnTo>
                    <a:pt x="1924434" y="1218327"/>
                  </a:lnTo>
                  <a:close/>
                  <a:moveTo>
                    <a:pt x="1899955" y="1195943"/>
                  </a:moveTo>
                  <a:cubicBezTo>
                    <a:pt x="1911671" y="1189847"/>
                    <a:pt x="1925863" y="1181560"/>
                    <a:pt x="1937102" y="1184132"/>
                  </a:cubicBezTo>
                  <a:cubicBezTo>
                    <a:pt x="1937579" y="1183560"/>
                    <a:pt x="1938912" y="1181941"/>
                    <a:pt x="1938055" y="1181370"/>
                  </a:cubicBezTo>
                  <a:cubicBezTo>
                    <a:pt x="1925672" y="1168416"/>
                    <a:pt x="1899479" y="1193752"/>
                    <a:pt x="1899288" y="1194419"/>
                  </a:cubicBezTo>
                  <a:lnTo>
                    <a:pt x="1895478" y="1198515"/>
                  </a:lnTo>
                  <a:lnTo>
                    <a:pt x="1899955" y="1195943"/>
                  </a:lnTo>
                  <a:close/>
                  <a:moveTo>
                    <a:pt x="1877762" y="1176321"/>
                  </a:moveTo>
                  <a:cubicBezTo>
                    <a:pt x="1890430" y="1170511"/>
                    <a:pt x="1903003" y="1163177"/>
                    <a:pt x="1915385" y="1165844"/>
                  </a:cubicBezTo>
                  <a:cubicBezTo>
                    <a:pt x="1915957" y="1165272"/>
                    <a:pt x="1917386" y="1163844"/>
                    <a:pt x="1916529" y="1163177"/>
                  </a:cubicBezTo>
                  <a:cubicBezTo>
                    <a:pt x="1903193" y="1150414"/>
                    <a:pt x="1878809" y="1172797"/>
                    <a:pt x="1873094" y="1178608"/>
                  </a:cubicBezTo>
                  <a:lnTo>
                    <a:pt x="1877762" y="1176321"/>
                  </a:lnTo>
                  <a:close/>
                  <a:moveTo>
                    <a:pt x="1860140" y="1152985"/>
                  </a:moveTo>
                  <a:cubicBezTo>
                    <a:pt x="1872618" y="1148604"/>
                    <a:pt x="1886620" y="1142222"/>
                    <a:pt x="1898145" y="1145651"/>
                  </a:cubicBezTo>
                  <a:cubicBezTo>
                    <a:pt x="1898717" y="1145175"/>
                    <a:pt x="1900336" y="1143937"/>
                    <a:pt x="1899669" y="1143270"/>
                  </a:cubicBezTo>
                  <a:cubicBezTo>
                    <a:pt x="1887572" y="1130983"/>
                    <a:pt x="1865665" y="1147461"/>
                    <a:pt x="1855378" y="1154890"/>
                  </a:cubicBezTo>
                  <a:lnTo>
                    <a:pt x="1860140" y="1152985"/>
                  </a:lnTo>
                  <a:close/>
                  <a:moveTo>
                    <a:pt x="1847948" y="1127077"/>
                  </a:moveTo>
                  <a:cubicBezTo>
                    <a:pt x="1860617" y="1125267"/>
                    <a:pt x="1875571" y="1121362"/>
                    <a:pt x="1885286" y="1126410"/>
                  </a:cubicBezTo>
                  <a:cubicBezTo>
                    <a:pt x="1885953" y="1126029"/>
                    <a:pt x="1887763" y="1124982"/>
                    <a:pt x="1887287" y="1124315"/>
                  </a:cubicBezTo>
                  <a:cubicBezTo>
                    <a:pt x="1879857" y="1110694"/>
                    <a:pt x="1851473" y="1124410"/>
                    <a:pt x="1842995" y="1128030"/>
                  </a:cubicBezTo>
                  <a:lnTo>
                    <a:pt x="1847948" y="1127077"/>
                  </a:lnTo>
                  <a:close/>
                  <a:moveTo>
                    <a:pt x="1837757" y="1106122"/>
                  </a:moveTo>
                  <a:cubicBezTo>
                    <a:pt x="1848425" y="1104884"/>
                    <a:pt x="1870237" y="1103074"/>
                    <a:pt x="1875095" y="1106979"/>
                  </a:cubicBezTo>
                  <a:cubicBezTo>
                    <a:pt x="1875666" y="1106694"/>
                    <a:pt x="1877666" y="1105932"/>
                    <a:pt x="1877381" y="1105265"/>
                  </a:cubicBezTo>
                  <a:cubicBezTo>
                    <a:pt x="1870332" y="1092978"/>
                    <a:pt x="1838328" y="1105170"/>
                    <a:pt x="1832804" y="1106598"/>
                  </a:cubicBezTo>
                  <a:lnTo>
                    <a:pt x="1837757" y="1106122"/>
                  </a:lnTo>
                  <a:close/>
                  <a:moveTo>
                    <a:pt x="1833851" y="1085167"/>
                  </a:moveTo>
                  <a:cubicBezTo>
                    <a:pt x="1847472" y="1085929"/>
                    <a:pt x="1864236" y="1085929"/>
                    <a:pt x="1870427" y="1089835"/>
                  </a:cubicBezTo>
                  <a:cubicBezTo>
                    <a:pt x="1870999" y="1089644"/>
                    <a:pt x="1873190" y="1089263"/>
                    <a:pt x="1872904" y="1088596"/>
                  </a:cubicBezTo>
                  <a:cubicBezTo>
                    <a:pt x="1867475" y="1078500"/>
                    <a:pt x="1838233" y="1083834"/>
                    <a:pt x="1828708" y="1084881"/>
                  </a:cubicBezTo>
                  <a:lnTo>
                    <a:pt x="1833851" y="1085167"/>
                  </a:lnTo>
                  <a:close/>
                  <a:moveTo>
                    <a:pt x="1833375" y="1068784"/>
                  </a:moveTo>
                  <a:cubicBezTo>
                    <a:pt x="1846043" y="1071737"/>
                    <a:pt x="1859188" y="1072785"/>
                    <a:pt x="1868522" y="1078214"/>
                  </a:cubicBezTo>
                  <a:cubicBezTo>
                    <a:pt x="1869094" y="1078119"/>
                    <a:pt x="1871285" y="1078023"/>
                    <a:pt x="1871285" y="1077452"/>
                  </a:cubicBezTo>
                  <a:cubicBezTo>
                    <a:pt x="1867189" y="1067451"/>
                    <a:pt x="1832708" y="1068117"/>
                    <a:pt x="1828422" y="1067737"/>
                  </a:cubicBezTo>
                  <a:lnTo>
                    <a:pt x="1833375" y="1068784"/>
                  </a:lnTo>
                  <a:close/>
                  <a:moveTo>
                    <a:pt x="1830518" y="1052687"/>
                  </a:moveTo>
                  <a:cubicBezTo>
                    <a:pt x="1843472" y="1057926"/>
                    <a:pt x="1858997" y="1061545"/>
                    <a:pt x="1868904" y="1068594"/>
                  </a:cubicBezTo>
                  <a:cubicBezTo>
                    <a:pt x="1869475" y="1068594"/>
                    <a:pt x="1871666" y="1068784"/>
                    <a:pt x="1871666" y="1068308"/>
                  </a:cubicBezTo>
                  <a:cubicBezTo>
                    <a:pt x="1869189" y="1058878"/>
                    <a:pt x="1838328" y="1054497"/>
                    <a:pt x="1835947" y="1053544"/>
                  </a:cubicBezTo>
                  <a:cubicBezTo>
                    <a:pt x="1835947" y="1053544"/>
                    <a:pt x="1830518" y="1052687"/>
                    <a:pt x="1830518" y="1052687"/>
                  </a:cubicBezTo>
                  <a:close/>
                  <a:moveTo>
                    <a:pt x="1842043" y="1034399"/>
                  </a:moveTo>
                  <a:lnTo>
                    <a:pt x="1836804" y="1032684"/>
                  </a:lnTo>
                  <a:cubicBezTo>
                    <a:pt x="1848520" y="1040114"/>
                    <a:pt x="1863569" y="1047162"/>
                    <a:pt x="1871856" y="1056306"/>
                  </a:cubicBezTo>
                  <a:cubicBezTo>
                    <a:pt x="1872428" y="1056402"/>
                    <a:pt x="1874523" y="1057068"/>
                    <a:pt x="1874618" y="1056497"/>
                  </a:cubicBezTo>
                  <a:cubicBezTo>
                    <a:pt x="1872428" y="1044972"/>
                    <a:pt x="1851187" y="1038780"/>
                    <a:pt x="1842043" y="1034399"/>
                  </a:cubicBezTo>
                  <a:close/>
                  <a:moveTo>
                    <a:pt x="1850520" y="1010872"/>
                  </a:moveTo>
                  <a:cubicBezTo>
                    <a:pt x="1860236" y="1021921"/>
                    <a:pt x="1872047" y="1030589"/>
                    <a:pt x="1877095" y="1043352"/>
                  </a:cubicBezTo>
                  <a:cubicBezTo>
                    <a:pt x="1877666" y="1043638"/>
                    <a:pt x="1879667" y="1044591"/>
                    <a:pt x="1879952" y="1044019"/>
                  </a:cubicBezTo>
                  <a:cubicBezTo>
                    <a:pt x="1884620" y="1031922"/>
                    <a:pt x="1857473" y="1015444"/>
                    <a:pt x="1850520" y="1010872"/>
                  </a:cubicBezTo>
                  <a:close/>
                  <a:moveTo>
                    <a:pt x="1868618" y="991346"/>
                  </a:moveTo>
                  <a:lnTo>
                    <a:pt x="1864141" y="988107"/>
                  </a:lnTo>
                  <a:cubicBezTo>
                    <a:pt x="1872713" y="1000014"/>
                    <a:pt x="1884905" y="1013063"/>
                    <a:pt x="1886429" y="1026207"/>
                  </a:cubicBezTo>
                  <a:cubicBezTo>
                    <a:pt x="1887001" y="1026588"/>
                    <a:pt x="1888715" y="1027827"/>
                    <a:pt x="1889192" y="1027160"/>
                  </a:cubicBezTo>
                  <a:cubicBezTo>
                    <a:pt x="1897574" y="1015444"/>
                    <a:pt x="1871951" y="993632"/>
                    <a:pt x="1868618" y="991346"/>
                  </a:cubicBezTo>
                  <a:close/>
                  <a:moveTo>
                    <a:pt x="1907956" y="998394"/>
                  </a:moveTo>
                  <a:cubicBezTo>
                    <a:pt x="1904051" y="983821"/>
                    <a:pt x="1895478" y="973820"/>
                    <a:pt x="1885286" y="965247"/>
                  </a:cubicBezTo>
                  <a:cubicBezTo>
                    <a:pt x="1892430" y="977916"/>
                    <a:pt x="1903098" y="993441"/>
                    <a:pt x="1901765" y="1007729"/>
                  </a:cubicBezTo>
                  <a:cubicBezTo>
                    <a:pt x="1905860" y="1012968"/>
                    <a:pt x="1908527" y="998585"/>
                    <a:pt x="1907956" y="998394"/>
                  </a:cubicBezTo>
                  <a:close/>
                  <a:moveTo>
                    <a:pt x="1929578" y="973820"/>
                  </a:moveTo>
                  <a:cubicBezTo>
                    <a:pt x="1928435" y="962580"/>
                    <a:pt x="1920338" y="948960"/>
                    <a:pt x="1914623" y="942578"/>
                  </a:cubicBezTo>
                  <a:cubicBezTo>
                    <a:pt x="1919195" y="957056"/>
                    <a:pt x="1926244" y="976201"/>
                    <a:pt x="1920815" y="988965"/>
                  </a:cubicBezTo>
                  <a:cubicBezTo>
                    <a:pt x="1923958" y="993822"/>
                    <a:pt x="1928244" y="983821"/>
                    <a:pt x="1929101" y="983059"/>
                  </a:cubicBezTo>
                  <a:cubicBezTo>
                    <a:pt x="1930911" y="978868"/>
                    <a:pt x="1929768" y="977630"/>
                    <a:pt x="1929578" y="973820"/>
                  </a:cubicBezTo>
                  <a:close/>
                  <a:moveTo>
                    <a:pt x="1954724" y="944007"/>
                  </a:moveTo>
                  <a:cubicBezTo>
                    <a:pt x="1949580" y="927624"/>
                    <a:pt x="1946532" y="926385"/>
                    <a:pt x="1941674" y="919813"/>
                  </a:cubicBezTo>
                  <a:cubicBezTo>
                    <a:pt x="1946246" y="935148"/>
                    <a:pt x="1952533" y="954008"/>
                    <a:pt x="1945770" y="967533"/>
                  </a:cubicBezTo>
                  <a:cubicBezTo>
                    <a:pt x="1948723" y="972582"/>
                    <a:pt x="1953200" y="962866"/>
                    <a:pt x="1954914" y="961056"/>
                  </a:cubicBezTo>
                  <a:cubicBezTo>
                    <a:pt x="1957772" y="954960"/>
                    <a:pt x="1955867" y="950579"/>
                    <a:pt x="1954724" y="944007"/>
                  </a:cubicBezTo>
                  <a:close/>
                  <a:moveTo>
                    <a:pt x="1982632" y="912384"/>
                  </a:moveTo>
                  <a:cubicBezTo>
                    <a:pt x="1980251" y="906859"/>
                    <a:pt x="1977584" y="903335"/>
                    <a:pt x="1974536" y="899144"/>
                  </a:cubicBezTo>
                  <a:cubicBezTo>
                    <a:pt x="1979012" y="915241"/>
                    <a:pt x="1982537" y="938006"/>
                    <a:pt x="1974917" y="947817"/>
                  </a:cubicBezTo>
                  <a:cubicBezTo>
                    <a:pt x="1975393" y="948674"/>
                    <a:pt x="1976536" y="950293"/>
                    <a:pt x="1977584" y="949436"/>
                  </a:cubicBezTo>
                  <a:cubicBezTo>
                    <a:pt x="1991966" y="940482"/>
                    <a:pt x="1987204" y="922671"/>
                    <a:pt x="1982632" y="912384"/>
                  </a:cubicBezTo>
                  <a:close/>
                  <a:moveTo>
                    <a:pt x="1968725" y="965152"/>
                  </a:moveTo>
                  <a:cubicBezTo>
                    <a:pt x="1921862" y="998871"/>
                    <a:pt x="1855664" y="1049829"/>
                    <a:pt x="1889287" y="1111647"/>
                  </a:cubicBezTo>
                  <a:cubicBezTo>
                    <a:pt x="1911004" y="1155081"/>
                    <a:pt x="1952628" y="1188418"/>
                    <a:pt x="1997110" y="1207183"/>
                  </a:cubicBezTo>
                  <a:cubicBezTo>
                    <a:pt x="1996919" y="1207564"/>
                    <a:pt x="1997015" y="1207278"/>
                    <a:pt x="1997015" y="1207373"/>
                  </a:cubicBezTo>
                  <a:cubicBezTo>
                    <a:pt x="2000348" y="1208992"/>
                    <a:pt x="2003777" y="1210707"/>
                    <a:pt x="2007016" y="1212421"/>
                  </a:cubicBezTo>
                  <a:cubicBezTo>
                    <a:pt x="2085026" y="1192800"/>
                    <a:pt x="2080835" y="1149937"/>
                    <a:pt x="2068262" y="1060974"/>
                  </a:cubicBezTo>
                  <a:cubicBezTo>
                    <a:pt x="2068262" y="1061069"/>
                    <a:pt x="2068262" y="1061164"/>
                    <a:pt x="2068262" y="1061260"/>
                  </a:cubicBezTo>
                  <a:cubicBezTo>
                    <a:pt x="2068357" y="1056116"/>
                    <a:pt x="2068929" y="1050972"/>
                    <a:pt x="2069786" y="1045829"/>
                  </a:cubicBezTo>
                  <a:cubicBezTo>
                    <a:pt x="2069786" y="1046019"/>
                    <a:pt x="2069690" y="1046210"/>
                    <a:pt x="2069690" y="1046305"/>
                  </a:cubicBezTo>
                  <a:cubicBezTo>
                    <a:pt x="2074167" y="1019254"/>
                    <a:pt x="2089693" y="995251"/>
                    <a:pt x="2108172" y="975344"/>
                  </a:cubicBezTo>
                  <a:cubicBezTo>
                    <a:pt x="2082930" y="987060"/>
                    <a:pt x="2051402" y="1006395"/>
                    <a:pt x="2044544" y="1035256"/>
                  </a:cubicBezTo>
                  <a:cubicBezTo>
                    <a:pt x="2044354" y="1048401"/>
                    <a:pt x="2050545" y="1061069"/>
                    <a:pt x="2049212" y="1074499"/>
                  </a:cubicBezTo>
                  <a:cubicBezTo>
                    <a:pt x="2042068" y="1149270"/>
                    <a:pt x="1960153" y="1174321"/>
                    <a:pt x="1910147" y="1122696"/>
                  </a:cubicBezTo>
                  <a:cubicBezTo>
                    <a:pt x="1940627" y="1134697"/>
                    <a:pt x="1987490" y="1085834"/>
                    <a:pt x="1988537" y="1060593"/>
                  </a:cubicBezTo>
                  <a:cubicBezTo>
                    <a:pt x="1988061" y="1002300"/>
                    <a:pt x="2031876" y="973153"/>
                    <a:pt x="2079025" y="954008"/>
                  </a:cubicBezTo>
                  <a:cubicBezTo>
                    <a:pt x="2062833" y="947245"/>
                    <a:pt x="2048069" y="937815"/>
                    <a:pt x="2034448" y="926481"/>
                  </a:cubicBezTo>
                  <a:cubicBezTo>
                    <a:pt x="2010540" y="938863"/>
                    <a:pt x="1988347" y="951817"/>
                    <a:pt x="1968725" y="965152"/>
                  </a:cubicBezTo>
                  <a:close/>
                  <a:moveTo>
                    <a:pt x="2001110" y="930957"/>
                  </a:moveTo>
                  <a:lnTo>
                    <a:pt x="2000539" y="931719"/>
                  </a:lnTo>
                  <a:cubicBezTo>
                    <a:pt x="2001015" y="932577"/>
                    <a:pt x="2002063" y="934291"/>
                    <a:pt x="2003111" y="933434"/>
                  </a:cubicBezTo>
                  <a:cubicBezTo>
                    <a:pt x="2014255" y="926385"/>
                    <a:pt x="2015684" y="919242"/>
                    <a:pt x="2014350" y="907716"/>
                  </a:cubicBezTo>
                  <a:cubicBezTo>
                    <a:pt x="2011779" y="904954"/>
                    <a:pt x="2009207" y="902097"/>
                    <a:pt x="2006730" y="899239"/>
                  </a:cubicBezTo>
                  <a:cubicBezTo>
                    <a:pt x="2008540" y="909336"/>
                    <a:pt x="2004730" y="929243"/>
                    <a:pt x="2001110" y="930957"/>
                  </a:cubicBezTo>
                  <a:close/>
                  <a:moveTo>
                    <a:pt x="2211899" y="822277"/>
                  </a:moveTo>
                  <a:cubicBezTo>
                    <a:pt x="2125602" y="814752"/>
                    <a:pt x="2023018" y="839994"/>
                    <a:pt x="1958248" y="775224"/>
                  </a:cubicBezTo>
                  <a:cubicBezTo>
                    <a:pt x="2014160" y="858377"/>
                    <a:pt x="2121126" y="888190"/>
                    <a:pt x="2211899" y="822277"/>
                  </a:cubicBezTo>
                  <a:close/>
                  <a:moveTo>
                    <a:pt x="1953295" y="862854"/>
                  </a:moveTo>
                  <a:cubicBezTo>
                    <a:pt x="1960534" y="869235"/>
                    <a:pt x="1975583" y="871998"/>
                    <a:pt x="1978536" y="860853"/>
                  </a:cubicBezTo>
                  <a:cubicBezTo>
                    <a:pt x="1977012" y="858472"/>
                    <a:pt x="1975583" y="856091"/>
                    <a:pt x="1974155" y="853710"/>
                  </a:cubicBezTo>
                  <a:cubicBezTo>
                    <a:pt x="1972059" y="858186"/>
                    <a:pt x="1967583" y="857520"/>
                    <a:pt x="1967201" y="849995"/>
                  </a:cubicBezTo>
                  <a:cubicBezTo>
                    <a:pt x="1967106" y="847233"/>
                    <a:pt x="1966249" y="847709"/>
                    <a:pt x="1965392" y="849519"/>
                  </a:cubicBezTo>
                  <a:cubicBezTo>
                    <a:pt x="1963868" y="851709"/>
                    <a:pt x="1964630" y="856853"/>
                    <a:pt x="1961582" y="857234"/>
                  </a:cubicBezTo>
                  <a:cubicBezTo>
                    <a:pt x="1959105" y="856758"/>
                    <a:pt x="1959962" y="853233"/>
                    <a:pt x="1960343" y="851614"/>
                  </a:cubicBezTo>
                  <a:cubicBezTo>
                    <a:pt x="1962248" y="844280"/>
                    <a:pt x="1959962" y="843994"/>
                    <a:pt x="1957676" y="846280"/>
                  </a:cubicBezTo>
                  <a:cubicBezTo>
                    <a:pt x="1956438" y="847518"/>
                    <a:pt x="1955390" y="850852"/>
                    <a:pt x="1953104" y="848280"/>
                  </a:cubicBezTo>
                  <a:cubicBezTo>
                    <a:pt x="1950723" y="845709"/>
                    <a:pt x="1953676" y="843423"/>
                    <a:pt x="1954533" y="841422"/>
                  </a:cubicBezTo>
                  <a:cubicBezTo>
                    <a:pt x="1953581" y="823611"/>
                    <a:pt x="1934912" y="847709"/>
                    <a:pt x="1953295" y="862854"/>
                  </a:cubicBezTo>
                  <a:close/>
                  <a:moveTo>
                    <a:pt x="1953295" y="828849"/>
                  </a:moveTo>
                  <a:cubicBezTo>
                    <a:pt x="1955200" y="828849"/>
                    <a:pt x="1957581" y="828564"/>
                    <a:pt x="1959772" y="827897"/>
                  </a:cubicBezTo>
                  <a:cubicBezTo>
                    <a:pt x="1958248" y="825039"/>
                    <a:pt x="1956819" y="822087"/>
                    <a:pt x="1955390" y="819134"/>
                  </a:cubicBezTo>
                  <a:cubicBezTo>
                    <a:pt x="1953485" y="817991"/>
                    <a:pt x="1952533" y="816276"/>
                    <a:pt x="1953104" y="814467"/>
                  </a:cubicBezTo>
                  <a:cubicBezTo>
                    <a:pt x="1952057" y="812371"/>
                    <a:pt x="1951104" y="810180"/>
                    <a:pt x="1950056" y="808085"/>
                  </a:cubicBezTo>
                  <a:cubicBezTo>
                    <a:pt x="1945865" y="809323"/>
                    <a:pt x="1942627" y="804370"/>
                    <a:pt x="1947770" y="803132"/>
                  </a:cubicBezTo>
                  <a:cubicBezTo>
                    <a:pt x="1945104" y="797131"/>
                    <a:pt x="1942532" y="791130"/>
                    <a:pt x="1940055" y="785130"/>
                  </a:cubicBezTo>
                  <a:cubicBezTo>
                    <a:pt x="1925863" y="797322"/>
                    <a:pt x="1935007" y="826659"/>
                    <a:pt x="1953295" y="828849"/>
                  </a:cubicBezTo>
                  <a:close/>
                  <a:moveTo>
                    <a:pt x="1910337" y="873998"/>
                  </a:moveTo>
                  <a:cubicBezTo>
                    <a:pt x="1912909" y="885333"/>
                    <a:pt x="1930435" y="900763"/>
                    <a:pt x="1938912" y="886666"/>
                  </a:cubicBezTo>
                  <a:cubicBezTo>
                    <a:pt x="1940055" y="883618"/>
                    <a:pt x="1935959" y="883332"/>
                    <a:pt x="1934245" y="883809"/>
                  </a:cubicBezTo>
                  <a:cubicBezTo>
                    <a:pt x="1929101" y="885142"/>
                    <a:pt x="1926149" y="880856"/>
                    <a:pt x="1930149" y="876474"/>
                  </a:cubicBezTo>
                  <a:cubicBezTo>
                    <a:pt x="1931673" y="874760"/>
                    <a:pt x="1930721" y="874379"/>
                    <a:pt x="1928816" y="874855"/>
                  </a:cubicBezTo>
                  <a:cubicBezTo>
                    <a:pt x="1926054" y="875141"/>
                    <a:pt x="1923386" y="878760"/>
                    <a:pt x="1920910" y="876760"/>
                  </a:cubicBezTo>
                  <a:cubicBezTo>
                    <a:pt x="1919005" y="874665"/>
                    <a:pt x="1921958" y="873045"/>
                    <a:pt x="1923196" y="872474"/>
                  </a:cubicBezTo>
                  <a:cubicBezTo>
                    <a:pt x="1929387" y="869426"/>
                    <a:pt x="1927577" y="867521"/>
                    <a:pt x="1924244" y="867235"/>
                  </a:cubicBezTo>
                  <a:cubicBezTo>
                    <a:pt x="1922434" y="867045"/>
                    <a:pt x="1919481" y="868378"/>
                    <a:pt x="1919100" y="865140"/>
                  </a:cubicBezTo>
                  <a:cubicBezTo>
                    <a:pt x="1918719" y="861806"/>
                    <a:pt x="1922624" y="862568"/>
                    <a:pt x="1924625" y="861996"/>
                  </a:cubicBezTo>
                  <a:cubicBezTo>
                    <a:pt x="1935388" y="850566"/>
                    <a:pt x="1904241" y="850852"/>
                    <a:pt x="1910337" y="873998"/>
                  </a:cubicBezTo>
                  <a:close/>
                  <a:moveTo>
                    <a:pt x="1917195" y="843804"/>
                  </a:moveTo>
                  <a:cubicBezTo>
                    <a:pt x="1929006" y="851805"/>
                    <a:pt x="1946627" y="826563"/>
                    <a:pt x="1930530" y="831993"/>
                  </a:cubicBezTo>
                  <a:cubicBezTo>
                    <a:pt x="1925101" y="835231"/>
                    <a:pt x="1919767" y="831612"/>
                    <a:pt x="1924053" y="823896"/>
                  </a:cubicBezTo>
                  <a:cubicBezTo>
                    <a:pt x="1926625" y="817324"/>
                    <a:pt x="1917100" y="826278"/>
                    <a:pt x="1915385" y="827230"/>
                  </a:cubicBezTo>
                  <a:cubicBezTo>
                    <a:pt x="1914433" y="827802"/>
                    <a:pt x="1913766" y="828183"/>
                    <a:pt x="1912623" y="827325"/>
                  </a:cubicBezTo>
                  <a:cubicBezTo>
                    <a:pt x="1909861" y="825230"/>
                    <a:pt x="1913099" y="822182"/>
                    <a:pt x="1914623" y="820944"/>
                  </a:cubicBezTo>
                  <a:cubicBezTo>
                    <a:pt x="1921577" y="814943"/>
                    <a:pt x="1919005" y="813133"/>
                    <a:pt x="1914814" y="813895"/>
                  </a:cubicBezTo>
                  <a:cubicBezTo>
                    <a:pt x="1912528" y="814276"/>
                    <a:pt x="1909099" y="816943"/>
                    <a:pt x="1907956" y="812847"/>
                  </a:cubicBezTo>
                  <a:cubicBezTo>
                    <a:pt x="1906813" y="808752"/>
                    <a:pt x="1911766" y="808371"/>
                    <a:pt x="1914147" y="806942"/>
                  </a:cubicBezTo>
                  <a:cubicBezTo>
                    <a:pt x="1917481" y="804846"/>
                    <a:pt x="1917100" y="798846"/>
                    <a:pt x="1912718" y="797893"/>
                  </a:cubicBezTo>
                  <a:cubicBezTo>
                    <a:pt x="1886620" y="800846"/>
                    <a:pt x="1896621" y="839041"/>
                    <a:pt x="1917195" y="843804"/>
                  </a:cubicBezTo>
                  <a:close/>
                  <a:moveTo>
                    <a:pt x="1884524" y="915432"/>
                  </a:moveTo>
                  <a:cubicBezTo>
                    <a:pt x="1892049" y="919146"/>
                    <a:pt x="1899574" y="915241"/>
                    <a:pt x="1901479" y="907716"/>
                  </a:cubicBezTo>
                  <a:cubicBezTo>
                    <a:pt x="1901669" y="899239"/>
                    <a:pt x="1886048" y="913908"/>
                    <a:pt x="1888715" y="899525"/>
                  </a:cubicBezTo>
                  <a:cubicBezTo>
                    <a:pt x="1893002" y="889238"/>
                    <a:pt x="1881953" y="903335"/>
                    <a:pt x="1879381" y="900668"/>
                  </a:cubicBezTo>
                  <a:cubicBezTo>
                    <a:pt x="1874237" y="896572"/>
                    <a:pt x="1892144" y="888762"/>
                    <a:pt x="1880524" y="888762"/>
                  </a:cubicBezTo>
                  <a:cubicBezTo>
                    <a:pt x="1878429" y="889047"/>
                    <a:pt x="1875571" y="891333"/>
                    <a:pt x="1874333" y="887619"/>
                  </a:cubicBezTo>
                  <a:cubicBezTo>
                    <a:pt x="1872999" y="883809"/>
                    <a:pt x="1877571" y="883809"/>
                    <a:pt x="1879571" y="882570"/>
                  </a:cubicBezTo>
                  <a:cubicBezTo>
                    <a:pt x="1882429" y="880856"/>
                    <a:pt x="1881858" y="875427"/>
                    <a:pt x="1877762" y="874379"/>
                  </a:cubicBezTo>
                  <a:cubicBezTo>
                    <a:pt x="1874142" y="873522"/>
                    <a:pt x="1870142" y="876474"/>
                    <a:pt x="1867951" y="878665"/>
                  </a:cubicBezTo>
                  <a:cubicBezTo>
                    <a:pt x="1857569" y="891810"/>
                    <a:pt x="1871189" y="910669"/>
                    <a:pt x="1884524" y="915432"/>
                  </a:cubicBezTo>
                  <a:close/>
                  <a:moveTo>
                    <a:pt x="1854044" y="934863"/>
                  </a:moveTo>
                  <a:cubicBezTo>
                    <a:pt x="1859759" y="938577"/>
                    <a:pt x="1867094" y="937720"/>
                    <a:pt x="1869951" y="931815"/>
                  </a:cubicBezTo>
                  <a:cubicBezTo>
                    <a:pt x="1870713" y="928957"/>
                    <a:pt x="1866713" y="928671"/>
                    <a:pt x="1865093" y="929148"/>
                  </a:cubicBezTo>
                  <a:cubicBezTo>
                    <a:pt x="1860712" y="930386"/>
                    <a:pt x="1856711" y="926957"/>
                    <a:pt x="1860426" y="922290"/>
                  </a:cubicBezTo>
                  <a:cubicBezTo>
                    <a:pt x="1862808" y="916956"/>
                    <a:pt x="1852901" y="925338"/>
                    <a:pt x="1851282" y="922575"/>
                  </a:cubicBezTo>
                  <a:cubicBezTo>
                    <a:pt x="1849282" y="920575"/>
                    <a:pt x="1852044" y="919146"/>
                    <a:pt x="1853283" y="918480"/>
                  </a:cubicBezTo>
                  <a:cubicBezTo>
                    <a:pt x="1859093" y="915527"/>
                    <a:pt x="1857092" y="913717"/>
                    <a:pt x="1853854" y="913527"/>
                  </a:cubicBezTo>
                  <a:cubicBezTo>
                    <a:pt x="1852044" y="913431"/>
                    <a:pt x="1849282" y="914670"/>
                    <a:pt x="1848615" y="911622"/>
                  </a:cubicBezTo>
                  <a:cubicBezTo>
                    <a:pt x="1848044" y="908478"/>
                    <a:pt x="1851854" y="909145"/>
                    <a:pt x="1853759" y="908478"/>
                  </a:cubicBezTo>
                  <a:cubicBezTo>
                    <a:pt x="1856521" y="907621"/>
                    <a:pt x="1856711" y="903335"/>
                    <a:pt x="1853378" y="901811"/>
                  </a:cubicBezTo>
                  <a:cubicBezTo>
                    <a:pt x="1850520" y="900477"/>
                    <a:pt x="1846710" y="902001"/>
                    <a:pt x="1844329" y="903525"/>
                  </a:cubicBezTo>
                  <a:cubicBezTo>
                    <a:pt x="1833089" y="912003"/>
                    <a:pt x="1843376" y="929719"/>
                    <a:pt x="1854044" y="934863"/>
                  </a:cubicBezTo>
                  <a:close/>
                  <a:moveTo>
                    <a:pt x="1829660" y="967248"/>
                  </a:moveTo>
                  <a:cubicBezTo>
                    <a:pt x="1837090" y="968772"/>
                    <a:pt x="1841376" y="963628"/>
                    <a:pt x="1840614" y="956865"/>
                  </a:cubicBezTo>
                  <a:cubicBezTo>
                    <a:pt x="1838519" y="949436"/>
                    <a:pt x="1828994" y="966676"/>
                    <a:pt x="1827851" y="951341"/>
                  </a:cubicBezTo>
                  <a:cubicBezTo>
                    <a:pt x="1827565" y="945912"/>
                    <a:pt x="1823755" y="954198"/>
                    <a:pt x="1822707" y="955437"/>
                  </a:cubicBezTo>
                  <a:cubicBezTo>
                    <a:pt x="1822231" y="956008"/>
                    <a:pt x="1821850" y="956389"/>
                    <a:pt x="1820707" y="956008"/>
                  </a:cubicBezTo>
                  <a:cubicBezTo>
                    <a:pt x="1815373" y="953722"/>
                    <a:pt x="1826993" y="942578"/>
                    <a:pt x="1817754" y="945531"/>
                  </a:cubicBezTo>
                  <a:cubicBezTo>
                    <a:pt x="1816230" y="946293"/>
                    <a:pt x="1814706" y="948960"/>
                    <a:pt x="1812515" y="946102"/>
                  </a:cubicBezTo>
                  <a:cubicBezTo>
                    <a:pt x="1810325" y="943245"/>
                    <a:pt x="1813754" y="941911"/>
                    <a:pt x="1815087" y="940387"/>
                  </a:cubicBezTo>
                  <a:cubicBezTo>
                    <a:pt x="1818230" y="935815"/>
                    <a:pt x="1810229" y="931053"/>
                    <a:pt x="1806896" y="936006"/>
                  </a:cubicBezTo>
                  <a:cubicBezTo>
                    <a:pt x="1795942" y="950103"/>
                    <a:pt x="1816516" y="966390"/>
                    <a:pt x="1829660" y="967248"/>
                  </a:cubicBezTo>
                  <a:close/>
                  <a:moveTo>
                    <a:pt x="1812515" y="1001347"/>
                  </a:moveTo>
                  <a:cubicBezTo>
                    <a:pt x="1819278" y="1001919"/>
                    <a:pt x="1822136" y="997347"/>
                    <a:pt x="1820135" y="991536"/>
                  </a:cubicBezTo>
                  <a:cubicBezTo>
                    <a:pt x="1816706" y="985536"/>
                    <a:pt x="1811658" y="1000871"/>
                    <a:pt x="1807848" y="988012"/>
                  </a:cubicBezTo>
                  <a:cubicBezTo>
                    <a:pt x="1805848" y="982392"/>
                    <a:pt x="1805276" y="994013"/>
                    <a:pt x="1802419" y="992679"/>
                  </a:cubicBezTo>
                  <a:cubicBezTo>
                    <a:pt x="1797275" y="991346"/>
                    <a:pt x="1805372" y="980583"/>
                    <a:pt x="1797847" y="984107"/>
                  </a:cubicBezTo>
                  <a:cubicBezTo>
                    <a:pt x="1796704" y="984869"/>
                    <a:pt x="1795751" y="987345"/>
                    <a:pt x="1793275" y="985155"/>
                  </a:cubicBezTo>
                  <a:cubicBezTo>
                    <a:pt x="1790798" y="982869"/>
                    <a:pt x="1793561" y="981440"/>
                    <a:pt x="1794513" y="980011"/>
                  </a:cubicBezTo>
                  <a:cubicBezTo>
                    <a:pt x="1796513" y="975915"/>
                    <a:pt x="1788608" y="972296"/>
                    <a:pt x="1786512" y="977154"/>
                  </a:cubicBezTo>
                  <a:cubicBezTo>
                    <a:pt x="1779464" y="991346"/>
                    <a:pt x="1801371" y="1001823"/>
                    <a:pt x="1812515" y="1001347"/>
                  </a:cubicBezTo>
                  <a:close/>
                  <a:moveTo>
                    <a:pt x="1811754" y="1133935"/>
                  </a:moveTo>
                  <a:cubicBezTo>
                    <a:pt x="1810801" y="1128792"/>
                    <a:pt x="1802419" y="1125172"/>
                    <a:pt x="1802895" y="1132506"/>
                  </a:cubicBezTo>
                  <a:cubicBezTo>
                    <a:pt x="1804038" y="1136983"/>
                    <a:pt x="1798228" y="1139841"/>
                    <a:pt x="1794132" y="1136316"/>
                  </a:cubicBezTo>
                  <a:cubicBezTo>
                    <a:pt x="1789560" y="1133745"/>
                    <a:pt x="1793846" y="1141269"/>
                    <a:pt x="1794227" y="1142889"/>
                  </a:cubicBezTo>
                  <a:cubicBezTo>
                    <a:pt x="1794704" y="1146318"/>
                    <a:pt x="1789655" y="1146032"/>
                    <a:pt x="1789084" y="1143365"/>
                  </a:cubicBezTo>
                  <a:cubicBezTo>
                    <a:pt x="1787084" y="1138888"/>
                    <a:pt x="1784226" y="1136983"/>
                    <a:pt x="1782988" y="1141841"/>
                  </a:cubicBezTo>
                  <a:cubicBezTo>
                    <a:pt x="1782702" y="1143556"/>
                    <a:pt x="1783845" y="1146413"/>
                    <a:pt x="1780130" y="1146794"/>
                  </a:cubicBezTo>
                  <a:cubicBezTo>
                    <a:pt x="1776320" y="1147175"/>
                    <a:pt x="1777463" y="1143365"/>
                    <a:pt x="1777083" y="1141460"/>
                  </a:cubicBezTo>
                  <a:cubicBezTo>
                    <a:pt x="1776511" y="1138698"/>
                    <a:pt x="1771367" y="1138126"/>
                    <a:pt x="1769177" y="1141269"/>
                  </a:cubicBezTo>
                  <a:cubicBezTo>
                    <a:pt x="1764224" y="1168892"/>
                    <a:pt x="1813468" y="1152509"/>
                    <a:pt x="1811754" y="1133935"/>
                  </a:cubicBezTo>
                  <a:close/>
                  <a:moveTo>
                    <a:pt x="1831946" y="1176893"/>
                  </a:moveTo>
                  <a:cubicBezTo>
                    <a:pt x="1831565" y="1174607"/>
                    <a:pt x="1830422" y="1171368"/>
                    <a:pt x="1828136" y="1170511"/>
                  </a:cubicBezTo>
                  <a:cubicBezTo>
                    <a:pt x="1825565" y="1169368"/>
                    <a:pt x="1824231" y="1173273"/>
                    <a:pt x="1824517" y="1174988"/>
                  </a:cubicBezTo>
                  <a:cubicBezTo>
                    <a:pt x="1824898" y="1179465"/>
                    <a:pt x="1820707" y="1183084"/>
                    <a:pt x="1816611" y="1178703"/>
                  </a:cubicBezTo>
                  <a:cubicBezTo>
                    <a:pt x="1812801" y="1175750"/>
                    <a:pt x="1816040" y="1184227"/>
                    <a:pt x="1816135" y="1185751"/>
                  </a:cubicBezTo>
                  <a:cubicBezTo>
                    <a:pt x="1816040" y="1189942"/>
                    <a:pt x="1811754" y="1188609"/>
                    <a:pt x="1811468" y="1185370"/>
                  </a:cubicBezTo>
                  <a:cubicBezTo>
                    <a:pt x="1809944" y="1180322"/>
                    <a:pt x="1807848" y="1179750"/>
                    <a:pt x="1806515" y="1184132"/>
                  </a:cubicBezTo>
                  <a:cubicBezTo>
                    <a:pt x="1806038" y="1185942"/>
                    <a:pt x="1806800" y="1188894"/>
                    <a:pt x="1803562" y="1189180"/>
                  </a:cubicBezTo>
                  <a:cubicBezTo>
                    <a:pt x="1800133" y="1189371"/>
                    <a:pt x="1801657" y="1185466"/>
                    <a:pt x="1801466" y="1183465"/>
                  </a:cubicBezTo>
                  <a:cubicBezTo>
                    <a:pt x="1801181" y="1180608"/>
                    <a:pt x="1796799" y="1179846"/>
                    <a:pt x="1794513" y="1182989"/>
                  </a:cubicBezTo>
                  <a:cubicBezTo>
                    <a:pt x="1787560" y="1211088"/>
                    <a:pt x="1833280" y="1196705"/>
                    <a:pt x="1831946" y="1176893"/>
                  </a:cubicBezTo>
                  <a:close/>
                  <a:moveTo>
                    <a:pt x="1854521" y="1202039"/>
                  </a:moveTo>
                  <a:cubicBezTo>
                    <a:pt x="1852997" y="1200706"/>
                    <a:pt x="1850330" y="1198800"/>
                    <a:pt x="1847663" y="1199086"/>
                  </a:cubicBezTo>
                  <a:cubicBezTo>
                    <a:pt x="1844519" y="1199372"/>
                    <a:pt x="1845567" y="1202610"/>
                    <a:pt x="1846520" y="1203754"/>
                  </a:cubicBezTo>
                  <a:cubicBezTo>
                    <a:pt x="1849187" y="1206802"/>
                    <a:pt x="1846901" y="1211183"/>
                    <a:pt x="1841090" y="1209754"/>
                  </a:cubicBezTo>
                  <a:cubicBezTo>
                    <a:pt x="1834994" y="1209564"/>
                    <a:pt x="1846424" y="1214612"/>
                    <a:pt x="1844424" y="1216898"/>
                  </a:cubicBezTo>
                  <a:cubicBezTo>
                    <a:pt x="1843091" y="1219184"/>
                    <a:pt x="1840709" y="1217565"/>
                    <a:pt x="1839662" y="1216803"/>
                  </a:cubicBezTo>
                  <a:cubicBezTo>
                    <a:pt x="1834804" y="1213183"/>
                    <a:pt x="1833756" y="1215279"/>
                    <a:pt x="1834518" y="1218041"/>
                  </a:cubicBezTo>
                  <a:cubicBezTo>
                    <a:pt x="1834994" y="1219565"/>
                    <a:pt x="1837185" y="1221375"/>
                    <a:pt x="1834328" y="1222899"/>
                  </a:cubicBezTo>
                  <a:cubicBezTo>
                    <a:pt x="1831375" y="1224518"/>
                    <a:pt x="1830708" y="1221089"/>
                    <a:pt x="1829565" y="1219755"/>
                  </a:cubicBezTo>
                  <a:cubicBezTo>
                    <a:pt x="1827851" y="1217850"/>
                    <a:pt x="1823469" y="1219184"/>
                    <a:pt x="1823183" y="1222422"/>
                  </a:cubicBezTo>
                  <a:cubicBezTo>
                    <a:pt x="1830232" y="1244806"/>
                    <a:pt x="1864522" y="1216993"/>
                    <a:pt x="1854521" y="1202039"/>
                  </a:cubicBezTo>
                  <a:close/>
                  <a:moveTo>
                    <a:pt x="1879476" y="1231376"/>
                  </a:moveTo>
                  <a:cubicBezTo>
                    <a:pt x="1878524" y="1229376"/>
                    <a:pt x="1876523" y="1226709"/>
                    <a:pt x="1874237" y="1226233"/>
                  </a:cubicBezTo>
                  <a:cubicBezTo>
                    <a:pt x="1871475" y="1225756"/>
                    <a:pt x="1871570" y="1229566"/>
                    <a:pt x="1872142" y="1231090"/>
                  </a:cubicBezTo>
                  <a:cubicBezTo>
                    <a:pt x="1873761" y="1235091"/>
                    <a:pt x="1870808" y="1239282"/>
                    <a:pt x="1866046" y="1236138"/>
                  </a:cubicBezTo>
                  <a:cubicBezTo>
                    <a:pt x="1860712" y="1234329"/>
                    <a:pt x="1869665" y="1242996"/>
                    <a:pt x="1867284" y="1244806"/>
                  </a:cubicBezTo>
                  <a:cubicBezTo>
                    <a:pt x="1863665" y="1249092"/>
                    <a:pt x="1859569" y="1233281"/>
                    <a:pt x="1858426" y="1243187"/>
                  </a:cubicBezTo>
                  <a:cubicBezTo>
                    <a:pt x="1858426" y="1244901"/>
                    <a:pt x="1859950" y="1247568"/>
                    <a:pt x="1856997" y="1248426"/>
                  </a:cubicBezTo>
                  <a:cubicBezTo>
                    <a:pt x="1854044" y="1249283"/>
                    <a:pt x="1854330" y="1245473"/>
                    <a:pt x="1853568" y="1243663"/>
                  </a:cubicBezTo>
                  <a:cubicBezTo>
                    <a:pt x="1852520" y="1241187"/>
                    <a:pt x="1848329" y="1241377"/>
                    <a:pt x="1847186" y="1244711"/>
                  </a:cubicBezTo>
                  <a:cubicBezTo>
                    <a:pt x="1848044" y="1271476"/>
                    <a:pt x="1885858" y="1249283"/>
                    <a:pt x="1879476" y="1231376"/>
                  </a:cubicBezTo>
                  <a:close/>
                  <a:moveTo>
                    <a:pt x="1914242" y="1263380"/>
                  </a:moveTo>
                  <a:cubicBezTo>
                    <a:pt x="1912909" y="1255474"/>
                    <a:pt x="1904813" y="1253950"/>
                    <a:pt x="1898240" y="1256998"/>
                  </a:cubicBezTo>
                  <a:cubicBezTo>
                    <a:pt x="1891192" y="1262142"/>
                    <a:pt x="1912052" y="1263285"/>
                    <a:pt x="1898621" y="1270429"/>
                  </a:cubicBezTo>
                  <a:cubicBezTo>
                    <a:pt x="1887763" y="1273953"/>
                    <a:pt x="1905384" y="1272429"/>
                    <a:pt x="1904908" y="1275953"/>
                  </a:cubicBezTo>
                  <a:cubicBezTo>
                    <a:pt x="1904622" y="1281858"/>
                    <a:pt x="1887668" y="1274810"/>
                    <a:pt x="1894526" y="1282430"/>
                  </a:cubicBezTo>
                  <a:cubicBezTo>
                    <a:pt x="1895954" y="1283573"/>
                    <a:pt x="1899479" y="1284145"/>
                    <a:pt x="1897193" y="1287288"/>
                  </a:cubicBezTo>
                  <a:cubicBezTo>
                    <a:pt x="1894907" y="1290431"/>
                    <a:pt x="1892144" y="1287478"/>
                    <a:pt x="1889954" y="1286907"/>
                  </a:cubicBezTo>
                  <a:cubicBezTo>
                    <a:pt x="1886810" y="1286050"/>
                    <a:pt x="1882810" y="1289764"/>
                    <a:pt x="1884429" y="1293098"/>
                  </a:cubicBezTo>
                  <a:cubicBezTo>
                    <a:pt x="1885953" y="1296146"/>
                    <a:pt x="1890620" y="1297003"/>
                    <a:pt x="1893764" y="1297099"/>
                  </a:cubicBezTo>
                  <a:cubicBezTo>
                    <a:pt x="1909099" y="1296717"/>
                    <a:pt x="1917862" y="1276143"/>
                    <a:pt x="1914242" y="1263380"/>
                  </a:cubicBezTo>
                  <a:close/>
                  <a:moveTo>
                    <a:pt x="1920719" y="1305195"/>
                  </a:moveTo>
                  <a:cubicBezTo>
                    <a:pt x="1918719" y="1303004"/>
                    <a:pt x="1915195" y="1299956"/>
                    <a:pt x="1912052" y="1300051"/>
                  </a:cubicBezTo>
                  <a:cubicBezTo>
                    <a:pt x="1908337" y="1300051"/>
                    <a:pt x="1909766" y="1304814"/>
                    <a:pt x="1911099" y="1306528"/>
                  </a:cubicBezTo>
                  <a:cubicBezTo>
                    <a:pt x="1914719" y="1311195"/>
                    <a:pt x="1912433" y="1317006"/>
                    <a:pt x="1905003" y="1314243"/>
                  </a:cubicBezTo>
                  <a:cubicBezTo>
                    <a:pt x="1897383" y="1312910"/>
                    <a:pt x="1912242" y="1322054"/>
                    <a:pt x="1909766" y="1324721"/>
                  </a:cubicBezTo>
                  <a:cubicBezTo>
                    <a:pt x="1906813" y="1330722"/>
                    <a:pt x="1895097" y="1312243"/>
                    <a:pt x="1897574" y="1324721"/>
                  </a:cubicBezTo>
                  <a:cubicBezTo>
                    <a:pt x="1898240" y="1326912"/>
                    <a:pt x="1901193" y="1329674"/>
                    <a:pt x="1897764" y="1331484"/>
                  </a:cubicBezTo>
                  <a:cubicBezTo>
                    <a:pt x="1894145" y="1333293"/>
                    <a:pt x="1893097" y="1328436"/>
                    <a:pt x="1891478" y="1326340"/>
                  </a:cubicBezTo>
                  <a:cubicBezTo>
                    <a:pt x="1889096" y="1323292"/>
                    <a:pt x="1883572" y="1324721"/>
                    <a:pt x="1883572" y="1329293"/>
                  </a:cubicBezTo>
                  <a:cubicBezTo>
                    <a:pt x="1894049" y="1361392"/>
                    <a:pt x="1935579" y="1327579"/>
                    <a:pt x="1920719" y="1305195"/>
                  </a:cubicBezTo>
                  <a:close/>
                  <a:moveTo>
                    <a:pt x="1961963" y="1285192"/>
                  </a:moveTo>
                  <a:cubicBezTo>
                    <a:pt x="1961677" y="1284335"/>
                    <a:pt x="1961296" y="1283478"/>
                    <a:pt x="1960915" y="1282620"/>
                  </a:cubicBezTo>
                  <a:lnTo>
                    <a:pt x="1961010" y="1282525"/>
                  </a:lnTo>
                  <a:cubicBezTo>
                    <a:pt x="1959010" y="1278049"/>
                    <a:pt x="1952533" y="1271667"/>
                    <a:pt x="1947008" y="1270905"/>
                  </a:cubicBezTo>
                  <a:cubicBezTo>
                    <a:pt x="1940912" y="1271857"/>
                    <a:pt x="1954533" y="1284430"/>
                    <a:pt x="1941960" y="1282716"/>
                  </a:cubicBezTo>
                  <a:cubicBezTo>
                    <a:pt x="1936531" y="1282430"/>
                    <a:pt x="1947104" y="1288431"/>
                    <a:pt x="1945675" y="1290812"/>
                  </a:cubicBezTo>
                  <a:cubicBezTo>
                    <a:pt x="1944722" y="1292908"/>
                    <a:pt x="1942246" y="1291574"/>
                    <a:pt x="1941198" y="1290431"/>
                  </a:cubicBezTo>
                  <a:cubicBezTo>
                    <a:pt x="1936531" y="1286335"/>
                    <a:pt x="1935674" y="1288716"/>
                    <a:pt x="1936626" y="1291669"/>
                  </a:cubicBezTo>
                  <a:cubicBezTo>
                    <a:pt x="1940150" y="1297194"/>
                    <a:pt x="1934912" y="1300242"/>
                    <a:pt x="1932245" y="1293479"/>
                  </a:cubicBezTo>
                  <a:cubicBezTo>
                    <a:pt x="1930625" y="1291383"/>
                    <a:pt x="1926720" y="1292812"/>
                    <a:pt x="1926530" y="1296337"/>
                  </a:cubicBezTo>
                  <a:cubicBezTo>
                    <a:pt x="1926339" y="1299384"/>
                    <a:pt x="1929101" y="1302242"/>
                    <a:pt x="1931102" y="1303671"/>
                  </a:cubicBezTo>
                  <a:cubicBezTo>
                    <a:pt x="1938436" y="1307195"/>
                    <a:pt x="1949104" y="1305480"/>
                    <a:pt x="1955867" y="1301861"/>
                  </a:cubicBezTo>
                  <a:cubicBezTo>
                    <a:pt x="1959296" y="1297479"/>
                    <a:pt x="1963582" y="1290907"/>
                    <a:pt x="1961963" y="1285192"/>
                  </a:cubicBezTo>
                  <a:close/>
                  <a:moveTo>
                    <a:pt x="1914909" y="1386729"/>
                  </a:moveTo>
                  <a:lnTo>
                    <a:pt x="1914909" y="1386729"/>
                  </a:lnTo>
                  <a:lnTo>
                    <a:pt x="1914909" y="1386729"/>
                  </a:lnTo>
                  <a:lnTo>
                    <a:pt x="1914909" y="1386729"/>
                  </a:lnTo>
                  <a:lnTo>
                    <a:pt x="1914909" y="1386729"/>
                  </a:lnTo>
                  <a:close/>
                  <a:moveTo>
                    <a:pt x="1975012" y="1327293"/>
                  </a:moveTo>
                  <a:cubicBezTo>
                    <a:pt x="1972059" y="1321673"/>
                    <a:pt x="1960058" y="1316529"/>
                    <a:pt x="1965106" y="1327388"/>
                  </a:cubicBezTo>
                  <a:cubicBezTo>
                    <a:pt x="1968535" y="1332627"/>
                    <a:pt x="1965868" y="1338246"/>
                    <a:pt x="1958534" y="1334532"/>
                  </a:cubicBezTo>
                  <a:cubicBezTo>
                    <a:pt x="1951009" y="1332341"/>
                    <a:pt x="1965296" y="1343295"/>
                    <a:pt x="1962725" y="1345771"/>
                  </a:cubicBezTo>
                  <a:cubicBezTo>
                    <a:pt x="1959581" y="1351486"/>
                    <a:pt x="1948818" y="1331484"/>
                    <a:pt x="1950437" y="1344342"/>
                  </a:cubicBezTo>
                  <a:cubicBezTo>
                    <a:pt x="1951009" y="1346533"/>
                    <a:pt x="1953771" y="1349772"/>
                    <a:pt x="1950152" y="1351200"/>
                  </a:cubicBezTo>
                  <a:cubicBezTo>
                    <a:pt x="1946437" y="1352629"/>
                    <a:pt x="1945675" y="1347676"/>
                    <a:pt x="1944246" y="1345295"/>
                  </a:cubicBezTo>
                  <a:cubicBezTo>
                    <a:pt x="1942151" y="1341961"/>
                    <a:pt x="1936531" y="1342818"/>
                    <a:pt x="1936150" y="1347391"/>
                  </a:cubicBezTo>
                  <a:cubicBezTo>
                    <a:pt x="1943675" y="1380442"/>
                    <a:pt x="1989109" y="1351962"/>
                    <a:pt x="1975012" y="1327293"/>
                  </a:cubicBezTo>
                  <a:close/>
                  <a:moveTo>
                    <a:pt x="1994443" y="1291860"/>
                  </a:moveTo>
                  <a:cubicBezTo>
                    <a:pt x="1989776" y="1286812"/>
                    <a:pt x="1982251" y="1289764"/>
                    <a:pt x="1978250" y="1294527"/>
                  </a:cubicBezTo>
                  <a:cubicBezTo>
                    <a:pt x="1976250" y="1297479"/>
                    <a:pt x="1979870" y="1297861"/>
                    <a:pt x="1981584" y="1297479"/>
                  </a:cubicBezTo>
                  <a:cubicBezTo>
                    <a:pt x="1986251" y="1296337"/>
                    <a:pt x="1988347" y="1300146"/>
                    <a:pt x="1982918" y="1304814"/>
                  </a:cubicBezTo>
                  <a:cubicBezTo>
                    <a:pt x="1978250" y="1310148"/>
                    <a:pt x="1990919" y="1302147"/>
                    <a:pt x="1991490" y="1304814"/>
                  </a:cubicBezTo>
                  <a:cubicBezTo>
                    <a:pt x="1992538" y="1306909"/>
                    <a:pt x="1989395" y="1308338"/>
                    <a:pt x="1988061" y="1309005"/>
                  </a:cubicBezTo>
                  <a:cubicBezTo>
                    <a:pt x="1981394" y="1311862"/>
                    <a:pt x="1982537" y="1313767"/>
                    <a:pt x="1985585" y="1314053"/>
                  </a:cubicBezTo>
                  <a:cubicBezTo>
                    <a:pt x="1987204" y="1314243"/>
                    <a:pt x="1990347" y="1313005"/>
                    <a:pt x="1989776" y="1316244"/>
                  </a:cubicBezTo>
                  <a:cubicBezTo>
                    <a:pt x="1989204" y="1319482"/>
                    <a:pt x="1985775" y="1318625"/>
                    <a:pt x="1983775" y="1319196"/>
                  </a:cubicBezTo>
                  <a:cubicBezTo>
                    <a:pt x="1980917" y="1319958"/>
                    <a:pt x="1979203" y="1324340"/>
                    <a:pt x="1981870" y="1326054"/>
                  </a:cubicBezTo>
                  <a:cubicBezTo>
                    <a:pt x="1984346" y="1327483"/>
                    <a:pt x="1988442" y="1325959"/>
                    <a:pt x="1990919" y="1324721"/>
                  </a:cubicBezTo>
                  <a:cubicBezTo>
                    <a:pt x="2001872" y="1318816"/>
                    <a:pt x="2003492" y="1299575"/>
                    <a:pt x="1994443" y="1291860"/>
                  </a:cubicBezTo>
                  <a:close/>
                  <a:moveTo>
                    <a:pt x="2007778" y="1345771"/>
                  </a:moveTo>
                  <a:cubicBezTo>
                    <a:pt x="2005683" y="1337104"/>
                    <a:pt x="1996253" y="1333770"/>
                    <a:pt x="1988537" y="1336627"/>
                  </a:cubicBezTo>
                  <a:cubicBezTo>
                    <a:pt x="1984918" y="1338532"/>
                    <a:pt x="1988537" y="1341771"/>
                    <a:pt x="1990633" y="1342628"/>
                  </a:cubicBezTo>
                  <a:cubicBezTo>
                    <a:pt x="1996348" y="1344724"/>
                    <a:pt x="1996919" y="1350724"/>
                    <a:pt x="1988442" y="1352153"/>
                  </a:cubicBezTo>
                  <a:cubicBezTo>
                    <a:pt x="1980536" y="1354820"/>
                    <a:pt x="1998920" y="1355106"/>
                    <a:pt x="1998062" y="1358630"/>
                  </a:cubicBezTo>
                  <a:cubicBezTo>
                    <a:pt x="1998348" y="1365012"/>
                    <a:pt x="1978060" y="1355582"/>
                    <a:pt x="1986537" y="1364726"/>
                  </a:cubicBezTo>
                  <a:cubicBezTo>
                    <a:pt x="1988252" y="1366155"/>
                    <a:pt x="1992347" y="1367107"/>
                    <a:pt x="1989966" y="1370346"/>
                  </a:cubicBezTo>
                  <a:cubicBezTo>
                    <a:pt x="1987490" y="1373584"/>
                    <a:pt x="1984156" y="1370060"/>
                    <a:pt x="1981584" y="1369203"/>
                  </a:cubicBezTo>
                  <a:cubicBezTo>
                    <a:pt x="1977965" y="1367869"/>
                    <a:pt x="1973679" y="1371489"/>
                    <a:pt x="1975583" y="1375489"/>
                  </a:cubicBezTo>
                  <a:cubicBezTo>
                    <a:pt x="1977298" y="1379109"/>
                    <a:pt x="1982918" y="1380347"/>
                    <a:pt x="1986442" y="1380823"/>
                  </a:cubicBezTo>
                  <a:cubicBezTo>
                    <a:pt x="2004254" y="1382252"/>
                    <a:pt x="2013588" y="1360249"/>
                    <a:pt x="2007778" y="1345771"/>
                  </a:cubicBezTo>
                  <a:close/>
                  <a:moveTo>
                    <a:pt x="2010826" y="1406065"/>
                  </a:moveTo>
                  <a:cubicBezTo>
                    <a:pt x="2010921" y="1398635"/>
                    <a:pt x="2003968" y="1392825"/>
                    <a:pt x="1996919" y="1392920"/>
                  </a:cubicBezTo>
                  <a:cubicBezTo>
                    <a:pt x="1993490" y="1393396"/>
                    <a:pt x="1995872" y="1397016"/>
                    <a:pt x="1997396" y="1398254"/>
                  </a:cubicBezTo>
                  <a:cubicBezTo>
                    <a:pt x="2001682" y="1401683"/>
                    <a:pt x="2000729" y="1406541"/>
                    <a:pt x="1993395" y="1405112"/>
                  </a:cubicBezTo>
                  <a:cubicBezTo>
                    <a:pt x="1986442" y="1405112"/>
                    <a:pt x="2001206" y="1410351"/>
                    <a:pt x="1999777" y="1413113"/>
                  </a:cubicBezTo>
                  <a:cubicBezTo>
                    <a:pt x="1998253" y="1418161"/>
                    <a:pt x="1984156" y="1404731"/>
                    <a:pt x="1988823" y="1414446"/>
                  </a:cubicBezTo>
                  <a:cubicBezTo>
                    <a:pt x="1989871" y="1416066"/>
                    <a:pt x="1993014" y="1418066"/>
                    <a:pt x="1990252" y="1419876"/>
                  </a:cubicBezTo>
                  <a:cubicBezTo>
                    <a:pt x="1987394" y="1421686"/>
                    <a:pt x="1985585" y="1418066"/>
                    <a:pt x="1983775" y="1416447"/>
                  </a:cubicBezTo>
                  <a:cubicBezTo>
                    <a:pt x="1981203" y="1414351"/>
                    <a:pt x="1976726" y="1415875"/>
                    <a:pt x="1977393" y="1419495"/>
                  </a:cubicBezTo>
                  <a:cubicBezTo>
                    <a:pt x="1986347" y="1437973"/>
                    <a:pt x="2014064" y="1424638"/>
                    <a:pt x="2010826" y="1406065"/>
                  </a:cubicBezTo>
                  <a:close/>
                  <a:moveTo>
                    <a:pt x="2039496" y="1315101"/>
                  </a:moveTo>
                  <a:cubicBezTo>
                    <a:pt x="2039210" y="1308147"/>
                    <a:pt x="2033305" y="1303290"/>
                    <a:pt x="2026828" y="1304528"/>
                  </a:cubicBezTo>
                  <a:cubicBezTo>
                    <a:pt x="2023875" y="1305480"/>
                    <a:pt x="2026161" y="1308719"/>
                    <a:pt x="2027590" y="1309671"/>
                  </a:cubicBezTo>
                  <a:cubicBezTo>
                    <a:pt x="2031495" y="1312338"/>
                    <a:pt x="2030924" y="1317291"/>
                    <a:pt x="2024542" y="1317006"/>
                  </a:cubicBezTo>
                  <a:cubicBezTo>
                    <a:pt x="2018541" y="1318149"/>
                    <a:pt x="2031686" y="1321006"/>
                    <a:pt x="2030543" y="1323768"/>
                  </a:cubicBezTo>
                  <a:cubicBezTo>
                    <a:pt x="2030066" y="1326436"/>
                    <a:pt x="2027114" y="1325102"/>
                    <a:pt x="2025780" y="1324530"/>
                  </a:cubicBezTo>
                  <a:cubicBezTo>
                    <a:pt x="2019684" y="1321768"/>
                    <a:pt x="2019303" y="1324245"/>
                    <a:pt x="2021208" y="1326816"/>
                  </a:cubicBezTo>
                  <a:cubicBezTo>
                    <a:pt x="2022256" y="1328245"/>
                    <a:pt x="2025018" y="1329674"/>
                    <a:pt x="2022827" y="1331865"/>
                  </a:cubicBezTo>
                  <a:cubicBezTo>
                    <a:pt x="2020541" y="1334055"/>
                    <a:pt x="2018636" y="1330722"/>
                    <a:pt x="2016922" y="1329674"/>
                  </a:cubicBezTo>
                  <a:cubicBezTo>
                    <a:pt x="2014541" y="1328055"/>
                    <a:pt x="2010826" y="1330245"/>
                    <a:pt x="2011588" y="1333770"/>
                  </a:cubicBezTo>
                  <a:cubicBezTo>
                    <a:pt x="2012255" y="1336913"/>
                    <a:pt x="2016065" y="1338723"/>
                    <a:pt x="2018541" y="1339675"/>
                  </a:cubicBezTo>
                  <a:cubicBezTo>
                    <a:pt x="2031686" y="1343676"/>
                    <a:pt x="2041782" y="1326912"/>
                    <a:pt x="2039496" y="1315101"/>
                  </a:cubicBezTo>
                  <a:close/>
                  <a:moveTo>
                    <a:pt x="2048450" y="1358154"/>
                  </a:moveTo>
                  <a:cubicBezTo>
                    <a:pt x="2045497" y="1349772"/>
                    <a:pt x="2035877" y="1346819"/>
                    <a:pt x="2028257" y="1350438"/>
                  </a:cubicBezTo>
                  <a:cubicBezTo>
                    <a:pt x="2024733" y="1352534"/>
                    <a:pt x="2028733" y="1355582"/>
                    <a:pt x="2030924" y="1356154"/>
                  </a:cubicBezTo>
                  <a:cubicBezTo>
                    <a:pt x="2036924" y="1357868"/>
                    <a:pt x="2037877" y="1363869"/>
                    <a:pt x="2029495" y="1365774"/>
                  </a:cubicBezTo>
                  <a:cubicBezTo>
                    <a:pt x="2021780" y="1369012"/>
                    <a:pt x="2040354" y="1367965"/>
                    <a:pt x="2039687" y="1371584"/>
                  </a:cubicBezTo>
                  <a:cubicBezTo>
                    <a:pt x="2040449" y="1377966"/>
                    <a:pt x="2019398" y="1369774"/>
                    <a:pt x="2028638" y="1378442"/>
                  </a:cubicBezTo>
                  <a:cubicBezTo>
                    <a:pt x="2030447" y="1379775"/>
                    <a:pt x="2034734" y="1380442"/>
                    <a:pt x="2032543" y="1383871"/>
                  </a:cubicBezTo>
                  <a:cubicBezTo>
                    <a:pt x="2030352" y="1387300"/>
                    <a:pt x="2026733" y="1383966"/>
                    <a:pt x="2024066" y="1383300"/>
                  </a:cubicBezTo>
                  <a:cubicBezTo>
                    <a:pt x="2020351" y="1382252"/>
                    <a:pt x="2016255" y="1386348"/>
                    <a:pt x="2018541" y="1390062"/>
                  </a:cubicBezTo>
                  <a:cubicBezTo>
                    <a:pt x="2037496" y="1406350"/>
                    <a:pt x="2059308" y="1376346"/>
                    <a:pt x="2048450" y="1358154"/>
                  </a:cubicBezTo>
                  <a:close/>
                  <a:moveTo>
                    <a:pt x="2084930" y="1329007"/>
                  </a:moveTo>
                  <a:cubicBezTo>
                    <a:pt x="2082835" y="1321101"/>
                    <a:pt x="2074262" y="1317672"/>
                    <a:pt x="2067119" y="1320530"/>
                  </a:cubicBezTo>
                  <a:cubicBezTo>
                    <a:pt x="2060356" y="1325292"/>
                    <a:pt x="2082359" y="1328721"/>
                    <a:pt x="2069024" y="1334913"/>
                  </a:cubicBezTo>
                  <a:cubicBezTo>
                    <a:pt x="2058070" y="1337580"/>
                    <a:pt x="2076548" y="1337866"/>
                    <a:pt x="2076263" y="1341295"/>
                  </a:cubicBezTo>
                  <a:cubicBezTo>
                    <a:pt x="2076358" y="1347581"/>
                    <a:pt x="2058260" y="1338437"/>
                    <a:pt x="2065880" y="1347200"/>
                  </a:cubicBezTo>
                  <a:cubicBezTo>
                    <a:pt x="2067404" y="1348629"/>
                    <a:pt x="2071214" y="1349486"/>
                    <a:pt x="2069024" y="1352534"/>
                  </a:cubicBezTo>
                  <a:cubicBezTo>
                    <a:pt x="2066833" y="1355677"/>
                    <a:pt x="2063785" y="1352248"/>
                    <a:pt x="2061499" y="1351486"/>
                  </a:cubicBezTo>
                  <a:cubicBezTo>
                    <a:pt x="2058260" y="1350248"/>
                    <a:pt x="2054355" y="1353867"/>
                    <a:pt x="2056165" y="1357487"/>
                  </a:cubicBezTo>
                  <a:cubicBezTo>
                    <a:pt x="2073024" y="1374346"/>
                    <a:pt x="2093503" y="1345962"/>
                    <a:pt x="2084930" y="1329007"/>
                  </a:cubicBezTo>
                  <a:close/>
                  <a:moveTo>
                    <a:pt x="2079977" y="1374061"/>
                  </a:moveTo>
                  <a:cubicBezTo>
                    <a:pt x="2076072" y="1374251"/>
                    <a:pt x="2070071" y="1375204"/>
                    <a:pt x="2066928" y="1378156"/>
                  </a:cubicBezTo>
                  <a:cubicBezTo>
                    <a:pt x="2063309" y="1381585"/>
                    <a:pt x="2069024" y="1383776"/>
                    <a:pt x="2071786" y="1383871"/>
                  </a:cubicBezTo>
                  <a:cubicBezTo>
                    <a:pt x="2080644" y="1384062"/>
                    <a:pt x="2080644" y="1391967"/>
                    <a:pt x="2072834" y="1395206"/>
                  </a:cubicBezTo>
                  <a:cubicBezTo>
                    <a:pt x="2064642" y="1401016"/>
                    <a:pt x="2086264" y="1394730"/>
                    <a:pt x="2086550" y="1398825"/>
                  </a:cubicBezTo>
                  <a:cubicBezTo>
                    <a:pt x="2089217" y="1405969"/>
                    <a:pt x="2062070" y="1402636"/>
                    <a:pt x="2075405" y="1409875"/>
                  </a:cubicBezTo>
                  <a:cubicBezTo>
                    <a:pt x="2077977" y="1410827"/>
                    <a:pt x="2083121" y="1410351"/>
                    <a:pt x="2081597" y="1414828"/>
                  </a:cubicBezTo>
                  <a:cubicBezTo>
                    <a:pt x="2080073" y="1419304"/>
                    <a:pt x="2074739" y="1416733"/>
                    <a:pt x="2071405" y="1416637"/>
                  </a:cubicBezTo>
                  <a:cubicBezTo>
                    <a:pt x="2066738" y="1416447"/>
                    <a:pt x="2063118" y="1422162"/>
                    <a:pt x="2066928" y="1425781"/>
                  </a:cubicBezTo>
                  <a:cubicBezTo>
                    <a:pt x="2101980" y="1441688"/>
                    <a:pt x="2114077" y="1379013"/>
                    <a:pt x="2079977" y="1374061"/>
                  </a:cubicBezTo>
                  <a:close/>
                  <a:moveTo>
                    <a:pt x="2123030" y="1341961"/>
                  </a:moveTo>
                  <a:cubicBezTo>
                    <a:pt x="2122364" y="1334817"/>
                    <a:pt x="2115601" y="1330245"/>
                    <a:pt x="2108934" y="1331198"/>
                  </a:cubicBezTo>
                  <a:cubicBezTo>
                    <a:pt x="2105885" y="1332055"/>
                    <a:pt x="2108457" y="1335389"/>
                    <a:pt x="2109981" y="1336437"/>
                  </a:cubicBezTo>
                  <a:cubicBezTo>
                    <a:pt x="2114268" y="1339104"/>
                    <a:pt x="2113886" y="1344152"/>
                    <a:pt x="2107219" y="1343771"/>
                  </a:cubicBezTo>
                  <a:cubicBezTo>
                    <a:pt x="2100837" y="1344628"/>
                    <a:pt x="2115030" y="1348057"/>
                    <a:pt x="2113886" y="1350629"/>
                  </a:cubicBezTo>
                  <a:cubicBezTo>
                    <a:pt x="2112934" y="1355868"/>
                    <a:pt x="2099027" y="1344724"/>
                    <a:pt x="2104266" y="1353582"/>
                  </a:cubicBezTo>
                  <a:cubicBezTo>
                    <a:pt x="2105409" y="1355011"/>
                    <a:pt x="2108362" y="1356534"/>
                    <a:pt x="2106171" y="1358725"/>
                  </a:cubicBezTo>
                  <a:cubicBezTo>
                    <a:pt x="2103885" y="1360916"/>
                    <a:pt x="2101790" y="1357487"/>
                    <a:pt x="2099980" y="1356344"/>
                  </a:cubicBezTo>
                  <a:cubicBezTo>
                    <a:pt x="2097408" y="1354725"/>
                    <a:pt x="2093693" y="1357011"/>
                    <a:pt x="2094646" y="1360440"/>
                  </a:cubicBezTo>
                  <a:cubicBezTo>
                    <a:pt x="2105695" y="1377585"/>
                    <a:pt x="2128174" y="1358249"/>
                    <a:pt x="2123030" y="1341961"/>
                  </a:cubicBezTo>
                  <a:close/>
                  <a:moveTo>
                    <a:pt x="2141414" y="1374727"/>
                  </a:moveTo>
                  <a:cubicBezTo>
                    <a:pt x="2134080" y="1363774"/>
                    <a:pt x="2106743" y="1379966"/>
                    <a:pt x="2123983" y="1380728"/>
                  </a:cubicBezTo>
                  <a:cubicBezTo>
                    <a:pt x="2130365" y="1379585"/>
                    <a:pt x="2133794" y="1384443"/>
                    <a:pt x="2126650" y="1389967"/>
                  </a:cubicBezTo>
                  <a:cubicBezTo>
                    <a:pt x="2124078" y="1391967"/>
                    <a:pt x="2125221" y="1392444"/>
                    <a:pt x="2127793" y="1392063"/>
                  </a:cubicBezTo>
                  <a:cubicBezTo>
                    <a:pt x="2130651" y="1391587"/>
                    <a:pt x="2133318" y="1390253"/>
                    <a:pt x="2136080" y="1389777"/>
                  </a:cubicBezTo>
                  <a:cubicBezTo>
                    <a:pt x="2137223" y="1389586"/>
                    <a:pt x="2137985" y="1389491"/>
                    <a:pt x="2138651" y="1390634"/>
                  </a:cubicBezTo>
                  <a:cubicBezTo>
                    <a:pt x="2140366" y="1393396"/>
                    <a:pt x="2136080" y="1394920"/>
                    <a:pt x="2134175" y="1395492"/>
                  </a:cubicBezTo>
                  <a:cubicBezTo>
                    <a:pt x="2125317" y="1398445"/>
                    <a:pt x="2126936" y="1400921"/>
                    <a:pt x="2131127" y="1401588"/>
                  </a:cubicBezTo>
                  <a:cubicBezTo>
                    <a:pt x="2133413" y="1401969"/>
                    <a:pt x="2137604" y="1400730"/>
                    <a:pt x="2137032" y="1404731"/>
                  </a:cubicBezTo>
                  <a:cubicBezTo>
                    <a:pt x="2136461" y="1408732"/>
                    <a:pt x="2131698" y="1407398"/>
                    <a:pt x="2128936" y="1407874"/>
                  </a:cubicBezTo>
                  <a:cubicBezTo>
                    <a:pt x="2125031" y="1408636"/>
                    <a:pt x="2122935" y="1413970"/>
                    <a:pt x="2126745" y="1416256"/>
                  </a:cubicBezTo>
                  <a:cubicBezTo>
                    <a:pt x="2150653" y="1422829"/>
                    <a:pt x="2159130" y="1387015"/>
                    <a:pt x="2141414" y="1374727"/>
                  </a:cubicBezTo>
                  <a:close/>
                  <a:moveTo>
                    <a:pt x="2172465" y="1345009"/>
                  </a:moveTo>
                  <a:cubicBezTo>
                    <a:pt x="2168560" y="1333960"/>
                    <a:pt x="2143128" y="1341009"/>
                    <a:pt x="2157035" y="1345771"/>
                  </a:cubicBezTo>
                  <a:cubicBezTo>
                    <a:pt x="2162464" y="1346343"/>
                    <a:pt x="2164179" y="1351391"/>
                    <a:pt x="2157225" y="1354249"/>
                  </a:cubicBezTo>
                  <a:cubicBezTo>
                    <a:pt x="2154749" y="1355296"/>
                    <a:pt x="2155511" y="1355963"/>
                    <a:pt x="2157701" y="1356249"/>
                  </a:cubicBezTo>
                  <a:cubicBezTo>
                    <a:pt x="2160083" y="1356534"/>
                    <a:pt x="2162559" y="1356154"/>
                    <a:pt x="2164845" y="1356439"/>
                  </a:cubicBezTo>
                  <a:cubicBezTo>
                    <a:pt x="2169608" y="1357773"/>
                    <a:pt x="2165226" y="1361392"/>
                    <a:pt x="2162083" y="1360821"/>
                  </a:cubicBezTo>
                  <a:cubicBezTo>
                    <a:pt x="2154272" y="1361107"/>
                    <a:pt x="2155034" y="1363678"/>
                    <a:pt x="2158273" y="1365202"/>
                  </a:cubicBezTo>
                  <a:cubicBezTo>
                    <a:pt x="2159988" y="1366059"/>
                    <a:pt x="2163702" y="1366059"/>
                    <a:pt x="2162369" y="1369298"/>
                  </a:cubicBezTo>
                  <a:cubicBezTo>
                    <a:pt x="2161035" y="1372537"/>
                    <a:pt x="2157511" y="1370250"/>
                    <a:pt x="2155130" y="1369965"/>
                  </a:cubicBezTo>
                  <a:cubicBezTo>
                    <a:pt x="2151796" y="1369584"/>
                    <a:pt x="2148939" y="1373679"/>
                    <a:pt x="2151510" y="1376442"/>
                  </a:cubicBezTo>
                  <a:cubicBezTo>
                    <a:pt x="2169798" y="1387681"/>
                    <a:pt x="2184181" y="1359011"/>
                    <a:pt x="2172465" y="1345009"/>
                  </a:cubicBezTo>
                  <a:close/>
                  <a:moveTo>
                    <a:pt x="2194277" y="1374822"/>
                  </a:moveTo>
                  <a:cubicBezTo>
                    <a:pt x="2190944" y="1374822"/>
                    <a:pt x="2185610" y="1375489"/>
                    <a:pt x="2182943" y="1377870"/>
                  </a:cubicBezTo>
                  <a:cubicBezTo>
                    <a:pt x="2179800" y="1380633"/>
                    <a:pt x="2184562" y="1382824"/>
                    <a:pt x="2187039" y="1382919"/>
                  </a:cubicBezTo>
                  <a:cubicBezTo>
                    <a:pt x="2193611" y="1383395"/>
                    <a:pt x="2195897" y="1389015"/>
                    <a:pt x="2187705" y="1392539"/>
                  </a:cubicBezTo>
                  <a:cubicBezTo>
                    <a:pt x="2180561" y="1397206"/>
                    <a:pt x="2199230" y="1392539"/>
                    <a:pt x="2199326" y="1396158"/>
                  </a:cubicBezTo>
                  <a:cubicBezTo>
                    <a:pt x="2200373" y="1399207"/>
                    <a:pt x="2195801" y="1399683"/>
                    <a:pt x="2193897" y="1399778"/>
                  </a:cubicBezTo>
                  <a:cubicBezTo>
                    <a:pt x="2184467" y="1400540"/>
                    <a:pt x="2185610" y="1403302"/>
                    <a:pt x="2189515" y="1404921"/>
                  </a:cubicBezTo>
                  <a:cubicBezTo>
                    <a:pt x="2191706" y="1405779"/>
                    <a:pt x="2196087" y="1405683"/>
                    <a:pt x="2194659" y="1409398"/>
                  </a:cubicBezTo>
                  <a:cubicBezTo>
                    <a:pt x="2193134" y="1413113"/>
                    <a:pt x="2188848" y="1410637"/>
                    <a:pt x="2185991" y="1410541"/>
                  </a:cubicBezTo>
                  <a:cubicBezTo>
                    <a:pt x="2181895" y="1410255"/>
                    <a:pt x="2178752" y="1415208"/>
                    <a:pt x="2182085" y="1418257"/>
                  </a:cubicBezTo>
                  <a:cubicBezTo>
                    <a:pt x="2211422" y="1432449"/>
                    <a:pt x="2223234" y="1380157"/>
                    <a:pt x="2194277" y="1374822"/>
                  </a:cubicBezTo>
                  <a:close/>
                  <a:moveTo>
                    <a:pt x="2225139" y="1344724"/>
                  </a:moveTo>
                  <a:cubicBezTo>
                    <a:pt x="2221233" y="1334722"/>
                    <a:pt x="2197135" y="1342342"/>
                    <a:pt x="2210565" y="1346152"/>
                  </a:cubicBezTo>
                  <a:cubicBezTo>
                    <a:pt x="2215709" y="1346438"/>
                    <a:pt x="2217614" y="1350915"/>
                    <a:pt x="2211232" y="1353963"/>
                  </a:cubicBezTo>
                  <a:cubicBezTo>
                    <a:pt x="2208946" y="1355011"/>
                    <a:pt x="2209708" y="1355677"/>
                    <a:pt x="2211804" y="1355772"/>
                  </a:cubicBezTo>
                  <a:cubicBezTo>
                    <a:pt x="2214089" y="1355963"/>
                    <a:pt x="2216376" y="1355391"/>
                    <a:pt x="2218566" y="1355487"/>
                  </a:cubicBezTo>
                  <a:cubicBezTo>
                    <a:pt x="2223138" y="1356439"/>
                    <a:pt x="2219138" y="1360059"/>
                    <a:pt x="2216185" y="1359678"/>
                  </a:cubicBezTo>
                  <a:cubicBezTo>
                    <a:pt x="2208851" y="1360440"/>
                    <a:pt x="2209708" y="1362630"/>
                    <a:pt x="2212851" y="1363964"/>
                  </a:cubicBezTo>
                  <a:cubicBezTo>
                    <a:pt x="2214566" y="1364631"/>
                    <a:pt x="2217995" y="1364536"/>
                    <a:pt x="2216947" y="1367488"/>
                  </a:cubicBezTo>
                  <a:cubicBezTo>
                    <a:pt x="2215804" y="1370536"/>
                    <a:pt x="2212375" y="1368631"/>
                    <a:pt x="2210184" y="1368536"/>
                  </a:cubicBezTo>
                  <a:cubicBezTo>
                    <a:pt x="2207041" y="1368441"/>
                    <a:pt x="2204660" y="1372251"/>
                    <a:pt x="2207136" y="1374727"/>
                  </a:cubicBezTo>
                  <a:cubicBezTo>
                    <a:pt x="2224567" y="1384062"/>
                    <a:pt x="2236759" y="1357392"/>
                    <a:pt x="2225139" y="1344724"/>
                  </a:cubicBezTo>
                  <a:close/>
                  <a:moveTo>
                    <a:pt x="2247427" y="1388634"/>
                  </a:moveTo>
                  <a:cubicBezTo>
                    <a:pt x="2240188" y="1380823"/>
                    <a:pt x="2227805" y="1383014"/>
                    <a:pt x="2220947" y="1389967"/>
                  </a:cubicBezTo>
                  <a:cubicBezTo>
                    <a:pt x="2217900" y="1393968"/>
                    <a:pt x="2223996" y="1395111"/>
                    <a:pt x="2226853" y="1394825"/>
                  </a:cubicBezTo>
                  <a:cubicBezTo>
                    <a:pt x="2233806" y="1393777"/>
                    <a:pt x="2237711" y="1398730"/>
                    <a:pt x="2231520" y="1404255"/>
                  </a:cubicBezTo>
                  <a:cubicBezTo>
                    <a:pt x="2219900" y="1413684"/>
                    <a:pt x="2241998" y="1402826"/>
                    <a:pt x="2243903" y="1406922"/>
                  </a:cubicBezTo>
                  <a:cubicBezTo>
                    <a:pt x="2247903" y="1413208"/>
                    <a:pt x="2220471" y="1414637"/>
                    <a:pt x="2234854" y="1419400"/>
                  </a:cubicBezTo>
                  <a:cubicBezTo>
                    <a:pt x="2237521" y="1419876"/>
                    <a:pt x="2242569" y="1418733"/>
                    <a:pt x="2241807" y="1423209"/>
                  </a:cubicBezTo>
                  <a:cubicBezTo>
                    <a:pt x="2241045" y="1427877"/>
                    <a:pt x="2235426" y="1426067"/>
                    <a:pt x="2232092" y="1426543"/>
                  </a:cubicBezTo>
                  <a:cubicBezTo>
                    <a:pt x="2227425" y="1427210"/>
                    <a:pt x="2224853" y="1433401"/>
                    <a:pt x="2229234" y="1436163"/>
                  </a:cubicBezTo>
                  <a:cubicBezTo>
                    <a:pt x="2257047" y="1444926"/>
                    <a:pt x="2268382" y="1403397"/>
                    <a:pt x="2247427" y="1388634"/>
                  </a:cubicBezTo>
                  <a:close/>
                  <a:moveTo>
                    <a:pt x="2272478" y="1348819"/>
                  </a:moveTo>
                  <a:cubicBezTo>
                    <a:pt x="2268572" y="1340342"/>
                    <a:pt x="2247427" y="1347771"/>
                    <a:pt x="2259333" y="1350724"/>
                  </a:cubicBezTo>
                  <a:cubicBezTo>
                    <a:pt x="2261524" y="1350724"/>
                    <a:pt x="2263239" y="1351677"/>
                    <a:pt x="2263619" y="1353010"/>
                  </a:cubicBezTo>
                  <a:cubicBezTo>
                    <a:pt x="2264001" y="1354344"/>
                    <a:pt x="2262953" y="1356058"/>
                    <a:pt x="2260286" y="1357487"/>
                  </a:cubicBezTo>
                  <a:cubicBezTo>
                    <a:pt x="2255904" y="1361202"/>
                    <a:pt x="2268287" y="1356820"/>
                    <a:pt x="2268763" y="1359487"/>
                  </a:cubicBezTo>
                  <a:cubicBezTo>
                    <a:pt x="2270287" y="1363869"/>
                    <a:pt x="2254094" y="1362059"/>
                    <a:pt x="2262191" y="1366250"/>
                  </a:cubicBezTo>
                  <a:cubicBezTo>
                    <a:pt x="2263810" y="1366821"/>
                    <a:pt x="2266953" y="1366441"/>
                    <a:pt x="2266096" y="1369203"/>
                  </a:cubicBezTo>
                  <a:cubicBezTo>
                    <a:pt x="2265239" y="1371965"/>
                    <a:pt x="2261905" y="1370441"/>
                    <a:pt x="2260095" y="1370441"/>
                  </a:cubicBezTo>
                  <a:cubicBezTo>
                    <a:pt x="2257428" y="1370441"/>
                    <a:pt x="2255428" y="1373965"/>
                    <a:pt x="2257714" y="1376061"/>
                  </a:cubicBezTo>
                  <a:cubicBezTo>
                    <a:pt x="2273430" y="1383490"/>
                    <a:pt x="2283908" y="1359487"/>
                    <a:pt x="2272478" y="1348819"/>
                  </a:cubicBezTo>
                  <a:close/>
                  <a:moveTo>
                    <a:pt x="2291051" y="1379299"/>
                  </a:moveTo>
                  <a:cubicBezTo>
                    <a:pt x="2285718" y="1376632"/>
                    <a:pt x="2269811" y="1378633"/>
                    <a:pt x="2281622" y="1384919"/>
                  </a:cubicBezTo>
                  <a:cubicBezTo>
                    <a:pt x="2288004" y="1387205"/>
                    <a:pt x="2288765" y="1393206"/>
                    <a:pt x="2279717" y="1394349"/>
                  </a:cubicBezTo>
                  <a:cubicBezTo>
                    <a:pt x="2271335" y="1396730"/>
                    <a:pt x="2291051" y="1397587"/>
                    <a:pt x="2290289" y="1401112"/>
                  </a:cubicBezTo>
                  <a:cubicBezTo>
                    <a:pt x="2290766" y="1407398"/>
                    <a:pt x="2268954" y="1397397"/>
                    <a:pt x="2278097" y="1406731"/>
                  </a:cubicBezTo>
                  <a:cubicBezTo>
                    <a:pt x="2280002" y="1408160"/>
                    <a:pt x="2284384" y="1409303"/>
                    <a:pt x="2281908" y="1412351"/>
                  </a:cubicBezTo>
                  <a:cubicBezTo>
                    <a:pt x="2279431" y="1415494"/>
                    <a:pt x="2275811" y="1411970"/>
                    <a:pt x="2273049" y="1411017"/>
                  </a:cubicBezTo>
                  <a:cubicBezTo>
                    <a:pt x="2269144" y="1409589"/>
                    <a:pt x="2264667" y="1413494"/>
                    <a:pt x="2267144" y="1417304"/>
                  </a:cubicBezTo>
                  <a:cubicBezTo>
                    <a:pt x="2291718" y="1439021"/>
                    <a:pt x="2318960" y="1392444"/>
                    <a:pt x="2291051" y="1379299"/>
                  </a:cubicBezTo>
                  <a:close/>
                  <a:moveTo>
                    <a:pt x="2323818" y="1344152"/>
                  </a:moveTo>
                  <a:cubicBezTo>
                    <a:pt x="2319055" y="1332341"/>
                    <a:pt x="2289147" y="1340342"/>
                    <a:pt x="2305720" y="1345200"/>
                  </a:cubicBezTo>
                  <a:cubicBezTo>
                    <a:pt x="2311626" y="1345676"/>
                    <a:pt x="2313911" y="1350248"/>
                    <a:pt x="2308006" y="1353487"/>
                  </a:cubicBezTo>
                  <a:cubicBezTo>
                    <a:pt x="2305815" y="1354439"/>
                    <a:pt x="2302291" y="1355963"/>
                    <a:pt x="2306958" y="1356439"/>
                  </a:cubicBezTo>
                  <a:cubicBezTo>
                    <a:pt x="2309721" y="1356725"/>
                    <a:pt x="2312578" y="1356154"/>
                    <a:pt x="2315340" y="1356439"/>
                  </a:cubicBezTo>
                  <a:cubicBezTo>
                    <a:pt x="2320865" y="1357678"/>
                    <a:pt x="2316102" y="1361773"/>
                    <a:pt x="2312292" y="1361202"/>
                  </a:cubicBezTo>
                  <a:cubicBezTo>
                    <a:pt x="2303148" y="1361773"/>
                    <a:pt x="2304291" y="1364345"/>
                    <a:pt x="2308006" y="1365964"/>
                  </a:cubicBezTo>
                  <a:cubicBezTo>
                    <a:pt x="2310101" y="1366821"/>
                    <a:pt x="2314293" y="1366821"/>
                    <a:pt x="2312864" y="1370250"/>
                  </a:cubicBezTo>
                  <a:cubicBezTo>
                    <a:pt x="2311340" y="1373775"/>
                    <a:pt x="2307244" y="1371393"/>
                    <a:pt x="2304482" y="1371108"/>
                  </a:cubicBezTo>
                  <a:cubicBezTo>
                    <a:pt x="2300672" y="1370822"/>
                    <a:pt x="2297529" y="1375204"/>
                    <a:pt x="2300576" y="1378156"/>
                  </a:cubicBezTo>
                  <a:cubicBezTo>
                    <a:pt x="2320674" y="1389777"/>
                    <a:pt x="2338296" y="1359773"/>
                    <a:pt x="2323818" y="1344152"/>
                  </a:cubicBezTo>
                  <a:close/>
                  <a:moveTo>
                    <a:pt x="2334295" y="1380823"/>
                  </a:moveTo>
                  <a:cubicBezTo>
                    <a:pt x="2330771" y="1381109"/>
                    <a:pt x="2325246" y="1382347"/>
                    <a:pt x="2322675" y="1384919"/>
                  </a:cubicBezTo>
                  <a:cubicBezTo>
                    <a:pt x="2319626" y="1387967"/>
                    <a:pt x="2324960" y="1389491"/>
                    <a:pt x="2327437" y="1389491"/>
                  </a:cubicBezTo>
                  <a:cubicBezTo>
                    <a:pt x="2334295" y="1389300"/>
                    <a:pt x="2337248" y="1394634"/>
                    <a:pt x="2329151" y="1398921"/>
                  </a:cubicBezTo>
                  <a:cubicBezTo>
                    <a:pt x="2322198" y="1404159"/>
                    <a:pt x="2341058" y="1397873"/>
                    <a:pt x="2341629" y="1401302"/>
                  </a:cubicBezTo>
                  <a:cubicBezTo>
                    <a:pt x="2344296" y="1407112"/>
                    <a:pt x="2320198" y="1405588"/>
                    <a:pt x="2332390" y="1410922"/>
                  </a:cubicBezTo>
                  <a:cubicBezTo>
                    <a:pt x="2334676" y="1411589"/>
                    <a:pt x="2339248" y="1411017"/>
                    <a:pt x="2338105" y="1414828"/>
                  </a:cubicBezTo>
                  <a:cubicBezTo>
                    <a:pt x="2336962" y="1418637"/>
                    <a:pt x="2332200" y="1416637"/>
                    <a:pt x="2329342" y="1416733"/>
                  </a:cubicBezTo>
                  <a:cubicBezTo>
                    <a:pt x="2325056" y="1416828"/>
                    <a:pt x="2322389" y="1422066"/>
                    <a:pt x="2326199" y="1424733"/>
                  </a:cubicBezTo>
                  <a:cubicBezTo>
                    <a:pt x="2357250" y="1436068"/>
                    <a:pt x="2365251" y="1383109"/>
                    <a:pt x="2334295" y="1380823"/>
                  </a:cubicBezTo>
                  <a:close/>
                  <a:moveTo>
                    <a:pt x="2376014" y="1347009"/>
                  </a:moveTo>
                  <a:cubicBezTo>
                    <a:pt x="2373633" y="1339961"/>
                    <a:pt x="2364680" y="1337199"/>
                    <a:pt x="2358108" y="1339390"/>
                  </a:cubicBezTo>
                  <a:cubicBezTo>
                    <a:pt x="2354964" y="1340913"/>
                    <a:pt x="2358584" y="1343485"/>
                    <a:pt x="2360489" y="1344152"/>
                  </a:cubicBezTo>
                  <a:cubicBezTo>
                    <a:pt x="2365823" y="1345866"/>
                    <a:pt x="2366489" y="1350724"/>
                    <a:pt x="2359060" y="1351772"/>
                  </a:cubicBezTo>
                  <a:cubicBezTo>
                    <a:pt x="2352583" y="1353963"/>
                    <a:pt x="2368204" y="1354058"/>
                    <a:pt x="2367823" y="1357011"/>
                  </a:cubicBezTo>
                  <a:cubicBezTo>
                    <a:pt x="2368109" y="1362154"/>
                    <a:pt x="2350297" y="1354344"/>
                    <a:pt x="2358012" y="1361773"/>
                  </a:cubicBezTo>
                  <a:cubicBezTo>
                    <a:pt x="2359536" y="1362916"/>
                    <a:pt x="2363156" y="1363774"/>
                    <a:pt x="2361251" y="1366250"/>
                  </a:cubicBezTo>
                  <a:cubicBezTo>
                    <a:pt x="2359251" y="1368822"/>
                    <a:pt x="2356298" y="1366059"/>
                    <a:pt x="2354012" y="1365297"/>
                  </a:cubicBezTo>
                  <a:cubicBezTo>
                    <a:pt x="2350868" y="1364250"/>
                    <a:pt x="2347344" y="1367298"/>
                    <a:pt x="2349249" y="1370346"/>
                  </a:cubicBezTo>
                  <a:cubicBezTo>
                    <a:pt x="2363537" y="1383966"/>
                    <a:pt x="2384873" y="1363202"/>
                    <a:pt x="2376014" y="1347009"/>
                  </a:cubicBezTo>
                  <a:close/>
                  <a:moveTo>
                    <a:pt x="2376014" y="1437878"/>
                  </a:moveTo>
                  <a:cubicBezTo>
                    <a:pt x="2373633" y="1430829"/>
                    <a:pt x="2364489" y="1428067"/>
                    <a:pt x="2357822" y="1430449"/>
                  </a:cubicBezTo>
                  <a:cubicBezTo>
                    <a:pt x="2354583" y="1431972"/>
                    <a:pt x="2358298" y="1434544"/>
                    <a:pt x="2360203" y="1435211"/>
                  </a:cubicBezTo>
                  <a:cubicBezTo>
                    <a:pt x="2365537" y="1436925"/>
                    <a:pt x="2366299" y="1441783"/>
                    <a:pt x="2358774" y="1442831"/>
                  </a:cubicBezTo>
                  <a:cubicBezTo>
                    <a:pt x="2352202" y="1445117"/>
                    <a:pt x="2368014" y="1445022"/>
                    <a:pt x="2367633" y="1448070"/>
                  </a:cubicBezTo>
                  <a:cubicBezTo>
                    <a:pt x="2367823" y="1450641"/>
                    <a:pt x="2364013" y="1450070"/>
                    <a:pt x="2362298" y="1449784"/>
                  </a:cubicBezTo>
                  <a:cubicBezTo>
                    <a:pt x="2354393" y="1448451"/>
                    <a:pt x="2354774" y="1450832"/>
                    <a:pt x="2357631" y="1452928"/>
                  </a:cubicBezTo>
                  <a:cubicBezTo>
                    <a:pt x="2359251" y="1454070"/>
                    <a:pt x="2362870" y="1454833"/>
                    <a:pt x="2360870" y="1457404"/>
                  </a:cubicBezTo>
                  <a:cubicBezTo>
                    <a:pt x="2358869" y="1459976"/>
                    <a:pt x="2355822" y="1457214"/>
                    <a:pt x="2353535" y="1456452"/>
                  </a:cubicBezTo>
                  <a:cubicBezTo>
                    <a:pt x="2350297" y="1455404"/>
                    <a:pt x="2346773" y="1458452"/>
                    <a:pt x="2348678" y="1461500"/>
                  </a:cubicBezTo>
                  <a:cubicBezTo>
                    <a:pt x="2363251" y="1474835"/>
                    <a:pt x="2384968" y="1454166"/>
                    <a:pt x="2376014" y="1437878"/>
                  </a:cubicBezTo>
                  <a:close/>
                  <a:moveTo>
                    <a:pt x="2391540" y="1377299"/>
                  </a:moveTo>
                  <a:cubicBezTo>
                    <a:pt x="2387921" y="1377680"/>
                    <a:pt x="2382396" y="1378823"/>
                    <a:pt x="2379825" y="1381490"/>
                  </a:cubicBezTo>
                  <a:cubicBezTo>
                    <a:pt x="2376776" y="1384633"/>
                    <a:pt x="2382206" y="1386062"/>
                    <a:pt x="2384682" y="1385967"/>
                  </a:cubicBezTo>
                  <a:cubicBezTo>
                    <a:pt x="2391635" y="1385681"/>
                    <a:pt x="2394684" y="1391015"/>
                    <a:pt x="2386492" y="1395301"/>
                  </a:cubicBezTo>
                  <a:cubicBezTo>
                    <a:pt x="2379539" y="1400635"/>
                    <a:pt x="2398493" y="1394063"/>
                    <a:pt x="2399065" y="1397587"/>
                  </a:cubicBezTo>
                  <a:cubicBezTo>
                    <a:pt x="2400494" y="1400540"/>
                    <a:pt x="2395826" y="1401397"/>
                    <a:pt x="2393731" y="1401778"/>
                  </a:cubicBezTo>
                  <a:cubicBezTo>
                    <a:pt x="2384015" y="1403493"/>
                    <a:pt x="2385539" y="1406160"/>
                    <a:pt x="2389730" y="1407303"/>
                  </a:cubicBezTo>
                  <a:cubicBezTo>
                    <a:pt x="2392112" y="1407970"/>
                    <a:pt x="2396589" y="1407303"/>
                    <a:pt x="2395541" y="1411113"/>
                  </a:cubicBezTo>
                  <a:cubicBezTo>
                    <a:pt x="2394398" y="1414923"/>
                    <a:pt x="2389635" y="1413018"/>
                    <a:pt x="2386683" y="1413113"/>
                  </a:cubicBezTo>
                  <a:cubicBezTo>
                    <a:pt x="2382396" y="1413304"/>
                    <a:pt x="2379729" y="1418542"/>
                    <a:pt x="2383539" y="1421114"/>
                  </a:cubicBezTo>
                  <a:cubicBezTo>
                    <a:pt x="2415067" y="1432068"/>
                    <a:pt x="2422782" y="1379204"/>
                    <a:pt x="2391540" y="1377299"/>
                  </a:cubicBezTo>
                  <a:close/>
                  <a:moveTo>
                    <a:pt x="2429259" y="1348819"/>
                  </a:moveTo>
                  <a:cubicBezTo>
                    <a:pt x="2424497" y="1343104"/>
                    <a:pt x="2414972" y="1343485"/>
                    <a:pt x="2409447" y="1347962"/>
                  </a:cubicBezTo>
                  <a:cubicBezTo>
                    <a:pt x="2406971" y="1350438"/>
                    <a:pt x="2411352" y="1351677"/>
                    <a:pt x="2413448" y="1351582"/>
                  </a:cubicBezTo>
                  <a:cubicBezTo>
                    <a:pt x="2419068" y="1351391"/>
                    <a:pt x="2421544" y="1355677"/>
                    <a:pt x="2414876" y="1359106"/>
                  </a:cubicBezTo>
                  <a:cubicBezTo>
                    <a:pt x="2410114" y="1362535"/>
                    <a:pt x="2421354" y="1359963"/>
                    <a:pt x="2422973" y="1360059"/>
                  </a:cubicBezTo>
                  <a:cubicBezTo>
                    <a:pt x="2428021" y="1360630"/>
                    <a:pt x="2424021" y="1364536"/>
                    <a:pt x="2420782" y="1364345"/>
                  </a:cubicBezTo>
                  <a:cubicBezTo>
                    <a:pt x="2412876" y="1365774"/>
                    <a:pt x="2414114" y="1367869"/>
                    <a:pt x="2417543" y="1368822"/>
                  </a:cubicBezTo>
                  <a:cubicBezTo>
                    <a:pt x="2419448" y="1369393"/>
                    <a:pt x="2423163" y="1368822"/>
                    <a:pt x="2422211" y="1371870"/>
                  </a:cubicBezTo>
                  <a:cubicBezTo>
                    <a:pt x="2421258" y="1374918"/>
                    <a:pt x="2417448" y="1373394"/>
                    <a:pt x="2415067" y="1373489"/>
                  </a:cubicBezTo>
                  <a:cubicBezTo>
                    <a:pt x="2411733" y="1373679"/>
                    <a:pt x="2409447" y="1377680"/>
                    <a:pt x="2412400" y="1379871"/>
                  </a:cubicBezTo>
                  <a:cubicBezTo>
                    <a:pt x="2430879" y="1387586"/>
                    <a:pt x="2443642" y="1360916"/>
                    <a:pt x="2429259" y="1348819"/>
                  </a:cubicBezTo>
                  <a:close/>
                  <a:moveTo>
                    <a:pt x="2435831" y="1387681"/>
                  </a:moveTo>
                  <a:cubicBezTo>
                    <a:pt x="2431736" y="1388824"/>
                    <a:pt x="2425544" y="1391205"/>
                    <a:pt x="2423068" y="1394730"/>
                  </a:cubicBezTo>
                  <a:cubicBezTo>
                    <a:pt x="2420210" y="1398921"/>
                    <a:pt x="2426783" y="1399492"/>
                    <a:pt x="2429640" y="1398921"/>
                  </a:cubicBezTo>
                  <a:cubicBezTo>
                    <a:pt x="2438975" y="1396920"/>
                    <a:pt x="2440975" y="1404350"/>
                    <a:pt x="2433641" y="1409303"/>
                  </a:cubicBezTo>
                  <a:cubicBezTo>
                    <a:pt x="2426688" y="1416733"/>
                    <a:pt x="2447357" y="1405588"/>
                    <a:pt x="2448690" y="1409493"/>
                  </a:cubicBezTo>
                  <a:cubicBezTo>
                    <a:pt x="2453262" y="1415304"/>
                    <a:pt x="2424592" y="1418828"/>
                    <a:pt x="2439927" y="1422447"/>
                  </a:cubicBezTo>
                  <a:cubicBezTo>
                    <a:pt x="2442785" y="1422733"/>
                    <a:pt x="2447928" y="1421209"/>
                    <a:pt x="2447357" y="1425686"/>
                  </a:cubicBezTo>
                  <a:cubicBezTo>
                    <a:pt x="2446785" y="1430258"/>
                    <a:pt x="2440880" y="1428925"/>
                    <a:pt x="2437546" y="1429687"/>
                  </a:cubicBezTo>
                  <a:cubicBezTo>
                    <a:pt x="2432593" y="1430734"/>
                    <a:pt x="2430593" y="1437211"/>
                    <a:pt x="2435546" y="1439497"/>
                  </a:cubicBezTo>
                  <a:cubicBezTo>
                    <a:pt x="2474598" y="1445784"/>
                    <a:pt x="2472408" y="1384062"/>
                    <a:pt x="2435831" y="1387681"/>
                  </a:cubicBezTo>
                  <a:close/>
                  <a:moveTo>
                    <a:pt x="2474408" y="1341675"/>
                  </a:moveTo>
                  <a:cubicBezTo>
                    <a:pt x="2469455" y="1334437"/>
                    <a:pt x="2458215" y="1333865"/>
                    <a:pt x="2451167" y="1338342"/>
                  </a:cubicBezTo>
                  <a:cubicBezTo>
                    <a:pt x="2444785" y="1344628"/>
                    <a:pt x="2471169" y="1341675"/>
                    <a:pt x="2457929" y="1351105"/>
                  </a:cubicBezTo>
                  <a:cubicBezTo>
                    <a:pt x="2446595" y="1356534"/>
                    <a:pt x="2467074" y="1351772"/>
                    <a:pt x="2468026" y="1355296"/>
                  </a:cubicBezTo>
                  <a:cubicBezTo>
                    <a:pt x="2468978" y="1358154"/>
                    <a:pt x="2464692" y="1358535"/>
                    <a:pt x="2462501" y="1358725"/>
                  </a:cubicBezTo>
                  <a:cubicBezTo>
                    <a:pt x="2453072" y="1359392"/>
                    <a:pt x="2454215" y="1362059"/>
                    <a:pt x="2458120" y="1363583"/>
                  </a:cubicBezTo>
                  <a:cubicBezTo>
                    <a:pt x="2460311" y="1364440"/>
                    <a:pt x="2464692" y="1364250"/>
                    <a:pt x="2463263" y="1367679"/>
                  </a:cubicBezTo>
                  <a:cubicBezTo>
                    <a:pt x="2461740" y="1371108"/>
                    <a:pt x="2457453" y="1368917"/>
                    <a:pt x="2454596" y="1368726"/>
                  </a:cubicBezTo>
                  <a:cubicBezTo>
                    <a:pt x="2450595" y="1368536"/>
                    <a:pt x="2447547" y="1372917"/>
                    <a:pt x="2450595" y="1375775"/>
                  </a:cubicBezTo>
                  <a:cubicBezTo>
                    <a:pt x="2470884" y="1386729"/>
                    <a:pt x="2489838" y="1357678"/>
                    <a:pt x="2474408" y="1341675"/>
                  </a:cubicBezTo>
                  <a:close/>
                  <a:moveTo>
                    <a:pt x="2507459" y="1376061"/>
                  </a:moveTo>
                  <a:cubicBezTo>
                    <a:pt x="2499744" y="1371012"/>
                    <a:pt x="2488409" y="1374537"/>
                    <a:pt x="2483457" y="1381776"/>
                  </a:cubicBezTo>
                  <a:cubicBezTo>
                    <a:pt x="2481456" y="1385586"/>
                    <a:pt x="2487171" y="1385395"/>
                    <a:pt x="2489552" y="1384633"/>
                  </a:cubicBezTo>
                  <a:cubicBezTo>
                    <a:pt x="2496220" y="1382442"/>
                    <a:pt x="2500792" y="1386633"/>
                    <a:pt x="2494125" y="1393015"/>
                  </a:cubicBezTo>
                  <a:cubicBezTo>
                    <a:pt x="2488981" y="1399968"/>
                    <a:pt x="2505459" y="1388538"/>
                    <a:pt x="2507078" y="1391682"/>
                  </a:cubicBezTo>
                  <a:cubicBezTo>
                    <a:pt x="2509365" y="1394063"/>
                    <a:pt x="2505078" y="1396158"/>
                    <a:pt x="2503173" y="1397111"/>
                  </a:cubicBezTo>
                  <a:cubicBezTo>
                    <a:pt x="2494315" y="1401397"/>
                    <a:pt x="2496506" y="1403493"/>
                    <a:pt x="2500983" y="1403493"/>
                  </a:cubicBezTo>
                  <a:cubicBezTo>
                    <a:pt x="2503459" y="1403493"/>
                    <a:pt x="2507650" y="1401683"/>
                    <a:pt x="2507745" y="1405493"/>
                  </a:cubicBezTo>
                  <a:cubicBezTo>
                    <a:pt x="2507745" y="1409398"/>
                    <a:pt x="2502602" y="1408922"/>
                    <a:pt x="2499840" y="1409875"/>
                  </a:cubicBezTo>
                  <a:cubicBezTo>
                    <a:pt x="2495839" y="1411208"/>
                    <a:pt x="2494696" y="1416637"/>
                    <a:pt x="2498982" y="1418257"/>
                  </a:cubicBezTo>
                  <a:cubicBezTo>
                    <a:pt x="2523938" y="1421019"/>
                    <a:pt x="2529081" y="1385205"/>
                    <a:pt x="2507459" y="1376061"/>
                  </a:cubicBezTo>
                  <a:close/>
                  <a:moveTo>
                    <a:pt x="2547179" y="1344533"/>
                  </a:moveTo>
                  <a:cubicBezTo>
                    <a:pt x="2544512" y="1336818"/>
                    <a:pt x="2534225" y="1333865"/>
                    <a:pt x="2526891" y="1336246"/>
                  </a:cubicBezTo>
                  <a:cubicBezTo>
                    <a:pt x="2523271" y="1337866"/>
                    <a:pt x="2527367" y="1340628"/>
                    <a:pt x="2529558" y="1341390"/>
                  </a:cubicBezTo>
                  <a:cubicBezTo>
                    <a:pt x="2535558" y="1343295"/>
                    <a:pt x="2536320" y="1348533"/>
                    <a:pt x="2527938" y="1349486"/>
                  </a:cubicBezTo>
                  <a:cubicBezTo>
                    <a:pt x="2520223" y="1351677"/>
                    <a:pt x="2538416" y="1352153"/>
                    <a:pt x="2537749" y="1355201"/>
                  </a:cubicBezTo>
                  <a:cubicBezTo>
                    <a:pt x="2537940" y="1357963"/>
                    <a:pt x="2533653" y="1357296"/>
                    <a:pt x="2531843" y="1356916"/>
                  </a:cubicBezTo>
                  <a:cubicBezTo>
                    <a:pt x="2523081" y="1355391"/>
                    <a:pt x="2523461" y="1357963"/>
                    <a:pt x="2526605" y="1360249"/>
                  </a:cubicBezTo>
                  <a:cubicBezTo>
                    <a:pt x="2528319" y="1361487"/>
                    <a:pt x="2532415" y="1362345"/>
                    <a:pt x="2530129" y="1365107"/>
                  </a:cubicBezTo>
                  <a:cubicBezTo>
                    <a:pt x="2527843" y="1367869"/>
                    <a:pt x="2524509" y="1364821"/>
                    <a:pt x="2522033" y="1364059"/>
                  </a:cubicBezTo>
                  <a:cubicBezTo>
                    <a:pt x="2518509" y="1362916"/>
                    <a:pt x="2514508" y="1366155"/>
                    <a:pt x="2516603" y="1369488"/>
                  </a:cubicBezTo>
                  <a:cubicBezTo>
                    <a:pt x="2532034" y="1383776"/>
                    <a:pt x="2556799" y="1362630"/>
                    <a:pt x="2547179" y="1344533"/>
                  </a:cubicBezTo>
                  <a:close/>
                  <a:moveTo>
                    <a:pt x="2599661" y="1338437"/>
                  </a:moveTo>
                  <a:cubicBezTo>
                    <a:pt x="2594804" y="1329007"/>
                    <a:pt x="2567372" y="1337770"/>
                    <a:pt x="2583088" y="1340723"/>
                  </a:cubicBezTo>
                  <a:cubicBezTo>
                    <a:pt x="2588993" y="1340628"/>
                    <a:pt x="2591375" y="1344914"/>
                    <a:pt x="2584421" y="1348248"/>
                  </a:cubicBezTo>
                  <a:cubicBezTo>
                    <a:pt x="2581850" y="1349391"/>
                    <a:pt x="2582802" y="1349962"/>
                    <a:pt x="2585184" y="1350058"/>
                  </a:cubicBezTo>
                  <a:cubicBezTo>
                    <a:pt x="2588232" y="1350534"/>
                    <a:pt x="2592708" y="1347962"/>
                    <a:pt x="2594994" y="1350438"/>
                  </a:cubicBezTo>
                  <a:cubicBezTo>
                    <a:pt x="2596137" y="1352820"/>
                    <a:pt x="2592137" y="1353391"/>
                    <a:pt x="2590422" y="1353582"/>
                  </a:cubicBezTo>
                  <a:cubicBezTo>
                    <a:pt x="2582231" y="1354725"/>
                    <a:pt x="2583469" y="1356916"/>
                    <a:pt x="2586993" y="1357868"/>
                  </a:cubicBezTo>
                  <a:cubicBezTo>
                    <a:pt x="2588898" y="1358440"/>
                    <a:pt x="2592803" y="1358058"/>
                    <a:pt x="2591756" y="1361011"/>
                  </a:cubicBezTo>
                  <a:cubicBezTo>
                    <a:pt x="2590708" y="1364059"/>
                    <a:pt x="2586803" y="1362345"/>
                    <a:pt x="2584326" y="1362440"/>
                  </a:cubicBezTo>
                  <a:cubicBezTo>
                    <a:pt x="2580802" y="1362535"/>
                    <a:pt x="2578421" y="1366441"/>
                    <a:pt x="2581374" y="1368631"/>
                  </a:cubicBezTo>
                  <a:cubicBezTo>
                    <a:pt x="2599471" y="1376632"/>
                    <a:pt x="2614425" y="1351200"/>
                    <a:pt x="2599661" y="1338437"/>
                  </a:cubicBezTo>
                  <a:close/>
                  <a:moveTo>
                    <a:pt x="2782637" y="1349581"/>
                  </a:moveTo>
                  <a:cubicBezTo>
                    <a:pt x="2780827" y="1342152"/>
                    <a:pt x="2770921" y="1338532"/>
                    <a:pt x="2763873" y="1339961"/>
                  </a:cubicBezTo>
                  <a:cubicBezTo>
                    <a:pt x="2760158" y="1341009"/>
                    <a:pt x="2763873" y="1343962"/>
                    <a:pt x="2765873" y="1344819"/>
                  </a:cubicBezTo>
                  <a:cubicBezTo>
                    <a:pt x="2771493" y="1347200"/>
                    <a:pt x="2771683" y="1351867"/>
                    <a:pt x="2763396" y="1351962"/>
                  </a:cubicBezTo>
                  <a:cubicBezTo>
                    <a:pt x="2755776" y="1353105"/>
                    <a:pt x="2773207" y="1355391"/>
                    <a:pt x="2772350" y="1358154"/>
                  </a:cubicBezTo>
                  <a:cubicBezTo>
                    <a:pt x="2772254" y="1360630"/>
                    <a:pt x="2768254" y="1359583"/>
                    <a:pt x="2766444" y="1359106"/>
                  </a:cubicBezTo>
                  <a:cubicBezTo>
                    <a:pt x="2758158" y="1356820"/>
                    <a:pt x="2758253" y="1359201"/>
                    <a:pt x="2761110" y="1361487"/>
                  </a:cubicBezTo>
                  <a:cubicBezTo>
                    <a:pt x="2762634" y="1362821"/>
                    <a:pt x="2766444" y="1363964"/>
                    <a:pt x="2764063" y="1366250"/>
                  </a:cubicBezTo>
                  <a:cubicBezTo>
                    <a:pt x="2761586" y="1368441"/>
                    <a:pt x="2758729" y="1365393"/>
                    <a:pt x="2756348" y="1364440"/>
                  </a:cubicBezTo>
                  <a:cubicBezTo>
                    <a:pt x="2753014" y="1363107"/>
                    <a:pt x="2748918" y="1365583"/>
                    <a:pt x="2750633" y="1368726"/>
                  </a:cubicBezTo>
                  <a:cubicBezTo>
                    <a:pt x="2763301" y="1382633"/>
                    <a:pt x="2789781" y="1367774"/>
                    <a:pt x="2782637" y="1349581"/>
                  </a:cubicBezTo>
                  <a:close/>
                  <a:moveTo>
                    <a:pt x="3339373" y="1800114"/>
                  </a:moveTo>
                  <a:cubicBezTo>
                    <a:pt x="3337849" y="1801066"/>
                    <a:pt x="3335468" y="1800018"/>
                    <a:pt x="3332610" y="1795732"/>
                  </a:cubicBezTo>
                  <a:cubicBezTo>
                    <a:pt x="3326324" y="1788970"/>
                    <a:pt x="3336325" y="1808877"/>
                    <a:pt x="3333277" y="1810401"/>
                  </a:cubicBezTo>
                  <a:cubicBezTo>
                    <a:pt x="3328800" y="1813068"/>
                    <a:pt x="3326705" y="1796208"/>
                    <a:pt x="3324228" y="1797447"/>
                  </a:cubicBezTo>
                  <a:cubicBezTo>
                    <a:pt x="3320513" y="1798018"/>
                    <a:pt x="3325467" y="1809543"/>
                    <a:pt x="3320418" y="1808496"/>
                  </a:cubicBezTo>
                  <a:cubicBezTo>
                    <a:pt x="3316703" y="1807829"/>
                    <a:pt x="3317561" y="1802304"/>
                    <a:pt x="3316799" y="1799161"/>
                  </a:cubicBezTo>
                  <a:cubicBezTo>
                    <a:pt x="3303654" y="1780397"/>
                    <a:pt x="3305654" y="1824498"/>
                    <a:pt x="3330038" y="1825450"/>
                  </a:cubicBezTo>
                  <a:cubicBezTo>
                    <a:pt x="3349374" y="1826308"/>
                    <a:pt x="3357375" y="1798399"/>
                    <a:pt x="3343374" y="1785636"/>
                  </a:cubicBezTo>
                  <a:cubicBezTo>
                    <a:pt x="3336325" y="1781826"/>
                    <a:pt x="3343659" y="1799352"/>
                    <a:pt x="3339373" y="1800114"/>
                  </a:cubicBezTo>
                  <a:close/>
                  <a:moveTo>
                    <a:pt x="3306321" y="1727819"/>
                  </a:moveTo>
                  <a:cubicBezTo>
                    <a:pt x="3298320" y="1724866"/>
                    <a:pt x="3314894" y="1738201"/>
                    <a:pt x="3312512" y="1740963"/>
                  </a:cubicBezTo>
                  <a:cubicBezTo>
                    <a:pt x="3311274" y="1744107"/>
                    <a:pt x="3307845" y="1740106"/>
                    <a:pt x="3306321" y="1738487"/>
                  </a:cubicBezTo>
                  <a:cubicBezTo>
                    <a:pt x="3298987" y="1730581"/>
                    <a:pt x="3298130" y="1733629"/>
                    <a:pt x="3299940" y="1738201"/>
                  </a:cubicBezTo>
                  <a:cubicBezTo>
                    <a:pt x="3300987" y="1740678"/>
                    <a:pt x="3304035" y="1744583"/>
                    <a:pt x="3300701" y="1745821"/>
                  </a:cubicBezTo>
                  <a:cubicBezTo>
                    <a:pt x="3296987" y="1746964"/>
                    <a:pt x="3295749" y="1741059"/>
                    <a:pt x="3293939" y="1738963"/>
                  </a:cubicBezTo>
                  <a:cubicBezTo>
                    <a:pt x="3275651" y="1727629"/>
                    <a:pt x="3293558" y="1768395"/>
                    <a:pt x="3315465" y="1756680"/>
                  </a:cubicBezTo>
                  <a:cubicBezTo>
                    <a:pt x="3348041" y="1732010"/>
                    <a:pt x="3299368" y="1696767"/>
                    <a:pt x="3311751" y="1720199"/>
                  </a:cubicBezTo>
                  <a:cubicBezTo>
                    <a:pt x="3316418" y="1726676"/>
                    <a:pt x="3314608" y="1732772"/>
                    <a:pt x="3306321" y="1727819"/>
                  </a:cubicBezTo>
                  <a:close/>
                  <a:moveTo>
                    <a:pt x="3266221" y="1674003"/>
                  </a:moveTo>
                  <a:cubicBezTo>
                    <a:pt x="3251838" y="1667145"/>
                    <a:pt x="3274032" y="1684004"/>
                    <a:pt x="3271841" y="1687909"/>
                  </a:cubicBezTo>
                  <a:cubicBezTo>
                    <a:pt x="3270317" y="1691338"/>
                    <a:pt x="3266411" y="1687052"/>
                    <a:pt x="3264316" y="1685147"/>
                  </a:cubicBezTo>
                  <a:cubicBezTo>
                    <a:pt x="3255362" y="1676098"/>
                    <a:pt x="3254410" y="1679718"/>
                    <a:pt x="3256601" y="1684861"/>
                  </a:cubicBezTo>
                  <a:cubicBezTo>
                    <a:pt x="3257839" y="1687719"/>
                    <a:pt x="3261840" y="1692005"/>
                    <a:pt x="3257744" y="1693338"/>
                  </a:cubicBezTo>
                  <a:cubicBezTo>
                    <a:pt x="3253743" y="1694767"/>
                    <a:pt x="3251743" y="1688671"/>
                    <a:pt x="3249457" y="1685718"/>
                  </a:cubicBezTo>
                  <a:cubicBezTo>
                    <a:pt x="3227835" y="1673241"/>
                    <a:pt x="3248885" y="1718294"/>
                    <a:pt x="3275365" y="1705340"/>
                  </a:cubicBezTo>
                  <a:cubicBezTo>
                    <a:pt x="3314703" y="1677432"/>
                    <a:pt x="3253838" y="1637427"/>
                    <a:pt x="3270221" y="1664192"/>
                  </a:cubicBezTo>
                  <a:cubicBezTo>
                    <a:pt x="3275651" y="1671145"/>
                    <a:pt x="3274412" y="1677622"/>
                    <a:pt x="3266221" y="1674003"/>
                  </a:cubicBezTo>
                  <a:close/>
                  <a:moveTo>
                    <a:pt x="3284414" y="1898221"/>
                  </a:moveTo>
                  <a:cubicBezTo>
                    <a:pt x="3285747" y="1890411"/>
                    <a:pt x="3283461" y="1890696"/>
                    <a:pt x="3281651" y="1893554"/>
                  </a:cubicBezTo>
                  <a:cubicBezTo>
                    <a:pt x="3280604" y="1895078"/>
                    <a:pt x="3279842" y="1898602"/>
                    <a:pt x="3277556" y="1896602"/>
                  </a:cubicBezTo>
                  <a:cubicBezTo>
                    <a:pt x="3275175" y="1894602"/>
                    <a:pt x="3277746" y="1891744"/>
                    <a:pt x="3278318" y="1889458"/>
                  </a:cubicBezTo>
                  <a:cubicBezTo>
                    <a:pt x="3279175" y="1886315"/>
                    <a:pt x="3276508" y="1882791"/>
                    <a:pt x="3273746" y="1884696"/>
                  </a:cubicBezTo>
                  <a:cubicBezTo>
                    <a:pt x="3269078" y="1889077"/>
                    <a:pt x="3269078" y="1897936"/>
                    <a:pt x="3271841" y="1903365"/>
                  </a:cubicBezTo>
                  <a:cubicBezTo>
                    <a:pt x="3279842" y="1921272"/>
                    <a:pt x="3307559" y="1914414"/>
                    <a:pt x="3301844" y="1894030"/>
                  </a:cubicBezTo>
                  <a:cubicBezTo>
                    <a:pt x="3300416" y="1890601"/>
                    <a:pt x="3298130" y="1894411"/>
                    <a:pt x="3297558" y="1896412"/>
                  </a:cubicBezTo>
                  <a:cubicBezTo>
                    <a:pt x="3295749" y="1901936"/>
                    <a:pt x="3291462" y="1902412"/>
                    <a:pt x="3290700" y="1894792"/>
                  </a:cubicBezTo>
                  <a:cubicBezTo>
                    <a:pt x="3288795" y="1888125"/>
                    <a:pt x="3288509" y="1903936"/>
                    <a:pt x="3285747" y="1903555"/>
                  </a:cubicBezTo>
                  <a:cubicBezTo>
                    <a:pt x="3283366" y="1903650"/>
                    <a:pt x="3284128" y="1899936"/>
                    <a:pt x="3284414" y="1898221"/>
                  </a:cubicBezTo>
                  <a:close/>
                  <a:moveTo>
                    <a:pt x="3329753" y="1853358"/>
                  </a:moveTo>
                  <a:cubicBezTo>
                    <a:pt x="3319656" y="1841357"/>
                    <a:pt x="3332706" y="1865455"/>
                    <a:pt x="3328991" y="1868217"/>
                  </a:cubicBezTo>
                  <a:cubicBezTo>
                    <a:pt x="3323085" y="1870980"/>
                    <a:pt x="3323276" y="1855073"/>
                    <a:pt x="3318513" y="1854311"/>
                  </a:cubicBezTo>
                  <a:cubicBezTo>
                    <a:pt x="3314322" y="1855263"/>
                    <a:pt x="3320037" y="1868027"/>
                    <a:pt x="3314132" y="1867265"/>
                  </a:cubicBezTo>
                  <a:cubicBezTo>
                    <a:pt x="3309845" y="1866789"/>
                    <a:pt x="3310988" y="1860502"/>
                    <a:pt x="3309941" y="1856978"/>
                  </a:cubicBezTo>
                  <a:cubicBezTo>
                    <a:pt x="3295272" y="1836595"/>
                    <a:pt x="3296510" y="1886505"/>
                    <a:pt x="3324990" y="1885934"/>
                  </a:cubicBezTo>
                  <a:cubicBezTo>
                    <a:pt x="3371853" y="1876790"/>
                    <a:pt x="3333468" y="1815544"/>
                    <a:pt x="3337182" y="1846405"/>
                  </a:cubicBezTo>
                  <a:cubicBezTo>
                    <a:pt x="3339468" y="1854692"/>
                    <a:pt x="3335753" y="1859931"/>
                    <a:pt x="3329753" y="1853358"/>
                  </a:cubicBezTo>
                  <a:close/>
                  <a:moveTo>
                    <a:pt x="3314036" y="1939655"/>
                  </a:moveTo>
                  <a:cubicBezTo>
                    <a:pt x="3308702" y="1932892"/>
                    <a:pt x="3310131" y="1960610"/>
                    <a:pt x="3302130" y="1946418"/>
                  </a:cubicBezTo>
                  <a:cubicBezTo>
                    <a:pt x="3301368" y="1944037"/>
                    <a:pt x="3300035" y="1940226"/>
                    <a:pt x="3299559" y="1945275"/>
                  </a:cubicBezTo>
                  <a:cubicBezTo>
                    <a:pt x="3298796" y="1948799"/>
                    <a:pt x="3300701" y="1954228"/>
                    <a:pt x="3297653" y="1956609"/>
                  </a:cubicBezTo>
                  <a:cubicBezTo>
                    <a:pt x="3294986" y="1957467"/>
                    <a:pt x="3294986" y="1952990"/>
                    <a:pt x="3295082" y="1950799"/>
                  </a:cubicBezTo>
                  <a:cubicBezTo>
                    <a:pt x="3294986" y="1941179"/>
                    <a:pt x="3292510" y="1942322"/>
                    <a:pt x="3290986" y="1946227"/>
                  </a:cubicBezTo>
                  <a:cubicBezTo>
                    <a:pt x="3290224" y="1948418"/>
                    <a:pt x="3289843" y="1952800"/>
                    <a:pt x="3286890" y="1951180"/>
                  </a:cubicBezTo>
                  <a:cubicBezTo>
                    <a:pt x="3285366" y="1950323"/>
                    <a:pt x="3285271" y="1948894"/>
                    <a:pt x="3285461" y="1947275"/>
                  </a:cubicBezTo>
                  <a:cubicBezTo>
                    <a:pt x="3287652" y="1942989"/>
                    <a:pt x="3285557" y="1933654"/>
                    <a:pt x="3280032" y="1938607"/>
                  </a:cubicBezTo>
                  <a:cubicBezTo>
                    <a:pt x="3264983" y="1977088"/>
                    <a:pt x="3327943" y="1978993"/>
                    <a:pt x="3314036" y="1939655"/>
                  </a:cubicBezTo>
                  <a:close/>
                  <a:moveTo>
                    <a:pt x="3302511" y="1782683"/>
                  </a:moveTo>
                  <a:cubicBezTo>
                    <a:pt x="3302321" y="1779540"/>
                    <a:pt x="3301463" y="1774587"/>
                    <a:pt x="3299559" y="1772015"/>
                  </a:cubicBezTo>
                  <a:cubicBezTo>
                    <a:pt x="3297273" y="1768967"/>
                    <a:pt x="3296034" y="1773444"/>
                    <a:pt x="3296129" y="1775634"/>
                  </a:cubicBezTo>
                  <a:cubicBezTo>
                    <a:pt x="3296225" y="1781635"/>
                    <a:pt x="3292129" y="1783350"/>
                    <a:pt x="3288986" y="1776016"/>
                  </a:cubicBezTo>
                  <a:cubicBezTo>
                    <a:pt x="3285176" y="1769538"/>
                    <a:pt x="3289557" y="1786017"/>
                    <a:pt x="3286890" y="1786207"/>
                  </a:cubicBezTo>
                  <a:cubicBezTo>
                    <a:pt x="3284604" y="1786969"/>
                    <a:pt x="3284128" y="1783064"/>
                    <a:pt x="3283842" y="1781254"/>
                  </a:cubicBezTo>
                  <a:cubicBezTo>
                    <a:pt x="3282794" y="1772967"/>
                    <a:pt x="3280794" y="1774015"/>
                    <a:pt x="3279746" y="1777349"/>
                  </a:cubicBezTo>
                  <a:cubicBezTo>
                    <a:pt x="3279175" y="1779159"/>
                    <a:pt x="3279556" y="1782969"/>
                    <a:pt x="3276699" y="1781635"/>
                  </a:cubicBezTo>
                  <a:cubicBezTo>
                    <a:pt x="3273841" y="1780302"/>
                    <a:pt x="3275460" y="1776682"/>
                    <a:pt x="3275460" y="1774206"/>
                  </a:cubicBezTo>
                  <a:cubicBezTo>
                    <a:pt x="3275460" y="1770777"/>
                    <a:pt x="3271555" y="1768110"/>
                    <a:pt x="3269555" y="1770777"/>
                  </a:cubicBezTo>
                  <a:cubicBezTo>
                    <a:pt x="3259839" y="1792875"/>
                    <a:pt x="3299463" y="1809353"/>
                    <a:pt x="3302511" y="1782683"/>
                  </a:cubicBezTo>
                  <a:close/>
                  <a:moveTo>
                    <a:pt x="3349279" y="1918605"/>
                  </a:moveTo>
                  <a:cubicBezTo>
                    <a:pt x="3347565" y="1918319"/>
                    <a:pt x="3346231" y="1915747"/>
                    <a:pt x="3345755" y="1910318"/>
                  </a:cubicBezTo>
                  <a:cubicBezTo>
                    <a:pt x="3344040" y="1900412"/>
                    <a:pt x="3342516" y="1923177"/>
                    <a:pt x="3339087" y="1922415"/>
                  </a:cubicBezTo>
                  <a:cubicBezTo>
                    <a:pt x="3333658" y="1922700"/>
                    <a:pt x="3343278" y="1897650"/>
                    <a:pt x="3334610" y="1908127"/>
                  </a:cubicBezTo>
                  <a:cubicBezTo>
                    <a:pt x="3333277" y="1910223"/>
                    <a:pt x="3332134" y="1915176"/>
                    <a:pt x="3329467" y="1912223"/>
                  </a:cubicBezTo>
                  <a:cubicBezTo>
                    <a:pt x="3326705" y="1909270"/>
                    <a:pt x="3330038" y="1905365"/>
                    <a:pt x="3330896" y="1902222"/>
                  </a:cubicBezTo>
                  <a:cubicBezTo>
                    <a:pt x="3329276" y="1878219"/>
                    <a:pt x="3309274" y="1915652"/>
                    <a:pt x="3328991" y="1932130"/>
                  </a:cubicBezTo>
                  <a:cubicBezTo>
                    <a:pt x="3344612" y="1946227"/>
                    <a:pt x="3364709" y="1928320"/>
                    <a:pt x="3359471" y="1909842"/>
                  </a:cubicBezTo>
                  <a:cubicBezTo>
                    <a:pt x="3355851" y="1902222"/>
                    <a:pt x="3353375" y="1920795"/>
                    <a:pt x="3349279" y="1918605"/>
                  </a:cubicBezTo>
                  <a:close/>
                  <a:moveTo>
                    <a:pt x="3341754" y="1994709"/>
                  </a:moveTo>
                  <a:cubicBezTo>
                    <a:pt x="3337849" y="2001758"/>
                    <a:pt x="3332610" y="2001187"/>
                    <a:pt x="3334039" y="1990614"/>
                  </a:cubicBezTo>
                  <a:cubicBezTo>
                    <a:pt x="3334515" y="1986804"/>
                    <a:pt x="3333372" y="1987470"/>
                    <a:pt x="3331943" y="1990137"/>
                  </a:cubicBezTo>
                  <a:cubicBezTo>
                    <a:pt x="3329658" y="1993281"/>
                    <a:pt x="3329276" y="2000139"/>
                    <a:pt x="3325371" y="2001091"/>
                  </a:cubicBezTo>
                  <a:cubicBezTo>
                    <a:pt x="3322514" y="2000615"/>
                    <a:pt x="3324514" y="1995662"/>
                    <a:pt x="3325467" y="1993471"/>
                  </a:cubicBezTo>
                  <a:cubicBezTo>
                    <a:pt x="3329562" y="1983184"/>
                    <a:pt x="3326705" y="1982994"/>
                    <a:pt x="3323657" y="1986328"/>
                  </a:cubicBezTo>
                  <a:cubicBezTo>
                    <a:pt x="3322228" y="1987661"/>
                    <a:pt x="3320133" y="1992900"/>
                    <a:pt x="3317846" y="1989471"/>
                  </a:cubicBezTo>
                  <a:cubicBezTo>
                    <a:pt x="3315656" y="1986137"/>
                    <a:pt x="3319561" y="1982899"/>
                    <a:pt x="3320990" y="1979946"/>
                  </a:cubicBezTo>
                  <a:cubicBezTo>
                    <a:pt x="3322990" y="1975850"/>
                    <a:pt x="3320799" y="1970421"/>
                    <a:pt x="3316989" y="1972230"/>
                  </a:cubicBezTo>
                  <a:cubicBezTo>
                    <a:pt x="3310036" y="1977088"/>
                    <a:pt x="3307464" y="1988995"/>
                    <a:pt x="3308988" y="1997091"/>
                  </a:cubicBezTo>
                  <a:cubicBezTo>
                    <a:pt x="3310417" y="2014521"/>
                    <a:pt x="3334896" y="2024237"/>
                    <a:pt x="3343945" y="2006806"/>
                  </a:cubicBezTo>
                  <a:cubicBezTo>
                    <a:pt x="3347279" y="2002711"/>
                    <a:pt x="3350993" y="1981470"/>
                    <a:pt x="3341754" y="1994709"/>
                  </a:cubicBezTo>
                  <a:close/>
                  <a:moveTo>
                    <a:pt x="3261840" y="1998043"/>
                  </a:moveTo>
                  <a:cubicBezTo>
                    <a:pt x="3249076" y="2031286"/>
                    <a:pt x="3303559" y="2028618"/>
                    <a:pt x="3290891" y="1997091"/>
                  </a:cubicBezTo>
                  <a:cubicBezTo>
                    <a:pt x="3288891" y="1994424"/>
                    <a:pt x="3287367" y="1998900"/>
                    <a:pt x="3287176" y="2000996"/>
                  </a:cubicBezTo>
                  <a:cubicBezTo>
                    <a:pt x="3286509" y="2006806"/>
                    <a:pt x="3282413" y="2008902"/>
                    <a:pt x="3280127" y="2002044"/>
                  </a:cubicBezTo>
                  <a:cubicBezTo>
                    <a:pt x="3276889" y="1996519"/>
                    <a:pt x="3279746" y="2011664"/>
                    <a:pt x="3277079" y="2012140"/>
                  </a:cubicBezTo>
                  <a:cubicBezTo>
                    <a:pt x="3274793" y="2013093"/>
                    <a:pt x="3274698" y="2009187"/>
                    <a:pt x="3274698" y="2007568"/>
                  </a:cubicBezTo>
                  <a:cubicBezTo>
                    <a:pt x="3274508" y="1999567"/>
                    <a:pt x="3272412" y="2000710"/>
                    <a:pt x="3271079" y="2004044"/>
                  </a:cubicBezTo>
                  <a:cubicBezTo>
                    <a:pt x="3270317" y="2005854"/>
                    <a:pt x="3270317" y="2009568"/>
                    <a:pt x="3267650" y="2008425"/>
                  </a:cubicBezTo>
                  <a:cubicBezTo>
                    <a:pt x="3264983" y="2007187"/>
                    <a:pt x="3266888" y="2003663"/>
                    <a:pt x="3267174" y="2001282"/>
                  </a:cubicBezTo>
                  <a:cubicBezTo>
                    <a:pt x="3267554" y="1997853"/>
                    <a:pt x="3264221" y="1995471"/>
                    <a:pt x="3261840" y="1998043"/>
                  </a:cubicBezTo>
                  <a:close/>
                  <a:moveTo>
                    <a:pt x="3264126" y="1831356"/>
                  </a:moveTo>
                  <a:cubicBezTo>
                    <a:pt x="3268983" y="1861169"/>
                    <a:pt x="3312608" y="1841452"/>
                    <a:pt x="3292701" y="1818592"/>
                  </a:cubicBezTo>
                  <a:cubicBezTo>
                    <a:pt x="3289938" y="1816497"/>
                    <a:pt x="3289748" y="1821069"/>
                    <a:pt x="3290224" y="1823164"/>
                  </a:cubicBezTo>
                  <a:cubicBezTo>
                    <a:pt x="3291462" y="1829260"/>
                    <a:pt x="3287652" y="1831641"/>
                    <a:pt x="3283652" y="1825641"/>
                  </a:cubicBezTo>
                  <a:cubicBezTo>
                    <a:pt x="3282033" y="1823450"/>
                    <a:pt x="3281747" y="1824403"/>
                    <a:pt x="3282223" y="1826688"/>
                  </a:cubicBezTo>
                  <a:cubicBezTo>
                    <a:pt x="3282318" y="1829641"/>
                    <a:pt x="3285366" y="1833546"/>
                    <a:pt x="3283461" y="1836118"/>
                  </a:cubicBezTo>
                  <a:cubicBezTo>
                    <a:pt x="3279461" y="1838595"/>
                    <a:pt x="3277746" y="1819259"/>
                    <a:pt x="3275365" y="1829641"/>
                  </a:cubicBezTo>
                  <a:cubicBezTo>
                    <a:pt x="3275175" y="1831546"/>
                    <a:pt x="3276127" y="1835166"/>
                    <a:pt x="3273174" y="1834594"/>
                  </a:cubicBezTo>
                  <a:cubicBezTo>
                    <a:pt x="3270221" y="1834118"/>
                    <a:pt x="3271269" y="1830117"/>
                    <a:pt x="3270698" y="1827832"/>
                  </a:cubicBezTo>
                  <a:cubicBezTo>
                    <a:pt x="3268126" y="1821164"/>
                    <a:pt x="3262316" y="1825831"/>
                    <a:pt x="3264126" y="1831356"/>
                  </a:cubicBezTo>
                  <a:close/>
                  <a:moveTo>
                    <a:pt x="3238218" y="1747917"/>
                  </a:moveTo>
                  <a:cubicBezTo>
                    <a:pt x="3254315" y="1774015"/>
                    <a:pt x="3292129" y="1743726"/>
                    <a:pt x="3267269" y="1723533"/>
                  </a:cubicBezTo>
                  <a:cubicBezTo>
                    <a:pt x="3260601" y="1721247"/>
                    <a:pt x="3268221" y="1734201"/>
                    <a:pt x="3264887" y="1735725"/>
                  </a:cubicBezTo>
                  <a:cubicBezTo>
                    <a:pt x="3262411" y="1739820"/>
                    <a:pt x="3253648" y="1726771"/>
                    <a:pt x="3256125" y="1734391"/>
                  </a:cubicBezTo>
                  <a:cubicBezTo>
                    <a:pt x="3256886" y="1737725"/>
                    <a:pt x="3261077" y="1741821"/>
                    <a:pt x="3259268" y="1745154"/>
                  </a:cubicBezTo>
                  <a:cubicBezTo>
                    <a:pt x="3257458" y="1746774"/>
                    <a:pt x="3255743" y="1743916"/>
                    <a:pt x="3254696" y="1741916"/>
                  </a:cubicBezTo>
                  <a:cubicBezTo>
                    <a:pt x="3251267" y="1734201"/>
                    <a:pt x="3248028" y="1733439"/>
                    <a:pt x="3248504" y="1738773"/>
                  </a:cubicBezTo>
                  <a:cubicBezTo>
                    <a:pt x="3248695" y="1740963"/>
                    <a:pt x="3250314" y="1744964"/>
                    <a:pt x="3246885" y="1744774"/>
                  </a:cubicBezTo>
                  <a:cubicBezTo>
                    <a:pt x="3243456" y="1744583"/>
                    <a:pt x="3243647" y="1740011"/>
                    <a:pt x="3242694" y="1737344"/>
                  </a:cubicBezTo>
                  <a:cubicBezTo>
                    <a:pt x="3241361" y="1733725"/>
                    <a:pt x="3236408" y="1732582"/>
                    <a:pt x="3235169" y="1736391"/>
                  </a:cubicBezTo>
                  <a:cubicBezTo>
                    <a:pt x="3234122" y="1740011"/>
                    <a:pt x="3236503" y="1744869"/>
                    <a:pt x="3238218" y="1747917"/>
                  </a:cubicBezTo>
                  <a:close/>
                  <a:moveTo>
                    <a:pt x="3196974" y="1678575"/>
                  </a:moveTo>
                  <a:cubicBezTo>
                    <a:pt x="3208785" y="1710483"/>
                    <a:pt x="3251076" y="1674860"/>
                    <a:pt x="3219739" y="1659239"/>
                  </a:cubicBezTo>
                  <a:cubicBezTo>
                    <a:pt x="3216310" y="1658477"/>
                    <a:pt x="3218025" y="1662763"/>
                    <a:pt x="3219358" y="1664478"/>
                  </a:cubicBezTo>
                  <a:cubicBezTo>
                    <a:pt x="3223073" y="1669526"/>
                    <a:pt x="3220596" y="1673145"/>
                    <a:pt x="3214405" y="1669621"/>
                  </a:cubicBezTo>
                  <a:cubicBezTo>
                    <a:pt x="3212024" y="1668288"/>
                    <a:pt x="3212119" y="1669336"/>
                    <a:pt x="3213452" y="1671145"/>
                  </a:cubicBezTo>
                  <a:cubicBezTo>
                    <a:pt x="3214881" y="1673717"/>
                    <a:pt x="3219263" y="1675908"/>
                    <a:pt x="3218691" y="1679051"/>
                  </a:cubicBezTo>
                  <a:cubicBezTo>
                    <a:pt x="3217453" y="1681146"/>
                    <a:pt x="3214881" y="1678384"/>
                    <a:pt x="3213738" y="1677146"/>
                  </a:cubicBezTo>
                  <a:cubicBezTo>
                    <a:pt x="3208309" y="1671336"/>
                    <a:pt x="3207261" y="1673526"/>
                    <a:pt x="3208500" y="1676765"/>
                  </a:cubicBezTo>
                  <a:cubicBezTo>
                    <a:pt x="3209166" y="1678575"/>
                    <a:pt x="3211452" y="1681337"/>
                    <a:pt x="3208595" y="1682194"/>
                  </a:cubicBezTo>
                  <a:cubicBezTo>
                    <a:pt x="3205737" y="1682956"/>
                    <a:pt x="3204880" y="1679051"/>
                    <a:pt x="3203451" y="1677241"/>
                  </a:cubicBezTo>
                  <a:cubicBezTo>
                    <a:pt x="3201356" y="1674479"/>
                    <a:pt x="3196879" y="1674955"/>
                    <a:pt x="3196974" y="1678575"/>
                  </a:cubicBezTo>
                  <a:close/>
                  <a:moveTo>
                    <a:pt x="3176019" y="1637998"/>
                  </a:moveTo>
                  <a:cubicBezTo>
                    <a:pt x="3190783" y="1658858"/>
                    <a:pt x="3223740" y="1633521"/>
                    <a:pt x="3200784" y="1616853"/>
                  </a:cubicBezTo>
                  <a:cubicBezTo>
                    <a:pt x="3197451" y="1615138"/>
                    <a:pt x="3198212" y="1619615"/>
                    <a:pt x="3198975" y="1621615"/>
                  </a:cubicBezTo>
                  <a:cubicBezTo>
                    <a:pt x="3201260" y="1627045"/>
                    <a:pt x="3198212" y="1630378"/>
                    <a:pt x="3192593" y="1624949"/>
                  </a:cubicBezTo>
                  <a:cubicBezTo>
                    <a:pt x="3186687" y="1621044"/>
                    <a:pt x="3196974" y="1633521"/>
                    <a:pt x="3194593" y="1635045"/>
                  </a:cubicBezTo>
                  <a:cubicBezTo>
                    <a:pt x="3192878" y="1636665"/>
                    <a:pt x="3190878" y="1633331"/>
                    <a:pt x="3189926" y="1631807"/>
                  </a:cubicBezTo>
                  <a:cubicBezTo>
                    <a:pt x="3187259" y="1627045"/>
                    <a:pt x="3184306" y="1624663"/>
                    <a:pt x="3184687" y="1629997"/>
                  </a:cubicBezTo>
                  <a:cubicBezTo>
                    <a:pt x="3184973" y="1631902"/>
                    <a:pt x="3186592" y="1635236"/>
                    <a:pt x="3183544" y="1635141"/>
                  </a:cubicBezTo>
                  <a:cubicBezTo>
                    <a:pt x="3180496" y="1635045"/>
                    <a:pt x="3180401" y="1631140"/>
                    <a:pt x="3179448" y="1629045"/>
                  </a:cubicBezTo>
                  <a:cubicBezTo>
                    <a:pt x="3178019" y="1625997"/>
                    <a:pt x="3173543" y="1625140"/>
                    <a:pt x="3172685" y="1628473"/>
                  </a:cubicBezTo>
                  <a:cubicBezTo>
                    <a:pt x="3171924" y="1631426"/>
                    <a:pt x="3174305" y="1635522"/>
                    <a:pt x="3176019" y="1637998"/>
                  </a:cubicBezTo>
                  <a:close/>
                  <a:moveTo>
                    <a:pt x="3091342" y="1573609"/>
                  </a:moveTo>
                  <a:cubicBezTo>
                    <a:pt x="3109630" y="1597898"/>
                    <a:pt x="3136109" y="1555036"/>
                    <a:pt x="3105344" y="1550845"/>
                  </a:cubicBezTo>
                  <a:cubicBezTo>
                    <a:pt x="3098771" y="1551797"/>
                    <a:pt x="3118393" y="1562179"/>
                    <a:pt x="3103629" y="1561227"/>
                  </a:cubicBezTo>
                  <a:cubicBezTo>
                    <a:pt x="3097628" y="1561227"/>
                    <a:pt x="3110963" y="1565608"/>
                    <a:pt x="3109916" y="1567990"/>
                  </a:cubicBezTo>
                  <a:cubicBezTo>
                    <a:pt x="3109535" y="1570085"/>
                    <a:pt x="3106487" y="1568561"/>
                    <a:pt x="3105153" y="1567894"/>
                  </a:cubicBezTo>
                  <a:cubicBezTo>
                    <a:pt x="3098867" y="1564561"/>
                    <a:pt x="3098676" y="1566656"/>
                    <a:pt x="3100581" y="1569133"/>
                  </a:cubicBezTo>
                  <a:cubicBezTo>
                    <a:pt x="3101629" y="1570466"/>
                    <a:pt x="3104486" y="1572085"/>
                    <a:pt x="3102296" y="1573609"/>
                  </a:cubicBezTo>
                  <a:cubicBezTo>
                    <a:pt x="3100010" y="1575133"/>
                    <a:pt x="3098200" y="1572085"/>
                    <a:pt x="3096485" y="1570942"/>
                  </a:cubicBezTo>
                  <a:cubicBezTo>
                    <a:pt x="3094009" y="1569133"/>
                    <a:pt x="3090485" y="1570657"/>
                    <a:pt x="3091342" y="1573609"/>
                  </a:cubicBezTo>
                  <a:close/>
                  <a:moveTo>
                    <a:pt x="3045527" y="1546082"/>
                  </a:moveTo>
                  <a:cubicBezTo>
                    <a:pt x="3069244" y="1571037"/>
                    <a:pt x="3093723" y="1519698"/>
                    <a:pt x="3058481" y="1518650"/>
                  </a:cubicBezTo>
                  <a:cubicBezTo>
                    <a:pt x="3055052" y="1519412"/>
                    <a:pt x="3058385" y="1522650"/>
                    <a:pt x="3060291" y="1523603"/>
                  </a:cubicBezTo>
                  <a:cubicBezTo>
                    <a:pt x="3065434" y="1526461"/>
                    <a:pt x="3065339" y="1531223"/>
                    <a:pt x="3057814" y="1530461"/>
                  </a:cubicBezTo>
                  <a:cubicBezTo>
                    <a:pt x="3055052" y="1530270"/>
                    <a:pt x="3055623" y="1531128"/>
                    <a:pt x="3057624" y="1532271"/>
                  </a:cubicBezTo>
                  <a:cubicBezTo>
                    <a:pt x="3060005" y="1534176"/>
                    <a:pt x="3064958" y="1534176"/>
                    <a:pt x="3065720" y="1537319"/>
                  </a:cubicBezTo>
                  <a:cubicBezTo>
                    <a:pt x="3065529" y="1539795"/>
                    <a:pt x="3061910" y="1538367"/>
                    <a:pt x="3060291" y="1537700"/>
                  </a:cubicBezTo>
                  <a:cubicBezTo>
                    <a:pt x="3052861" y="1534652"/>
                    <a:pt x="3052861" y="1537033"/>
                    <a:pt x="3055337" y="1539605"/>
                  </a:cubicBezTo>
                  <a:cubicBezTo>
                    <a:pt x="3056671" y="1541034"/>
                    <a:pt x="3060005" y="1542558"/>
                    <a:pt x="3057719" y="1544558"/>
                  </a:cubicBezTo>
                  <a:cubicBezTo>
                    <a:pt x="3055433" y="1546558"/>
                    <a:pt x="3052956" y="1543320"/>
                    <a:pt x="3050861" y="1542177"/>
                  </a:cubicBezTo>
                  <a:cubicBezTo>
                    <a:pt x="3047908" y="1540653"/>
                    <a:pt x="3044098" y="1542843"/>
                    <a:pt x="3045527" y="1546082"/>
                  </a:cubicBezTo>
                  <a:close/>
                  <a:moveTo>
                    <a:pt x="2958468" y="1506934"/>
                  </a:moveTo>
                  <a:cubicBezTo>
                    <a:pt x="2988091" y="1533890"/>
                    <a:pt x="3013809" y="1471978"/>
                    <a:pt x="2971899" y="1473692"/>
                  </a:cubicBezTo>
                  <a:cubicBezTo>
                    <a:pt x="2967898" y="1474930"/>
                    <a:pt x="2972089" y="1478359"/>
                    <a:pt x="2974280" y="1479312"/>
                  </a:cubicBezTo>
                  <a:cubicBezTo>
                    <a:pt x="2979995" y="1481979"/>
                    <a:pt x="2980661" y="1486837"/>
                    <a:pt x="2973708" y="1487503"/>
                  </a:cubicBezTo>
                  <a:cubicBezTo>
                    <a:pt x="2971232" y="1487503"/>
                    <a:pt x="2967231" y="1487694"/>
                    <a:pt x="2971708" y="1489694"/>
                  </a:cubicBezTo>
                  <a:cubicBezTo>
                    <a:pt x="2974566" y="1491694"/>
                    <a:pt x="2980566" y="1491218"/>
                    <a:pt x="2981614" y="1494933"/>
                  </a:cubicBezTo>
                  <a:cubicBezTo>
                    <a:pt x="2981519" y="1497790"/>
                    <a:pt x="2977328" y="1496552"/>
                    <a:pt x="2975232" y="1495885"/>
                  </a:cubicBezTo>
                  <a:cubicBezTo>
                    <a:pt x="2966279" y="1493028"/>
                    <a:pt x="2966374" y="1495790"/>
                    <a:pt x="2969517" y="1498552"/>
                  </a:cubicBezTo>
                  <a:cubicBezTo>
                    <a:pt x="2971232" y="1500076"/>
                    <a:pt x="2975327" y="1501600"/>
                    <a:pt x="2972756" y="1504077"/>
                  </a:cubicBezTo>
                  <a:cubicBezTo>
                    <a:pt x="2970184" y="1506649"/>
                    <a:pt x="2967041" y="1502934"/>
                    <a:pt x="2964469" y="1501886"/>
                  </a:cubicBezTo>
                  <a:cubicBezTo>
                    <a:pt x="2960945" y="1500457"/>
                    <a:pt x="2956659" y="1503315"/>
                    <a:pt x="2958468" y="1506934"/>
                  </a:cubicBezTo>
                  <a:close/>
                  <a:moveTo>
                    <a:pt x="2889317" y="1490837"/>
                  </a:moveTo>
                  <a:cubicBezTo>
                    <a:pt x="2918940" y="1508458"/>
                    <a:pt x="2928465" y="1451594"/>
                    <a:pt x="2894365" y="1460452"/>
                  </a:cubicBezTo>
                  <a:cubicBezTo>
                    <a:pt x="2891317" y="1462167"/>
                    <a:pt x="2895318" y="1464358"/>
                    <a:pt x="2897413" y="1464834"/>
                  </a:cubicBezTo>
                  <a:cubicBezTo>
                    <a:pt x="2903033" y="1466167"/>
                    <a:pt x="2904271" y="1470739"/>
                    <a:pt x="2896937" y="1472263"/>
                  </a:cubicBezTo>
                  <a:cubicBezTo>
                    <a:pt x="2894270" y="1472835"/>
                    <a:pt x="2895032" y="1473597"/>
                    <a:pt x="2897223" y="1474073"/>
                  </a:cubicBezTo>
                  <a:cubicBezTo>
                    <a:pt x="2899985" y="1475216"/>
                    <a:pt x="2904747" y="1473787"/>
                    <a:pt x="2906367" y="1476645"/>
                  </a:cubicBezTo>
                  <a:cubicBezTo>
                    <a:pt x="2906843" y="1479121"/>
                    <a:pt x="2903033" y="1478740"/>
                    <a:pt x="2901318" y="1478645"/>
                  </a:cubicBezTo>
                  <a:cubicBezTo>
                    <a:pt x="2893317" y="1477883"/>
                    <a:pt x="2893984" y="1480169"/>
                    <a:pt x="2897032" y="1481979"/>
                  </a:cubicBezTo>
                  <a:cubicBezTo>
                    <a:pt x="2898746" y="1482931"/>
                    <a:pt x="2902366" y="1483503"/>
                    <a:pt x="2900747" y="1486075"/>
                  </a:cubicBezTo>
                  <a:cubicBezTo>
                    <a:pt x="2899032" y="1488646"/>
                    <a:pt x="2895794" y="1486265"/>
                    <a:pt x="2893508" y="1485693"/>
                  </a:cubicBezTo>
                  <a:cubicBezTo>
                    <a:pt x="2890269" y="1484836"/>
                    <a:pt x="2887126" y="1487979"/>
                    <a:pt x="2889317" y="1490837"/>
                  </a:cubicBezTo>
                  <a:close/>
                  <a:moveTo>
                    <a:pt x="2843787" y="1466643"/>
                  </a:moveTo>
                  <a:cubicBezTo>
                    <a:pt x="2866457" y="1491694"/>
                    <a:pt x="2895222" y="1440545"/>
                    <a:pt x="2858932" y="1439402"/>
                  </a:cubicBezTo>
                  <a:cubicBezTo>
                    <a:pt x="2855312" y="1440164"/>
                    <a:pt x="2858551" y="1443403"/>
                    <a:pt x="2860361" y="1444355"/>
                  </a:cubicBezTo>
                  <a:cubicBezTo>
                    <a:pt x="2865409" y="1447117"/>
                    <a:pt x="2865123" y="1451784"/>
                    <a:pt x="2857408" y="1451213"/>
                  </a:cubicBezTo>
                  <a:cubicBezTo>
                    <a:pt x="2854646" y="1451022"/>
                    <a:pt x="2855122" y="1451880"/>
                    <a:pt x="2857122" y="1453023"/>
                  </a:cubicBezTo>
                  <a:cubicBezTo>
                    <a:pt x="2859503" y="1454833"/>
                    <a:pt x="2864647" y="1454737"/>
                    <a:pt x="2865218" y="1457976"/>
                  </a:cubicBezTo>
                  <a:cubicBezTo>
                    <a:pt x="2864837" y="1460452"/>
                    <a:pt x="2861218" y="1459024"/>
                    <a:pt x="2859599" y="1458452"/>
                  </a:cubicBezTo>
                  <a:cubicBezTo>
                    <a:pt x="2852074" y="1455499"/>
                    <a:pt x="2851884" y="1457880"/>
                    <a:pt x="2854360" y="1460452"/>
                  </a:cubicBezTo>
                  <a:cubicBezTo>
                    <a:pt x="2855693" y="1461881"/>
                    <a:pt x="2859123" y="1463310"/>
                    <a:pt x="2856646" y="1465310"/>
                  </a:cubicBezTo>
                  <a:cubicBezTo>
                    <a:pt x="2854169" y="1467310"/>
                    <a:pt x="2851788" y="1464072"/>
                    <a:pt x="2849598" y="1462929"/>
                  </a:cubicBezTo>
                  <a:cubicBezTo>
                    <a:pt x="2846645" y="1461309"/>
                    <a:pt x="2842549" y="1463405"/>
                    <a:pt x="2843787" y="1466643"/>
                  </a:cubicBezTo>
                  <a:close/>
                  <a:moveTo>
                    <a:pt x="2790828" y="1469977"/>
                  </a:moveTo>
                  <a:cubicBezTo>
                    <a:pt x="2825690" y="1490361"/>
                    <a:pt x="2837310" y="1423209"/>
                    <a:pt x="2796924" y="1434163"/>
                  </a:cubicBezTo>
                  <a:cubicBezTo>
                    <a:pt x="2793305" y="1436259"/>
                    <a:pt x="2798067" y="1438735"/>
                    <a:pt x="2800449" y="1439307"/>
                  </a:cubicBezTo>
                  <a:cubicBezTo>
                    <a:pt x="2808259" y="1440926"/>
                    <a:pt x="2806926" y="1446927"/>
                    <a:pt x="2799782" y="1447975"/>
                  </a:cubicBezTo>
                  <a:cubicBezTo>
                    <a:pt x="2792067" y="1451022"/>
                    <a:pt x="2811212" y="1449784"/>
                    <a:pt x="2810926" y="1453023"/>
                  </a:cubicBezTo>
                  <a:cubicBezTo>
                    <a:pt x="2811402" y="1455499"/>
                    <a:pt x="2808068" y="1455595"/>
                    <a:pt x="2805878" y="1455499"/>
                  </a:cubicBezTo>
                  <a:cubicBezTo>
                    <a:pt x="2797496" y="1454547"/>
                    <a:pt x="2795115" y="1456833"/>
                    <a:pt x="2799972" y="1459404"/>
                  </a:cubicBezTo>
                  <a:cubicBezTo>
                    <a:pt x="2801973" y="1460547"/>
                    <a:pt x="2806259" y="1461119"/>
                    <a:pt x="2804354" y="1464167"/>
                  </a:cubicBezTo>
                  <a:cubicBezTo>
                    <a:pt x="2802353" y="1467310"/>
                    <a:pt x="2798543" y="1464453"/>
                    <a:pt x="2795781" y="1463881"/>
                  </a:cubicBezTo>
                  <a:cubicBezTo>
                    <a:pt x="2791876" y="1463024"/>
                    <a:pt x="2788161" y="1466834"/>
                    <a:pt x="2790828" y="1469977"/>
                  </a:cubicBezTo>
                  <a:close/>
                  <a:moveTo>
                    <a:pt x="2803116" y="1378251"/>
                  </a:moveTo>
                  <a:cubicBezTo>
                    <a:pt x="2798448" y="1378823"/>
                    <a:pt x="2802068" y="1383109"/>
                    <a:pt x="2804354" y="1384538"/>
                  </a:cubicBezTo>
                  <a:cubicBezTo>
                    <a:pt x="2810545" y="1388538"/>
                    <a:pt x="2809497" y="1394158"/>
                    <a:pt x="2799591" y="1392634"/>
                  </a:cubicBezTo>
                  <a:cubicBezTo>
                    <a:pt x="2796067" y="1392063"/>
                    <a:pt x="2796543" y="1393301"/>
                    <a:pt x="2798925" y="1394825"/>
                  </a:cubicBezTo>
                  <a:cubicBezTo>
                    <a:pt x="2801687" y="1397301"/>
                    <a:pt x="2808259" y="1397778"/>
                    <a:pt x="2808640" y="1401778"/>
                  </a:cubicBezTo>
                  <a:cubicBezTo>
                    <a:pt x="2807211" y="1407588"/>
                    <a:pt x="2787494" y="1392444"/>
                    <a:pt x="2794448" y="1403588"/>
                  </a:cubicBezTo>
                  <a:cubicBezTo>
                    <a:pt x="2795972" y="1405398"/>
                    <a:pt x="2800163" y="1407588"/>
                    <a:pt x="2796734" y="1409779"/>
                  </a:cubicBezTo>
                  <a:cubicBezTo>
                    <a:pt x="2793305" y="1411970"/>
                    <a:pt x="2790638" y="1407779"/>
                    <a:pt x="2788066" y="1406160"/>
                  </a:cubicBezTo>
                  <a:cubicBezTo>
                    <a:pt x="2784446" y="1403874"/>
                    <a:pt x="2778922" y="1406160"/>
                    <a:pt x="2780160" y="1410255"/>
                  </a:cubicBezTo>
                  <a:cubicBezTo>
                    <a:pt x="2806259" y="1443212"/>
                    <a:pt x="2849693" y="1383871"/>
                    <a:pt x="2803116" y="1378251"/>
                  </a:cubicBezTo>
                  <a:close/>
                  <a:moveTo>
                    <a:pt x="2840644" y="1359392"/>
                  </a:moveTo>
                  <a:cubicBezTo>
                    <a:pt x="2836929" y="1346343"/>
                    <a:pt x="2814545" y="1337389"/>
                    <a:pt x="2806163" y="1351486"/>
                  </a:cubicBezTo>
                  <a:cubicBezTo>
                    <a:pt x="2804925" y="1354629"/>
                    <a:pt x="2809783" y="1354153"/>
                    <a:pt x="2811878" y="1353391"/>
                  </a:cubicBezTo>
                  <a:cubicBezTo>
                    <a:pt x="2817498" y="1351296"/>
                    <a:pt x="2821880" y="1354344"/>
                    <a:pt x="2816832" y="1359773"/>
                  </a:cubicBezTo>
                  <a:cubicBezTo>
                    <a:pt x="2815022" y="1361773"/>
                    <a:pt x="2816165" y="1361964"/>
                    <a:pt x="2818451" y="1361107"/>
                  </a:cubicBezTo>
                  <a:cubicBezTo>
                    <a:pt x="2821594" y="1360345"/>
                    <a:pt x="2824737" y="1356534"/>
                    <a:pt x="2827976" y="1358058"/>
                  </a:cubicBezTo>
                  <a:cubicBezTo>
                    <a:pt x="2830167" y="1359868"/>
                    <a:pt x="2826737" y="1361678"/>
                    <a:pt x="2825118" y="1362535"/>
                  </a:cubicBezTo>
                  <a:cubicBezTo>
                    <a:pt x="2817879" y="1366441"/>
                    <a:pt x="2820070" y="1367965"/>
                    <a:pt x="2823975" y="1367679"/>
                  </a:cubicBezTo>
                  <a:cubicBezTo>
                    <a:pt x="2826071" y="1367583"/>
                    <a:pt x="2829595" y="1365964"/>
                    <a:pt x="2830071" y="1369012"/>
                  </a:cubicBezTo>
                  <a:cubicBezTo>
                    <a:pt x="2830548" y="1372155"/>
                    <a:pt x="2825976" y="1371965"/>
                    <a:pt x="2823690" y="1372822"/>
                  </a:cubicBezTo>
                  <a:cubicBezTo>
                    <a:pt x="2811688" y="1385014"/>
                    <a:pt x="2847311" y="1380252"/>
                    <a:pt x="2840644" y="1359392"/>
                  </a:cubicBezTo>
                  <a:close/>
                  <a:moveTo>
                    <a:pt x="2848931" y="1386538"/>
                  </a:moveTo>
                  <a:cubicBezTo>
                    <a:pt x="2845026" y="1386157"/>
                    <a:pt x="2838834" y="1386062"/>
                    <a:pt x="2835596" y="1388158"/>
                  </a:cubicBezTo>
                  <a:cubicBezTo>
                    <a:pt x="2831786" y="1390539"/>
                    <a:pt x="2837310" y="1392920"/>
                    <a:pt x="2839977" y="1393301"/>
                  </a:cubicBezTo>
                  <a:cubicBezTo>
                    <a:pt x="2847407" y="1394444"/>
                    <a:pt x="2849598" y="1400064"/>
                    <a:pt x="2840168" y="1402540"/>
                  </a:cubicBezTo>
                  <a:cubicBezTo>
                    <a:pt x="2831976" y="1406160"/>
                    <a:pt x="2852931" y="1403779"/>
                    <a:pt x="2852931" y="1407303"/>
                  </a:cubicBezTo>
                  <a:cubicBezTo>
                    <a:pt x="2853788" y="1410351"/>
                    <a:pt x="2848740" y="1410255"/>
                    <a:pt x="2846550" y="1410160"/>
                  </a:cubicBezTo>
                  <a:cubicBezTo>
                    <a:pt x="2836072" y="1409875"/>
                    <a:pt x="2837215" y="1412637"/>
                    <a:pt x="2841406" y="1414637"/>
                  </a:cubicBezTo>
                  <a:cubicBezTo>
                    <a:pt x="2843692" y="1415685"/>
                    <a:pt x="2848550" y="1416066"/>
                    <a:pt x="2846645" y="1419400"/>
                  </a:cubicBezTo>
                  <a:cubicBezTo>
                    <a:pt x="2844740" y="1422829"/>
                    <a:pt x="2840263" y="1419971"/>
                    <a:pt x="2837120" y="1419495"/>
                  </a:cubicBezTo>
                  <a:cubicBezTo>
                    <a:pt x="2832834" y="1418828"/>
                    <a:pt x="2829119" y="1423114"/>
                    <a:pt x="2832262" y="1426258"/>
                  </a:cubicBezTo>
                  <a:cubicBezTo>
                    <a:pt x="2862170" y="1443212"/>
                    <a:pt x="2881983" y="1395016"/>
                    <a:pt x="2848931" y="1386538"/>
                  </a:cubicBezTo>
                  <a:close/>
                  <a:moveTo>
                    <a:pt x="2894746" y="1363488"/>
                  </a:moveTo>
                  <a:cubicBezTo>
                    <a:pt x="2892555" y="1356154"/>
                    <a:pt x="2882173" y="1352343"/>
                    <a:pt x="2874934" y="1353772"/>
                  </a:cubicBezTo>
                  <a:cubicBezTo>
                    <a:pt x="2871219" y="1354820"/>
                    <a:pt x="2875125" y="1357773"/>
                    <a:pt x="2877315" y="1358630"/>
                  </a:cubicBezTo>
                  <a:cubicBezTo>
                    <a:pt x="2883221" y="1361011"/>
                    <a:pt x="2883602" y="1365679"/>
                    <a:pt x="2875220" y="1365774"/>
                  </a:cubicBezTo>
                  <a:cubicBezTo>
                    <a:pt x="2867504" y="1366917"/>
                    <a:pt x="2885411" y="1369203"/>
                    <a:pt x="2884650" y="1371965"/>
                  </a:cubicBezTo>
                  <a:cubicBezTo>
                    <a:pt x="2884650" y="1374441"/>
                    <a:pt x="2880459" y="1373394"/>
                    <a:pt x="2878649" y="1372822"/>
                  </a:cubicBezTo>
                  <a:cubicBezTo>
                    <a:pt x="2870076" y="1370536"/>
                    <a:pt x="2870267" y="1372917"/>
                    <a:pt x="2873315" y="1375204"/>
                  </a:cubicBezTo>
                  <a:cubicBezTo>
                    <a:pt x="2874934" y="1376442"/>
                    <a:pt x="2878934" y="1377680"/>
                    <a:pt x="2876553" y="1379871"/>
                  </a:cubicBezTo>
                  <a:cubicBezTo>
                    <a:pt x="2874172" y="1382062"/>
                    <a:pt x="2871029" y="1379109"/>
                    <a:pt x="2868648" y="1378156"/>
                  </a:cubicBezTo>
                  <a:cubicBezTo>
                    <a:pt x="2865218" y="1376823"/>
                    <a:pt x="2861123" y="1379299"/>
                    <a:pt x="2863028" y="1382442"/>
                  </a:cubicBezTo>
                  <a:cubicBezTo>
                    <a:pt x="2875886" y="1396063"/>
                    <a:pt x="2903033" y="1382157"/>
                    <a:pt x="2894746" y="1363488"/>
                  </a:cubicBezTo>
                  <a:close/>
                  <a:moveTo>
                    <a:pt x="2912653" y="1404636"/>
                  </a:moveTo>
                  <a:cubicBezTo>
                    <a:pt x="2908176" y="1396349"/>
                    <a:pt x="2895318" y="1393682"/>
                    <a:pt x="2887031" y="1397111"/>
                  </a:cubicBezTo>
                  <a:cubicBezTo>
                    <a:pt x="2883126" y="1399302"/>
                    <a:pt x="2888459" y="1401969"/>
                    <a:pt x="2891222" y="1402540"/>
                  </a:cubicBezTo>
                  <a:cubicBezTo>
                    <a:pt x="2898746" y="1404159"/>
                    <a:pt x="2900556" y="1409875"/>
                    <a:pt x="2890936" y="1411684"/>
                  </a:cubicBezTo>
                  <a:cubicBezTo>
                    <a:pt x="2882459" y="1414828"/>
                    <a:pt x="2903700" y="1413684"/>
                    <a:pt x="2903509" y="1417113"/>
                  </a:cubicBezTo>
                  <a:cubicBezTo>
                    <a:pt x="2904271" y="1420162"/>
                    <a:pt x="2899127" y="1419780"/>
                    <a:pt x="2896937" y="1419590"/>
                  </a:cubicBezTo>
                  <a:cubicBezTo>
                    <a:pt x="2886459" y="1418637"/>
                    <a:pt x="2887412" y="1421495"/>
                    <a:pt x="2891508" y="1423686"/>
                  </a:cubicBezTo>
                  <a:cubicBezTo>
                    <a:pt x="2893793" y="1424924"/>
                    <a:pt x="2898651" y="1425495"/>
                    <a:pt x="2896556" y="1428734"/>
                  </a:cubicBezTo>
                  <a:cubicBezTo>
                    <a:pt x="2894460" y="1431972"/>
                    <a:pt x="2890079" y="1428925"/>
                    <a:pt x="2887031" y="1428353"/>
                  </a:cubicBezTo>
                  <a:cubicBezTo>
                    <a:pt x="2882744" y="1427496"/>
                    <a:pt x="2878744" y="1431496"/>
                    <a:pt x="2881792" y="1434830"/>
                  </a:cubicBezTo>
                  <a:cubicBezTo>
                    <a:pt x="2900937" y="1448927"/>
                    <a:pt x="2927607" y="1424638"/>
                    <a:pt x="2912653" y="1404636"/>
                  </a:cubicBezTo>
                  <a:close/>
                  <a:moveTo>
                    <a:pt x="2957135" y="1380823"/>
                  </a:moveTo>
                  <a:cubicBezTo>
                    <a:pt x="2955325" y="1368345"/>
                    <a:pt x="2918273" y="1366059"/>
                    <a:pt x="2936180" y="1375870"/>
                  </a:cubicBezTo>
                  <a:cubicBezTo>
                    <a:pt x="2942847" y="1378251"/>
                    <a:pt x="2944181" y="1383109"/>
                    <a:pt x="2936561" y="1384157"/>
                  </a:cubicBezTo>
                  <a:cubicBezTo>
                    <a:pt x="2933894" y="1384347"/>
                    <a:pt x="2929417" y="1384633"/>
                    <a:pt x="2934560" y="1386538"/>
                  </a:cubicBezTo>
                  <a:cubicBezTo>
                    <a:pt x="2937990" y="1388348"/>
                    <a:pt x="2944371" y="1387491"/>
                    <a:pt x="2946181" y="1391205"/>
                  </a:cubicBezTo>
                  <a:cubicBezTo>
                    <a:pt x="2946467" y="1394158"/>
                    <a:pt x="2941609" y="1393111"/>
                    <a:pt x="2939323" y="1392539"/>
                  </a:cubicBezTo>
                  <a:cubicBezTo>
                    <a:pt x="2929036" y="1390158"/>
                    <a:pt x="2929608" y="1392920"/>
                    <a:pt x="2933322" y="1395587"/>
                  </a:cubicBezTo>
                  <a:cubicBezTo>
                    <a:pt x="2935418" y="1397016"/>
                    <a:pt x="2940085" y="1398349"/>
                    <a:pt x="2937609" y="1401016"/>
                  </a:cubicBezTo>
                  <a:cubicBezTo>
                    <a:pt x="2935037" y="1403779"/>
                    <a:pt x="2931132" y="1400254"/>
                    <a:pt x="2928179" y="1399302"/>
                  </a:cubicBezTo>
                  <a:cubicBezTo>
                    <a:pt x="2923988" y="1397873"/>
                    <a:pt x="2919511" y="1401112"/>
                    <a:pt x="2922083" y="1404636"/>
                  </a:cubicBezTo>
                  <a:cubicBezTo>
                    <a:pt x="2924369" y="1407779"/>
                    <a:pt x="2930369" y="1409398"/>
                    <a:pt x="2934275" y="1410065"/>
                  </a:cubicBezTo>
                  <a:cubicBezTo>
                    <a:pt x="2950848" y="1413018"/>
                    <a:pt x="2965707" y="1396540"/>
                    <a:pt x="2957135" y="1380823"/>
                  </a:cubicBezTo>
                  <a:close/>
                  <a:moveTo>
                    <a:pt x="2951039" y="1422733"/>
                  </a:moveTo>
                  <a:cubicBezTo>
                    <a:pt x="2946467" y="1422352"/>
                    <a:pt x="2939323" y="1422447"/>
                    <a:pt x="2935703" y="1425019"/>
                  </a:cubicBezTo>
                  <a:cubicBezTo>
                    <a:pt x="2931512" y="1427972"/>
                    <a:pt x="2938085" y="1430544"/>
                    <a:pt x="2941323" y="1431020"/>
                  </a:cubicBezTo>
                  <a:cubicBezTo>
                    <a:pt x="2951610" y="1432258"/>
                    <a:pt x="2951229" y="1439688"/>
                    <a:pt x="2942276" y="1441783"/>
                  </a:cubicBezTo>
                  <a:cubicBezTo>
                    <a:pt x="2933132" y="1446260"/>
                    <a:pt x="2957230" y="1442926"/>
                    <a:pt x="2957420" y="1447117"/>
                  </a:cubicBezTo>
                  <a:cubicBezTo>
                    <a:pt x="2958659" y="1450641"/>
                    <a:pt x="2953039" y="1450546"/>
                    <a:pt x="2950277" y="1450546"/>
                  </a:cubicBezTo>
                  <a:cubicBezTo>
                    <a:pt x="2938180" y="1450451"/>
                    <a:pt x="2939704" y="1453690"/>
                    <a:pt x="2944657" y="1455880"/>
                  </a:cubicBezTo>
                  <a:cubicBezTo>
                    <a:pt x="2947419" y="1457023"/>
                    <a:pt x="2952944" y="1457404"/>
                    <a:pt x="2951039" y="1461309"/>
                  </a:cubicBezTo>
                  <a:cubicBezTo>
                    <a:pt x="2949038" y="1465310"/>
                    <a:pt x="2943704" y="1462071"/>
                    <a:pt x="2940180" y="1461691"/>
                  </a:cubicBezTo>
                  <a:cubicBezTo>
                    <a:pt x="2935132" y="1461119"/>
                    <a:pt x="2931227" y="1466072"/>
                    <a:pt x="2935037" y="1469787"/>
                  </a:cubicBezTo>
                  <a:cubicBezTo>
                    <a:pt x="2971422" y="1488456"/>
                    <a:pt x="2989710" y="1431687"/>
                    <a:pt x="2951039" y="1422733"/>
                  </a:cubicBezTo>
                  <a:close/>
                  <a:moveTo>
                    <a:pt x="3006379" y="1402254"/>
                  </a:moveTo>
                  <a:cubicBezTo>
                    <a:pt x="3006188" y="1394349"/>
                    <a:pt x="2996473" y="1388634"/>
                    <a:pt x="2989139" y="1388062"/>
                  </a:cubicBezTo>
                  <a:cubicBezTo>
                    <a:pt x="2985043" y="1388062"/>
                    <a:pt x="2988282" y="1391872"/>
                    <a:pt x="2990186" y="1393301"/>
                  </a:cubicBezTo>
                  <a:cubicBezTo>
                    <a:pt x="2995520" y="1397016"/>
                    <a:pt x="2994568" y="1401588"/>
                    <a:pt x="2986091" y="1399492"/>
                  </a:cubicBezTo>
                  <a:cubicBezTo>
                    <a:pt x="2977994" y="1398540"/>
                    <a:pt x="2995330" y="1405303"/>
                    <a:pt x="2993901" y="1407684"/>
                  </a:cubicBezTo>
                  <a:cubicBezTo>
                    <a:pt x="2993234" y="1410065"/>
                    <a:pt x="2989329" y="1407970"/>
                    <a:pt x="2987615" y="1407112"/>
                  </a:cubicBezTo>
                  <a:cubicBezTo>
                    <a:pt x="2979614" y="1402731"/>
                    <a:pt x="2979233" y="1405112"/>
                    <a:pt x="2981614" y="1408065"/>
                  </a:cubicBezTo>
                  <a:cubicBezTo>
                    <a:pt x="2982948" y="1409684"/>
                    <a:pt x="2986567" y="1411875"/>
                    <a:pt x="2983519" y="1413304"/>
                  </a:cubicBezTo>
                  <a:cubicBezTo>
                    <a:pt x="2980566" y="1414828"/>
                    <a:pt x="2978280" y="1411113"/>
                    <a:pt x="2976090" y="1409684"/>
                  </a:cubicBezTo>
                  <a:cubicBezTo>
                    <a:pt x="2972946" y="1407588"/>
                    <a:pt x="2968184" y="1409017"/>
                    <a:pt x="2969327" y="1412446"/>
                  </a:cubicBezTo>
                  <a:cubicBezTo>
                    <a:pt x="2978661" y="1428162"/>
                    <a:pt x="3009141" y="1422257"/>
                    <a:pt x="3006379" y="1402254"/>
                  </a:cubicBezTo>
                  <a:close/>
                  <a:moveTo>
                    <a:pt x="3023524" y="1438545"/>
                  </a:moveTo>
                  <a:cubicBezTo>
                    <a:pt x="3017142" y="1425781"/>
                    <a:pt x="2981804" y="1432734"/>
                    <a:pt x="3002093" y="1438450"/>
                  </a:cubicBezTo>
                  <a:cubicBezTo>
                    <a:pt x="3005903" y="1438830"/>
                    <a:pt x="3008570" y="1440450"/>
                    <a:pt x="3009141" y="1442355"/>
                  </a:cubicBezTo>
                  <a:cubicBezTo>
                    <a:pt x="3009713" y="1444260"/>
                    <a:pt x="3008189" y="1446355"/>
                    <a:pt x="3003617" y="1447689"/>
                  </a:cubicBezTo>
                  <a:cubicBezTo>
                    <a:pt x="2995997" y="1451689"/>
                    <a:pt x="3016666" y="1448546"/>
                    <a:pt x="3017047" y="1452070"/>
                  </a:cubicBezTo>
                  <a:cubicBezTo>
                    <a:pt x="3018381" y="1455118"/>
                    <a:pt x="3013237" y="1455118"/>
                    <a:pt x="3011046" y="1455118"/>
                  </a:cubicBezTo>
                  <a:cubicBezTo>
                    <a:pt x="3000569" y="1455118"/>
                    <a:pt x="3002093" y="1457976"/>
                    <a:pt x="3006474" y="1459786"/>
                  </a:cubicBezTo>
                  <a:cubicBezTo>
                    <a:pt x="3008856" y="1460833"/>
                    <a:pt x="3013809" y="1461024"/>
                    <a:pt x="3012284" y="1464453"/>
                  </a:cubicBezTo>
                  <a:cubicBezTo>
                    <a:pt x="3010760" y="1467882"/>
                    <a:pt x="3005903" y="1465310"/>
                    <a:pt x="3002855" y="1464929"/>
                  </a:cubicBezTo>
                  <a:cubicBezTo>
                    <a:pt x="2998473" y="1464453"/>
                    <a:pt x="2995330" y="1468834"/>
                    <a:pt x="2998854" y="1471978"/>
                  </a:cubicBezTo>
                  <a:cubicBezTo>
                    <a:pt x="3021143" y="1484550"/>
                    <a:pt x="3041907" y="1457118"/>
                    <a:pt x="3023524" y="1438545"/>
                  </a:cubicBezTo>
                  <a:close/>
                  <a:moveTo>
                    <a:pt x="3031239" y="1490456"/>
                  </a:moveTo>
                  <a:cubicBezTo>
                    <a:pt x="3035621" y="1494457"/>
                    <a:pt x="3034097" y="1498838"/>
                    <a:pt x="3026667" y="1496171"/>
                  </a:cubicBezTo>
                  <a:cubicBezTo>
                    <a:pt x="3024000" y="1495218"/>
                    <a:pt x="3024286" y="1496266"/>
                    <a:pt x="3025905" y="1497790"/>
                  </a:cubicBezTo>
                  <a:cubicBezTo>
                    <a:pt x="3027715" y="1500171"/>
                    <a:pt x="3032763" y="1501410"/>
                    <a:pt x="3032668" y="1504648"/>
                  </a:cubicBezTo>
                  <a:cubicBezTo>
                    <a:pt x="3031716" y="1506934"/>
                    <a:pt x="3028477" y="1504648"/>
                    <a:pt x="3027048" y="1503600"/>
                  </a:cubicBezTo>
                  <a:cubicBezTo>
                    <a:pt x="3020381" y="1498838"/>
                    <a:pt x="3019714" y="1501029"/>
                    <a:pt x="3021428" y="1504077"/>
                  </a:cubicBezTo>
                  <a:cubicBezTo>
                    <a:pt x="3022381" y="1505791"/>
                    <a:pt x="3025334" y="1508077"/>
                    <a:pt x="3022476" y="1509316"/>
                  </a:cubicBezTo>
                  <a:cubicBezTo>
                    <a:pt x="3019524" y="1510554"/>
                    <a:pt x="3018000" y="1506839"/>
                    <a:pt x="3016190" y="1505220"/>
                  </a:cubicBezTo>
                  <a:cubicBezTo>
                    <a:pt x="3013618" y="1503029"/>
                    <a:pt x="3009141" y="1504077"/>
                    <a:pt x="3009618" y="1507506"/>
                  </a:cubicBezTo>
                  <a:cubicBezTo>
                    <a:pt x="3010094" y="1510554"/>
                    <a:pt x="3013999" y="1513411"/>
                    <a:pt x="3016571" y="1515126"/>
                  </a:cubicBezTo>
                  <a:cubicBezTo>
                    <a:pt x="3032001" y="1525508"/>
                    <a:pt x="3054480" y="1504362"/>
                    <a:pt x="3040574" y="1490075"/>
                  </a:cubicBezTo>
                  <a:cubicBezTo>
                    <a:pt x="3037716" y="1486741"/>
                    <a:pt x="3023810" y="1481407"/>
                    <a:pt x="3031239" y="1490456"/>
                  </a:cubicBezTo>
                  <a:close/>
                  <a:moveTo>
                    <a:pt x="3068101" y="1424638"/>
                  </a:moveTo>
                  <a:cubicBezTo>
                    <a:pt x="3066863" y="1413018"/>
                    <a:pt x="3032287" y="1407684"/>
                    <a:pt x="3048670" y="1418257"/>
                  </a:cubicBezTo>
                  <a:cubicBezTo>
                    <a:pt x="3052004" y="1419685"/>
                    <a:pt x="3053909" y="1421686"/>
                    <a:pt x="3053718" y="1423305"/>
                  </a:cubicBezTo>
                  <a:cubicBezTo>
                    <a:pt x="3053623" y="1424924"/>
                    <a:pt x="3051527" y="1426067"/>
                    <a:pt x="3046956" y="1425972"/>
                  </a:cubicBezTo>
                  <a:cubicBezTo>
                    <a:pt x="3038764" y="1426829"/>
                    <a:pt x="3058290" y="1430258"/>
                    <a:pt x="3057624" y="1433306"/>
                  </a:cubicBezTo>
                  <a:cubicBezTo>
                    <a:pt x="3058004" y="1438640"/>
                    <a:pt x="3036287" y="1427115"/>
                    <a:pt x="3045527" y="1436259"/>
                  </a:cubicBezTo>
                  <a:cubicBezTo>
                    <a:pt x="3047432" y="1437687"/>
                    <a:pt x="3051718" y="1439402"/>
                    <a:pt x="3049337" y="1441593"/>
                  </a:cubicBezTo>
                  <a:cubicBezTo>
                    <a:pt x="3046860" y="1443879"/>
                    <a:pt x="3043336" y="1440354"/>
                    <a:pt x="3040669" y="1439212"/>
                  </a:cubicBezTo>
                  <a:cubicBezTo>
                    <a:pt x="3036859" y="1437592"/>
                    <a:pt x="3032573" y="1440164"/>
                    <a:pt x="3034859" y="1443688"/>
                  </a:cubicBezTo>
                  <a:cubicBezTo>
                    <a:pt x="3048860" y="1459214"/>
                    <a:pt x="3078674" y="1445974"/>
                    <a:pt x="3068101" y="1424638"/>
                  </a:cubicBezTo>
                  <a:close/>
                  <a:moveTo>
                    <a:pt x="3094009" y="1473406"/>
                  </a:moveTo>
                  <a:cubicBezTo>
                    <a:pt x="3091723" y="1464072"/>
                    <a:pt x="3079817" y="1457785"/>
                    <a:pt x="3070292" y="1458642"/>
                  </a:cubicBezTo>
                  <a:cubicBezTo>
                    <a:pt x="3065815" y="1459595"/>
                    <a:pt x="3070577" y="1463691"/>
                    <a:pt x="3073149" y="1464929"/>
                  </a:cubicBezTo>
                  <a:cubicBezTo>
                    <a:pt x="3080198" y="1468644"/>
                    <a:pt x="3080579" y="1474645"/>
                    <a:pt x="3070482" y="1473597"/>
                  </a:cubicBezTo>
                  <a:cubicBezTo>
                    <a:pt x="3061338" y="1474073"/>
                    <a:pt x="3082579" y="1479216"/>
                    <a:pt x="3081626" y="1482455"/>
                  </a:cubicBezTo>
                  <a:cubicBezTo>
                    <a:pt x="3081531" y="1485598"/>
                    <a:pt x="3076578" y="1483693"/>
                    <a:pt x="3074483" y="1482836"/>
                  </a:cubicBezTo>
                  <a:cubicBezTo>
                    <a:pt x="3064291" y="1478836"/>
                    <a:pt x="3064577" y="1481883"/>
                    <a:pt x="3068006" y="1485122"/>
                  </a:cubicBezTo>
                  <a:cubicBezTo>
                    <a:pt x="3069911" y="1486932"/>
                    <a:pt x="3074578" y="1488932"/>
                    <a:pt x="3071625" y="1491408"/>
                  </a:cubicBezTo>
                  <a:cubicBezTo>
                    <a:pt x="3068673" y="1493885"/>
                    <a:pt x="3065148" y="1489694"/>
                    <a:pt x="3062291" y="1488265"/>
                  </a:cubicBezTo>
                  <a:cubicBezTo>
                    <a:pt x="3058195" y="1486265"/>
                    <a:pt x="3053337" y="1488932"/>
                    <a:pt x="3055433" y="1493028"/>
                  </a:cubicBezTo>
                  <a:cubicBezTo>
                    <a:pt x="3069720" y="1511411"/>
                    <a:pt x="3103534" y="1497600"/>
                    <a:pt x="3094009" y="1473406"/>
                  </a:cubicBezTo>
                  <a:close/>
                  <a:moveTo>
                    <a:pt x="3131252" y="1454833"/>
                  </a:moveTo>
                  <a:cubicBezTo>
                    <a:pt x="3129442" y="1446927"/>
                    <a:pt x="3119155" y="1441116"/>
                    <a:pt x="3111344" y="1441307"/>
                  </a:cubicBezTo>
                  <a:cubicBezTo>
                    <a:pt x="3107534" y="1441783"/>
                    <a:pt x="3111440" y="1445498"/>
                    <a:pt x="3113631" y="1446736"/>
                  </a:cubicBezTo>
                  <a:cubicBezTo>
                    <a:pt x="3119631" y="1450165"/>
                    <a:pt x="3119822" y="1455118"/>
                    <a:pt x="3111249" y="1453690"/>
                  </a:cubicBezTo>
                  <a:cubicBezTo>
                    <a:pt x="3103439" y="1453594"/>
                    <a:pt x="3121536" y="1458928"/>
                    <a:pt x="3120584" y="1461691"/>
                  </a:cubicBezTo>
                  <a:cubicBezTo>
                    <a:pt x="3120488" y="1464262"/>
                    <a:pt x="3116393" y="1462357"/>
                    <a:pt x="3114488" y="1461595"/>
                  </a:cubicBezTo>
                  <a:cubicBezTo>
                    <a:pt x="3105820" y="1457785"/>
                    <a:pt x="3106010" y="1460262"/>
                    <a:pt x="3108963" y="1463119"/>
                  </a:cubicBezTo>
                  <a:cubicBezTo>
                    <a:pt x="3110583" y="1464738"/>
                    <a:pt x="3114488" y="1466643"/>
                    <a:pt x="3112011" y="1468453"/>
                  </a:cubicBezTo>
                  <a:cubicBezTo>
                    <a:pt x="3109440" y="1470358"/>
                    <a:pt x="3106487" y="1466739"/>
                    <a:pt x="3104106" y="1465310"/>
                  </a:cubicBezTo>
                  <a:cubicBezTo>
                    <a:pt x="3100676" y="1463310"/>
                    <a:pt x="3096485" y="1465215"/>
                    <a:pt x="3098200" y="1468739"/>
                  </a:cubicBezTo>
                  <a:cubicBezTo>
                    <a:pt x="3109725" y="1484170"/>
                    <a:pt x="3139158" y="1476073"/>
                    <a:pt x="3131252" y="1454833"/>
                  </a:cubicBezTo>
                  <a:close/>
                  <a:moveTo>
                    <a:pt x="3135157" y="1505220"/>
                  </a:moveTo>
                  <a:cubicBezTo>
                    <a:pt x="3131728" y="1494552"/>
                    <a:pt x="3117536" y="1487503"/>
                    <a:pt x="3106868" y="1489408"/>
                  </a:cubicBezTo>
                  <a:cubicBezTo>
                    <a:pt x="3099343" y="1493695"/>
                    <a:pt x="3118584" y="1498552"/>
                    <a:pt x="3117250" y="1503124"/>
                  </a:cubicBezTo>
                  <a:cubicBezTo>
                    <a:pt x="3118107" y="1506077"/>
                    <a:pt x="3112678" y="1507696"/>
                    <a:pt x="3108868" y="1507315"/>
                  </a:cubicBezTo>
                  <a:cubicBezTo>
                    <a:pt x="3099915" y="1507982"/>
                    <a:pt x="3117917" y="1513221"/>
                    <a:pt x="3119822" y="1514364"/>
                  </a:cubicBezTo>
                  <a:cubicBezTo>
                    <a:pt x="3126394" y="1518650"/>
                    <a:pt x="3119250" y="1520745"/>
                    <a:pt x="3114297" y="1518079"/>
                  </a:cubicBezTo>
                  <a:cubicBezTo>
                    <a:pt x="3102486" y="1514078"/>
                    <a:pt x="3103058" y="1517697"/>
                    <a:pt x="3107344" y="1521317"/>
                  </a:cubicBezTo>
                  <a:cubicBezTo>
                    <a:pt x="3109630" y="1523317"/>
                    <a:pt x="3115059" y="1525413"/>
                    <a:pt x="3112011" y="1528461"/>
                  </a:cubicBezTo>
                  <a:cubicBezTo>
                    <a:pt x="3108963" y="1531604"/>
                    <a:pt x="3104582" y="1526937"/>
                    <a:pt x="3101248" y="1525413"/>
                  </a:cubicBezTo>
                  <a:cubicBezTo>
                    <a:pt x="3096581" y="1523222"/>
                    <a:pt x="3091247" y="1526937"/>
                    <a:pt x="3094104" y="1531509"/>
                  </a:cubicBezTo>
                  <a:cubicBezTo>
                    <a:pt x="3096581" y="1535795"/>
                    <a:pt x="3103343" y="1538176"/>
                    <a:pt x="3107820" y="1539415"/>
                  </a:cubicBezTo>
                  <a:cubicBezTo>
                    <a:pt x="3128109" y="1545129"/>
                    <a:pt x="3144396" y="1524651"/>
                    <a:pt x="3135157" y="1505220"/>
                  </a:cubicBezTo>
                  <a:close/>
                  <a:moveTo>
                    <a:pt x="3137919" y="1591897"/>
                  </a:moveTo>
                  <a:cubicBezTo>
                    <a:pt x="3138967" y="1593897"/>
                    <a:pt x="3142206" y="1596850"/>
                    <a:pt x="3138967" y="1598184"/>
                  </a:cubicBezTo>
                  <a:cubicBezTo>
                    <a:pt x="3135633" y="1599517"/>
                    <a:pt x="3134014" y="1595136"/>
                    <a:pt x="3132109" y="1593136"/>
                  </a:cubicBezTo>
                  <a:cubicBezTo>
                    <a:pt x="3113726" y="1585611"/>
                    <a:pt x="3132871" y="1617615"/>
                    <a:pt x="3153921" y="1605804"/>
                  </a:cubicBezTo>
                  <a:cubicBezTo>
                    <a:pt x="3185354" y="1582753"/>
                    <a:pt x="3136205" y="1557798"/>
                    <a:pt x="3149159" y="1576086"/>
                  </a:cubicBezTo>
                  <a:cubicBezTo>
                    <a:pt x="3153635" y="1580753"/>
                    <a:pt x="3152493" y="1585420"/>
                    <a:pt x="3145730" y="1583420"/>
                  </a:cubicBezTo>
                  <a:cubicBezTo>
                    <a:pt x="3143444" y="1582467"/>
                    <a:pt x="3139634" y="1581134"/>
                    <a:pt x="3143063" y="1584754"/>
                  </a:cubicBezTo>
                  <a:cubicBezTo>
                    <a:pt x="3145063" y="1587611"/>
                    <a:pt x="3150778" y="1589421"/>
                    <a:pt x="3150492" y="1593231"/>
                  </a:cubicBezTo>
                  <a:cubicBezTo>
                    <a:pt x="3149349" y="1595803"/>
                    <a:pt x="3145920" y="1593136"/>
                    <a:pt x="3144206" y="1591707"/>
                  </a:cubicBezTo>
                  <a:cubicBezTo>
                    <a:pt x="3136776" y="1585611"/>
                    <a:pt x="3136014" y="1588183"/>
                    <a:pt x="3137919" y="1591897"/>
                  </a:cubicBezTo>
                  <a:close/>
                  <a:moveTo>
                    <a:pt x="3182592" y="1494075"/>
                  </a:moveTo>
                  <a:cubicBezTo>
                    <a:pt x="3181639" y="1487122"/>
                    <a:pt x="3173257" y="1480741"/>
                    <a:pt x="3166399" y="1480169"/>
                  </a:cubicBezTo>
                  <a:cubicBezTo>
                    <a:pt x="3162970" y="1480169"/>
                    <a:pt x="3166113" y="1483788"/>
                    <a:pt x="3167923" y="1485122"/>
                  </a:cubicBezTo>
                  <a:cubicBezTo>
                    <a:pt x="3172876" y="1488741"/>
                    <a:pt x="3172590" y="1493218"/>
                    <a:pt x="3165161" y="1490932"/>
                  </a:cubicBezTo>
                  <a:cubicBezTo>
                    <a:pt x="3158303" y="1489980"/>
                    <a:pt x="3173638" y="1496742"/>
                    <a:pt x="3172590" y="1498933"/>
                  </a:cubicBezTo>
                  <a:cubicBezTo>
                    <a:pt x="3171733" y="1503315"/>
                    <a:pt x="3156398" y="1489599"/>
                    <a:pt x="3162208" y="1498933"/>
                  </a:cubicBezTo>
                  <a:cubicBezTo>
                    <a:pt x="3163446" y="1500553"/>
                    <a:pt x="3166780" y="1502648"/>
                    <a:pt x="3164399" y="1503982"/>
                  </a:cubicBezTo>
                  <a:cubicBezTo>
                    <a:pt x="3162018" y="1505315"/>
                    <a:pt x="3159732" y="1501791"/>
                    <a:pt x="3157731" y="1500362"/>
                  </a:cubicBezTo>
                  <a:cubicBezTo>
                    <a:pt x="3154874" y="1498362"/>
                    <a:pt x="3150968" y="1499505"/>
                    <a:pt x="3152207" y="1502838"/>
                  </a:cubicBezTo>
                  <a:cubicBezTo>
                    <a:pt x="3160779" y="1517697"/>
                    <a:pt x="3187544" y="1513697"/>
                    <a:pt x="3182592" y="1494075"/>
                  </a:cubicBezTo>
                  <a:close/>
                  <a:moveTo>
                    <a:pt x="3182210" y="1530556"/>
                  </a:moveTo>
                  <a:cubicBezTo>
                    <a:pt x="3179734" y="1527222"/>
                    <a:pt x="3175162" y="1522365"/>
                    <a:pt x="3171257" y="1520936"/>
                  </a:cubicBezTo>
                  <a:cubicBezTo>
                    <a:pt x="3166590" y="1519221"/>
                    <a:pt x="3168590" y="1524937"/>
                    <a:pt x="3170209" y="1527318"/>
                  </a:cubicBezTo>
                  <a:cubicBezTo>
                    <a:pt x="3174686" y="1533795"/>
                    <a:pt x="3171638" y="1538557"/>
                    <a:pt x="3162875" y="1532557"/>
                  </a:cubicBezTo>
                  <a:cubicBezTo>
                    <a:pt x="3154112" y="1528080"/>
                    <a:pt x="3170781" y="1543034"/>
                    <a:pt x="3168209" y="1545129"/>
                  </a:cubicBezTo>
                  <a:cubicBezTo>
                    <a:pt x="3166399" y="1547511"/>
                    <a:pt x="3162970" y="1543510"/>
                    <a:pt x="3161446" y="1541796"/>
                  </a:cubicBezTo>
                  <a:cubicBezTo>
                    <a:pt x="3154302" y="1533509"/>
                    <a:pt x="3152874" y="1535890"/>
                    <a:pt x="3154207" y="1540272"/>
                  </a:cubicBezTo>
                  <a:cubicBezTo>
                    <a:pt x="3154969" y="1542653"/>
                    <a:pt x="3158112" y="1546654"/>
                    <a:pt x="3154112" y="1547034"/>
                  </a:cubicBezTo>
                  <a:cubicBezTo>
                    <a:pt x="3150111" y="1547511"/>
                    <a:pt x="3149159" y="1542367"/>
                    <a:pt x="3147254" y="1539795"/>
                  </a:cubicBezTo>
                  <a:cubicBezTo>
                    <a:pt x="3144587" y="1536176"/>
                    <a:pt x="3138681" y="1535795"/>
                    <a:pt x="3138395" y="1540176"/>
                  </a:cubicBezTo>
                  <a:cubicBezTo>
                    <a:pt x="3144587" y="1570466"/>
                    <a:pt x="3198117" y="1562655"/>
                    <a:pt x="3182210" y="1530556"/>
                  </a:cubicBezTo>
                  <a:close/>
                  <a:moveTo>
                    <a:pt x="3181829" y="1587992"/>
                  </a:moveTo>
                  <a:cubicBezTo>
                    <a:pt x="3205261" y="1628854"/>
                    <a:pt x="3249743" y="1576276"/>
                    <a:pt x="3205928" y="1559893"/>
                  </a:cubicBezTo>
                  <a:cubicBezTo>
                    <a:pt x="3201356" y="1559417"/>
                    <a:pt x="3204785" y="1564751"/>
                    <a:pt x="3206785" y="1566846"/>
                  </a:cubicBezTo>
                  <a:cubicBezTo>
                    <a:pt x="3212405" y="1572562"/>
                    <a:pt x="3211071" y="1578276"/>
                    <a:pt x="3201737" y="1574276"/>
                  </a:cubicBezTo>
                  <a:cubicBezTo>
                    <a:pt x="3198403" y="1572847"/>
                    <a:pt x="3198784" y="1574181"/>
                    <a:pt x="3200975" y="1576467"/>
                  </a:cubicBezTo>
                  <a:cubicBezTo>
                    <a:pt x="3203356" y="1579800"/>
                    <a:pt x="3209738" y="1581705"/>
                    <a:pt x="3209738" y="1586087"/>
                  </a:cubicBezTo>
                  <a:cubicBezTo>
                    <a:pt x="3208404" y="1589230"/>
                    <a:pt x="3204213" y="1585230"/>
                    <a:pt x="3202880" y="1584277"/>
                  </a:cubicBezTo>
                  <a:cubicBezTo>
                    <a:pt x="3194307" y="1577419"/>
                    <a:pt x="3193736" y="1580372"/>
                    <a:pt x="3196022" y="1584563"/>
                  </a:cubicBezTo>
                  <a:cubicBezTo>
                    <a:pt x="3197355" y="1586849"/>
                    <a:pt x="3201165" y="1590087"/>
                    <a:pt x="3197641" y="1591516"/>
                  </a:cubicBezTo>
                  <a:cubicBezTo>
                    <a:pt x="3194117" y="1592945"/>
                    <a:pt x="3192021" y="1587992"/>
                    <a:pt x="3189735" y="1585706"/>
                  </a:cubicBezTo>
                  <a:cubicBezTo>
                    <a:pt x="3186401" y="1582467"/>
                    <a:pt x="3180972" y="1583515"/>
                    <a:pt x="3181829" y="1587992"/>
                  </a:cubicBezTo>
                  <a:close/>
                  <a:moveTo>
                    <a:pt x="3228597" y="1520650"/>
                  </a:moveTo>
                  <a:cubicBezTo>
                    <a:pt x="3225740" y="1517697"/>
                    <a:pt x="3220596" y="1513411"/>
                    <a:pt x="3216405" y="1512554"/>
                  </a:cubicBezTo>
                  <a:cubicBezTo>
                    <a:pt x="3206690" y="1511125"/>
                    <a:pt x="3231550" y="1531604"/>
                    <a:pt x="3213834" y="1526651"/>
                  </a:cubicBezTo>
                  <a:cubicBezTo>
                    <a:pt x="3200879" y="1521031"/>
                    <a:pt x="3220882" y="1534462"/>
                    <a:pt x="3219549" y="1537891"/>
                  </a:cubicBezTo>
                  <a:cubicBezTo>
                    <a:pt x="3216977" y="1542082"/>
                    <a:pt x="3206690" y="1528651"/>
                    <a:pt x="3205166" y="1530937"/>
                  </a:cubicBezTo>
                  <a:cubicBezTo>
                    <a:pt x="3202118" y="1533128"/>
                    <a:pt x="3212309" y="1540653"/>
                    <a:pt x="3207261" y="1541986"/>
                  </a:cubicBezTo>
                  <a:cubicBezTo>
                    <a:pt x="3203642" y="1543034"/>
                    <a:pt x="3201737" y="1537986"/>
                    <a:pt x="3199356" y="1535604"/>
                  </a:cubicBezTo>
                  <a:cubicBezTo>
                    <a:pt x="3196117" y="1532271"/>
                    <a:pt x="3190593" y="1532747"/>
                    <a:pt x="3191354" y="1537224"/>
                  </a:cubicBezTo>
                  <a:cubicBezTo>
                    <a:pt x="3194021" y="1545034"/>
                    <a:pt x="3203451" y="1551987"/>
                    <a:pt x="3211452" y="1553226"/>
                  </a:cubicBezTo>
                  <a:cubicBezTo>
                    <a:pt x="3230121" y="1558083"/>
                    <a:pt x="3242027" y="1534080"/>
                    <a:pt x="3228597" y="1520650"/>
                  </a:cubicBezTo>
                  <a:close/>
                  <a:moveTo>
                    <a:pt x="3232598" y="1631426"/>
                  </a:moveTo>
                  <a:cubicBezTo>
                    <a:pt x="3229740" y="1627902"/>
                    <a:pt x="3224216" y="1628283"/>
                    <a:pt x="3224501" y="1632855"/>
                  </a:cubicBezTo>
                  <a:cubicBezTo>
                    <a:pt x="3226311" y="1641141"/>
                    <a:pt x="3235360" y="1648762"/>
                    <a:pt x="3243551" y="1649904"/>
                  </a:cubicBezTo>
                  <a:cubicBezTo>
                    <a:pt x="3262125" y="1654572"/>
                    <a:pt x="3274222" y="1630474"/>
                    <a:pt x="3262792" y="1616472"/>
                  </a:cubicBezTo>
                  <a:cubicBezTo>
                    <a:pt x="3260125" y="1613233"/>
                    <a:pt x="3255267" y="1608852"/>
                    <a:pt x="3251552" y="1607899"/>
                  </a:cubicBezTo>
                  <a:cubicBezTo>
                    <a:pt x="3247171" y="1606851"/>
                    <a:pt x="3249743" y="1612566"/>
                    <a:pt x="3251552" y="1614853"/>
                  </a:cubicBezTo>
                  <a:cubicBezTo>
                    <a:pt x="3256696" y="1621425"/>
                    <a:pt x="3254219" y="1626473"/>
                    <a:pt x="3245742" y="1621520"/>
                  </a:cubicBezTo>
                  <a:cubicBezTo>
                    <a:pt x="3237265" y="1618186"/>
                    <a:pt x="3254505" y="1631521"/>
                    <a:pt x="3252219" y="1634188"/>
                  </a:cubicBezTo>
                  <a:cubicBezTo>
                    <a:pt x="3250886" y="1636950"/>
                    <a:pt x="3247266" y="1633236"/>
                    <a:pt x="3245647" y="1631521"/>
                  </a:cubicBezTo>
                  <a:cubicBezTo>
                    <a:pt x="3238027" y="1623711"/>
                    <a:pt x="3236979" y="1626568"/>
                    <a:pt x="3238884" y="1630950"/>
                  </a:cubicBezTo>
                  <a:cubicBezTo>
                    <a:pt x="3239932" y="1633331"/>
                    <a:pt x="3243170" y="1637141"/>
                    <a:pt x="3239646" y="1638093"/>
                  </a:cubicBezTo>
                  <a:cubicBezTo>
                    <a:pt x="3236122" y="1639046"/>
                    <a:pt x="3234598" y="1633903"/>
                    <a:pt x="3232598" y="1631426"/>
                  </a:cubicBezTo>
                  <a:close/>
                  <a:moveTo>
                    <a:pt x="3274222" y="1573419"/>
                  </a:moveTo>
                  <a:cubicBezTo>
                    <a:pt x="3272603" y="1570275"/>
                    <a:pt x="3269459" y="1565513"/>
                    <a:pt x="3266411" y="1563703"/>
                  </a:cubicBezTo>
                  <a:cubicBezTo>
                    <a:pt x="3262792" y="1561512"/>
                    <a:pt x="3263744" y="1566561"/>
                    <a:pt x="3264792" y="1568751"/>
                  </a:cubicBezTo>
                  <a:cubicBezTo>
                    <a:pt x="3267650" y="1574847"/>
                    <a:pt x="3264697" y="1578276"/>
                    <a:pt x="3258220" y="1571800"/>
                  </a:cubicBezTo>
                  <a:cubicBezTo>
                    <a:pt x="3251552" y="1566466"/>
                    <a:pt x="3263459" y="1581705"/>
                    <a:pt x="3261077" y="1583039"/>
                  </a:cubicBezTo>
                  <a:cubicBezTo>
                    <a:pt x="3259363" y="1584658"/>
                    <a:pt x="3256886" y="1580848"/>
                    <a:pt x="3255839" y="1579134"/>
                  </a:cubicBezTo>
                  <a:cubicBezTo>
                    <a:pt x="3250886" y="1571037"/>
                    <a:pt x="3249457" y="1572752"/>
                    <a:pt x="3250124" y="1576657"/>
                  </a:cubicBezTo>
                  <a:cubicBezTo>
                    <a:pt x="3250505" y="1578753"/>
                    <a:pt x="3252600" y="1582563"/>
                    <a:pt x="3249267" y="1582182"/>
                  </a:cubicBezTo>
                  <a:cubicBezTo>
                    <a:pt x="3245837" y="1581896"/>
                    <a:pt x="3245742" y="1577419"/>
                    <a:pt x="3244504" y="1575038"/>
                  </a:cubicBezTo>
                  <a:cubicBezTo>
                    <a:pt x="3242694" y="1571609"/>
                    <a:pt x="3237836" y="1570180"/>
                    <a:pt x="3237170" y="1573704"/>
                  </a:cubicBezTo>
                  <a:cubicBezTo>
                    <a:pt x="3238503" y="1599422"/>
                    <a:pt x="3283366" y="1603327"/>
                    <a:pt x="3274222" y="1573419"/>
                  </a:cubicBezTo>
                  <a:close/>
                  <a:moveTo>
                    <a:pt x="3307274" y="1627807"/>
                  </a:moveTo>
                  <a:cubicBezTo>
                    <a:pt x="3304607" y="1622758"/>
                    <a:pt x="3290795" y="1612281"/>
                    <a:pt x="3297749" y="1625140"/>
                  </a:cubicBezTo>
                  <a:cubicBezTo>
                    <a:pt x="3301940" y="1631236"/>
                    <a:pt x="3300225" y="1635808"/>
                    <a:pt x="3292796" y="1630378"/>
                  </a:cubicBezTo>
                  <a:cubicBezTo>
                    <a:pt x="3290129" y="1628473"/>
                    <a:pt x="3290319" y="1629712"/>
                    <a:pt x="3291938" y="1631997"/>
                  </a:cubicBezTo>
                  <a:cubicBezTo>
                    <a:pt x="3293653" y="1635331"/>
                    <a:pt x="3298796" y="1638284"/>
                    <a:pt x="3298320" y="1642189"/>
                  </a:cubicBezTo>
                  <a:cubicBezTo>
                    <a:pt x="3296796" y="1644570"/>
                    <a:pt x="3293748" y="1640094"/>
                    <a:pt x="3292701" y="1639141"/>
                  </a:cubicBezTo>
                  <a:cubicBezTo>
                    <a:pt x="3286224" y="1631521"/>
                    <a:pt x="3285366" y="1633903"/>
                    <a:pt x="3286985" y="1637903"/>
                  </a:cubicBezTo>
                  <a:cubicBezTo>
                    <a:pt x="3287843" y="1640094"/>
                    <a:pt x="3290700" y="1643713"/>
                    <a:pt x="3287652" y="1644190"/>
                  </a:cubicBezTo>
                  <a:cubicBezTo>
                    <a:pt x="3284509" y="1644666"/>
                    <a:pt x="3283271" y="1639999"/>
                    <a:pt x="3281556" y="1637522"/>
                  </a:cubicBezTo>
                  <a:cubicBezTo>
                    <a:pt x="3279175" y="1634093"/>
                    <a:pt x="3274508" y="1633807"/>
                    <a:pt x="3274793" y="1637903"/>
                  </a:cubicBezTo>
                  <a:cubicBezTo>
                    <a:pt x="3283461" y="1667335"/>
                    <a:pt x="3322990" y="1658382"/>
                    <a:pt x="3307274" y="1627807"/>
                  </a:cubicBezTo>
                  <a:close/>
                  <a:moveTo>
                    <a:pt x="3341373" y="1673717"/>
                  </a:moveTo>
                  <a:cubicBezTo>
                    <a:pt x="3339468" y="1669812"/>
                    <a:pt x="3336039" y="1664001"/>
                    <a:pt x="3332610" y="1661906"/>
                  </a:cubicBezTo>
                  <a:cubicBezTo>
                    <a:pt x="3324038" y="1657334"/>
                    <a:pt x="3340516" y="1685052"/>
                    <a:pt x="3325467" y="1674193"/>
                  </a:cubicBezTo>
                  <a:cubicBezTo>
                    <a:pt x="3315084" y="1664383"/>
                    <a:pt x="3329658" y="1683909"/>
                    <a:pt x="3327086" y="1686671"/>
                  </a:cubicBezTo>
                  <a:cubicBezTo>
                    <a:pt x="3325181" y="1688862"/>
                    <a:pt x="3322704" y="1684099"/>
                    <a:pt x="3321466" y="1681908"/>
                  </a:cubicBezTo>
                  <a:cubicBezTo>
                    <a:pt x="3315942" y="1672098"/>
                    <a:pt x="3314322" y="1674384"/>
                    <a:pt x="3315084" y="1679146"/>
                  </a:cubicBezTo>
                  <a:cubicBezTo>
                    <a:pt x="3315465" y="1681718"/>
                    <a:pt x="3317846" y="1686385"/>
                    <a:pt x="3314227" y="1686100"/>
                  </a:cubicBezTo>
                  <a:cubicBezTo>
                    <a:pt x="3310512" y="1685814"/>
                    <a:pt x="3310226" y="1680480"/>
                    <a:pt x="3308893" y="1677432"/>
                  </a:cubicBezTo>
                  <a:cubicBezTo>
                    <a:pt x="3306988" y="1673145"/>
                    <a:pt x="3301749" y="1671717"/>
                    <a:pt x="3300987" y="1676098"/>
                  </a:cubicBezTo>
                  <a:cubicBezTo>
                    <a:pt x="3302892" y="1708959"/>
                    <a:pt x="3351565" y="1710865"/>
                    <a:pt x="3341373" y="1673717"/>
                  </a:cubicBezTo>
                  <a:close/>
                  <a:moveTo>
                    <a:pt x="3372615" y="1761347"/>
                  </a:moveTo>
                  <a:cubicBezTo>
                    <a:pt x="3373092" y="1756394"/>
                    <a:pt x="3366329" y="1737344"/>
                    <a:pt x="3365186" y="1752203"/>
                  </a:cubicBezTo>
                  <a:cubicBezTo>
                    <a:pt x="3365567" y="1759728"/>
                    <a:pt x="3361090" y="1761823"/>
                    <a:pt x="3357375" y="1752298"/>
                  </a:cubicBezTo>
                  <a:cubicBezTo>
                    <a:pt x="3352994" y="1743630"/>
                    <a:pt x="3358518" y="1764871"/>
                    <a:pt x="3355566" y="1765062"/>
                  </a:cubicBezTo>
                  <a:cubicBezTo>
                    <a:pt x="3353089" y="1765919"/>
                    <a:pt x="3352327" y="1760871"/>
                    <a:pt x="3352041" y="1758680"/>
                  </a:cubicBezTo>
                  <a:cubicBezTo>
                    <a:pt x="3350517" y="1748203"/>
                    <a:pt x="3348326" y="1749345"/>
                    <a:pt x="3347374" y="1753537"/>
                  </a:cubicBezTo>
                  <a:cubicBezTo>
                    <a:pt x="3346898" y="1755822"/>
                    <a:pt x="3347374" y="1760680"/>
                    <a:pt x="3344231" y="1758775"/>
                  </a:cubicBezTo>
                  <a:cubicBezTo>
                    <a:pt x="3340992" y="1756966"/>
                    <a:pt x="3342611" y="1752393"/>
                    <a:pt x="3342516" y="1749345"/>
                  </a:cubicBezTo>
                  <a:cubicBezTo>
                    <a:pt x="3342231" y="1745059"/>
                    <a:pt x="3337849" y="1741535"/>
                    <a:pt x="3335753" y="1744774"/>
                  </a:cubicBezTo>
                  <a:cubicBezTo>
                    <a:pt x="3326228" y="1770300"/>
                    <a:pt x="3368901" y="1796399"/>
                    <a:pt x="3372615" y="1761347"/>
                  </a:cubicBezTo>
                  <a:close/>
                  <a:moveTo>
                    <a:pt x="3387855" y="1822116"/>
                  </a:moveTo>
                  <a:cubicBezTo>
                    <a:pt x="3387569" y="1816497"/>
                    <a:pt x="3379664" y="1801542"/>
                    <a:pt x="3380521" y="1815830"/>
                  </a:cubicBezTo>
                  <a:cubicBezTo>
                    <a:pt x="3381664" y="1822974"/>
                    <a:pt x="3378235" y="1826403"/>
                    <a:pt x="3373949" y="1818497"/>
                  </a:cubicBezTo>
                  <a:cubicBezTo>
                    <a:pt x="3372425" y="1815640"/>
                    <a:pt x="3372044" y="1816878"/>
                    <a:pt x="3372520" y="1819640"/>
                  </a:cubicBezTo>
                  <a:cubicBezTo>
                    <a:pt x="3372615" y="1823355"/>
                    <a:pt x="3375854" y="1828022"/>
                    <a:pt x="3374044" y="1831261"/>
                  </a:cubicBezTo>
                  <a:cubicBezTo>
                    <a:pt x="3372139" y="1832880"/>
                    <a:pt x="3370806" y="1828308"/>
                    <a:pt x="3370234" y="1826308"/>
                  </a:cubicBezTo>
                  <a:cubicBezTo>
                    <a:pt x="3367662" y="1816783"/>
                    <a:pt x="3365948" y="1818592"/>
                    <a:pt x="3365662" y="1822879"/>
                  </a:cubicBezTo>
                  <a:cubicBezTo>
                    <a:pt x="3365471" y="1825260"/>
                    <a:pt x="3366519" y="1829641"/>
                    <a:pt x="3363662" y="1828879"/>
                  </a:cubicBezTo>
                  <a:cubicBezTo>
                    <a:pt x="3360709" y="1828022"/>
                    <a:pt x="3361471" y="1823259"/>
                    <a:pt x="3360995" y="1820402"/>
                  </a:cubicBezTo>
                  <a:cubicBezTo>
                    <a:pt x="3360328" y="1816306"/>
                    <a:pt x="3356327" y="1814211"/>
                    <a:pt x="3354803" y="1817925"/>
                  </a:cubicBezTo>
                  <a:cubicBezTo>
                    <a:pt x="3350041" y="1847643"/>
                    <a:pt x="3389760" y="1855549"/>
                    <a:pt x="3387855" y="1822116"/>
                  </a:cubicBezTo>
                  <a:close/>
                  <a:moveTo>
                    <a:pt x="3390522" y="1890982"/>
                  </a:moveTo>
                  <a:cubicBezTo>
                    <a:pt x="3392142" y="1886791"/>
                    <a:pt x="3390999" y="1868027"/>
                    <a:pt x="3386236" y="1880981"/>
                  </a:cubicBezTo>
                  <a:cubicBezTo>
                    <a:pt x="3384712" y="1887744"/>
                    <a:pt x="3380331" y="1888506"/>
                    <a:pt x="3379378" y="1879171"/>
                  </a:cubicBezTo>
                  <a:cubicBezTo>
                    <a:pt x="3377663" y="1870313"/>
                    <a:pt x="3377283" y="1890601"/>
                    <a:pt x="3374711" y="1890125"/>
                  </a:cubicBezTo>
                  <a:cubicBezTo>
                    <a:pt x="3372329" y="1890316"/>
                    <a:pt x="3372901" y="1885648"/>
                    <a:pt x="3373187" y="1883553"/>
                  </a:cubicBezTo>
                  <a:cubicBezTo>
                    <a:pt x="3374425" y="1873837"/>
                    <a:pt x="3372234" y="1874313"/>
                    <a:pt x="3370329" y="1877838"/>
                  </a:cubicBezTo>
                  <a:cubicBezTo>
                    <a:pt x="3369282" y="1879743"/>
                    <a:pt x="3368615" y="1884220"/>
                    <a:pt x="3366329" y="1881743"/>
                  </a:cubicBezTo>
                  <a:cubicBezTo>
                    <a:pt x="3363948" y="1879266"/>
                    <a:pt x="3366615" y="1875647"/>
                    <a:pt x="3366995" y="1872885"/>
                  </a:cubicBezTo>
                  <a:cubicBezTo>
                    <a:pt x="3367758" y="1868979"/>
                    <a:pt x="3364805" y="1864693"/>
                    <a:pt x="3362138" y="1867075"/>
                  </a:cubicBezTo>
                  <a:cubicBezTo>
                    <a:pt x="3347755" y="1887553"/>
                    <a:pt x="3378616" y="1921367"/>
                    <a:pt x="3390522" y="1890982"/>
                  </a:cubicBezTo>
                  <a:close/>
                  <a:moveTo>
                    <a:pt x="3380140" y="1972040"/>
                  </a:moveTo>
                  <a:cubicBezTo>
                    <a:pt x="3390618" y="1963753"/>
                    <a:pt x="3379283" y="1927177"/>
                    <a:pt x="3377092" y="1949656"/>
                  </a:cubicBezTo>
                  <a:cubicBezTo>
                    <a:pt x="3377473" y="1957181"/>
                    <a:pt x="3373758" y="1961277"/>
                    <a:pt x="3370043" y="1954895"/>
                  </a:cubicBezTo>
                  <a:cubicBezTo>
                    <a:pt x="3368805" y="1952323"/>
                    <a:pt x="3366995" y="1948799"/>
                    <a:pt x="3367281" y="1954419"/>
                  </a:cubicBezTo>
                  <a:cubicBezTo>
                    <a:pt x="3367472" y="1957848"/>
                    <a:pt x="3368234" y="1961182"/>
                    <a:pt x="3368234" y="1964611"/>
                  </a:cubicBezTo>
                  <a:cubicBezTo>
                    <a:pt x="3367662" y="1971468"/>
                    <a:pt x="3363567" y="1967182"/>
                    <a:pt x="3363662" y="1962134"/>
                  </a:cubicBezTo>
                  <a:cubicBezTo>
                    <a:pt x="3362709" y="1954324"/>
                    <a:pt x="3360518" y="1951085"/>
                    <a:pt x="3358899" y="1958324"/>
                  </a:cubicBezTo>
                  <a:cubicBezTo>
                    <a:pt x="3358328" y="1960991"/>
                    <a:pt x="3358804" y="1966039"/>
                    <a:pt x="3355566" y="1965182"/>
                  </a:cubicBezTo>
                  <a:cubicBezTo>
                    <a:pt x="3352232" y="1964325"/>
                    <a:pt x="3354042" y="1958800"/>
                    <a:pt x="3353851" y="1955562"/>
                  </a:cubicBezTo>
                  <a:cubicBezTo>
                    <a:pt x="3353565" y="1950895"/>
                    <a:pt x="3349184" y="1948608"/>
                    <a:pt x="3346993" y="1952800"/>
                  </a:cubicBezTo>
                  <a:cubicBezTo>
                    <a:pt x="3345088" y="1956705"/>
                    <a:pt x="3345659" y="1962991"/>
                    <a:pt x="3346421" y="1966992"/>
                  </a:cubicBezTo>
                  <a:cubicBezTo>
                    <a:pt x="3349374" y="1985470"/>
                    <a:pt x="3371377" y="1987470"/>
                    <a:pt x="3380140" y="1972040"/>
                  </a:cubicBezTo>
                  <a:close/>
                  <a:moveTo>
                    <a:pt x="3375854" y="2029762"/>
                  </a:moveTo>
                  <a:cubicBezTo>
                    <a:pt x="3375759" y="2025475"/>
                    <a:pt x="3372139" y="2029190"/>
                    <a:pt x="3370901" y="2031286"/>
                  </a:cubicBezTo>
                  <a:cubicBezTo>
                    <a:pt x="3367376" y="2037286"/>
                    <a:pt x="3363090" y="2036620"/>
                    <a:pt x="3364995" y="2027475"/>
                  </a:cubicBezTo>
                  <a:cubicBezTo>
                    <a:pt x="3365662" y="2024142"/>
                    <a:pt x="3364709" y="2024713"/>
                    <a:pt x="3363376" y="2026999"/>
                  </a:cubicBezTo>
                  <a:cubicBezTo>
                    <a:pt x="3361185" y="2029666"/>
                    <a:pt x="3360709" y="2035476"/>
                    <a:pt x="3357375" y="2036429"/>
                  </a:cubicBezTo>
                  <a:cubicBezTo>
                    <a:pt x="3355089" y="2035858"/>
                    <a:pt x="3356994" y="2031666"/>
                    <a:pt x="3357851" y="2029762"/>
                  </a:cubicBezTo>
                  <a:cubicBezTo>
                    <a:pt x="3361852" y="2020903"/>
                    <a:pt x="3359661" y="2020713"/>
                    <a:pt x="3356899" y="2023475"/>
                  </a:cubicBezTo>
                  <a:cubicBezTo>
                    <a:pt x="3355375" y="2024999"/>
                    <a:pt x="3353375" y="2029000"/>
                    <a:pt x="3351946" y="2025951"/>
                  </a:cubicBezTo>
                  <a:cubicBezTo>
                    <a:pt x="3350422" y="2022904"/>
                    <a:pt x="3353946" y="2020237"/>
                    <a:pt x="3355375" y="2017760"/>
                  </a:cubicBezTo>
                  <a:cubicBezTo>
                    <a:pt x="3357280" y="2014236"/>
                    <a:pt x="3355756" y="2009378"/>
                    <a:pt x="3352518" y="2010807"/>
                  </a:cubicBezTo>
                  <a:cubicBezTo>
                    <a:pt x="3325752" y="2036429"/>
                    <a:pt x="3367948" y="2073195"/>
                    <a:pt x="3375854" y="2029762"/>
                  </a:cubicBezTo>
                  <a:close/>
                  <a:moveTo>
                    <a:pt x="3354327" y="2048526"/>
                  </a:moveTo>
                  <a:lnTo>
                    <a:pt x="3354327" y="2048526"/>
                  </a:lnTo>
                  <a:lnTo>
                    <a:pt x="3354327" y="2048526"/>
                  </a:lnTo>
                  <a:close/>
                  <a:moveTo>
                    <a:pt x="2505745" y="2165397"/>
                  </a:moveTo>
                  <a:cubicBezTo>
                    <a:pt x="2495553" y="2151205"/>
                    <a:pt x="2469359" y="2160445"/>
                    <a:pt x="2478218" y="2177875"/>
                  </a:cubicBezTo>
                  <a:cubicBezTo>
                    <a:pt x="2479646" y="2181495"/>
                    <a:pt x="2490695" y="2191210"/>
                    <a:pt x="2486504" y="2180923"/>
                  </a:cubicBezTo>
                  <a:cubicBezTo>
                    <a:pt x="2483742" y="2176066"/>
                    <a:pt x="2486028" y="2172827"/>
                    <a:pt x="2492029" y="2177685"/>
                  </a:cubicBezTo>
                  <a:cubicBezTo>
                    <a:pt x="2494220" y="2179399"/>
                    <a:pt x="2494220" y="2178447"/>
                    <a:pt x="2493077" y="2176542"/>
                  </a:cubicBezTo>
                  <a:cubicBezTo>
                    <a:pt x="2492029" y="2173875"/>
                    <a:pt x="2487933" y="2171208"/>
                    <a:pt x="2488791" y="2168350"/>
                  </a:cubicBezTo>
                  <a:cubicBezTo>
                    <a:pt x="2490219" y="2166731"/>
                    <a:pt x="2492505" y="2169874"/>
                    <a:pt x="2493458" y="2171208"/>
                  </a:cubicBezTo>
                  <a:cubicBezTo>
                    <a:pt x="2498220" y="2177685"/>
                    <a:pt x="2499363" y="2176066"/>
                    <a:pt x="2498601" y="2172827"/>
                  </a:cubicBezTo>
                  <a:cubicBezTo>
                    <a:pt x="2498125" y="2171017"/>
                    <a:pt x="2496029" y="2167969"/>
                    <a:pt x="2498982" y="2167969"/>
                  </a:cubicBezTo>
                  <a:cubicBezTo>
                    <a:pt x="2501935" y="2167969"/>
                    <a:pt x="2502411" y="2171684"/>
                    <a:pt x="2503554" y="2173684"/>
                  </a:cubicBezTo>
                  <a:cubicBezTo>
                    <a:pt x="2505174" y="2176542"/>
                    <a:pt x="2509555" y="2177399"/>
                    <a:pt x="2509936" y="2174351"/>
                  </a:cubicBezTo>
                  <a:cubicBezTo>
                    <a:pt x="2510412" y="2171684"/>
                    <a:pt x="2507650" y="2167779"/>
                    <a:pt x="2505745" y="2165397"/>
                  </a:cubicBezTo>
                  <a:close/>
                  <a:moveTo>
                    <a:pt x="2584421" y="2226548"/>
                  </a:moveTo>
                  <a:cubicBezTo>
                    <a:pt x="2558609" y="2201878"/>
                    <a:pt x="2542893" y="2250265"/>
                    <a:pt x="2575277" y="2251789"/>
                  </a:cubicBezTo>
                  <a:cubicBezTo>
                    <a:pt x="2578326" y="2251122"/>
                    <a:pt x="2574896" y="2248075"/>
                    <a:pt x="2573087" y="2247027"/>
                  </a:cubicBezTo>
                  <a:cubicBezTo>
                    <a:pt x="2568038" y="2244265"/>
                    <a:pt x="2567562" y="2239788"/>
                    <a:pt x="2574611" y="2240645"/>
                  </a:cubicBezTo>
                  <a:cubicBezTo>
                    <a:pt x="2580707" y="2240074"/>
                    <a:pt x="2566038" y="2236454"/>
                    <a:pt x="2566515" y="2233978"/>
                  </a:cubicBezTo>
                  <a:cubicBezTo>
                    <a:pt x="2566419" y="2231692"/>
                    <a:pt x="2569943" y="2233120"/>
                    <a:pt x="2571468" y="2233787"/>
                  </a:cubicBezTo>
                  <a:cubicBezTo>
                    <a:pt x="2578707" y="2236835"/>
                    <a:pt x="2578516" y="2234644"/>
                    <a:pt x="2575944" y="2232168"/>
                  </a:cubicBezTo>
                  <a:cubicBezTo>
                    <a:pt x="2574516" y="2230834"/>
                    <a:pt x="2571182" y="2229215"/>
                    <a:pt x="2573087" y="2227501"/>
                  </a:cubicBezTo>
                  <a:cubicBezTo>
                    <a:pt x="2575087" y="2225691"/>
                    <a:pt x="2577754" y="2228834"/>
                    <a:pt x="2579754" y="2229977"/>
                  </a:cubicBezTo>
                  <a:cubicBezTo>
                    <a:pt x="2582707" y="2231501"/>
                    <a:pt x="2586136" y="2229596"/>
                    <a:pt x="2584421" y="2226548"/>
                  </a:cubicBezTo>
                  <a:close/>
                  <a:moveTo>
                    <a:pt x="2682910" y="2285984"/>
                  </a:moveTo>
                  <a:cubicBezTo>
                    <a:pt x="2667194" y="2259028"/>
                    <a:pt x="2628903" y="2293414"/>
                    <a:pt x="2663003" y="2304939"/>
                  </a:cubicBezTo>
                  <a:cubicBezTo>
                    <a:pt x="2666622" y="2305320"/>
                    <a:pt x="2664241" y="2301700"/>
                    <a:pt x="2662622" y="2300367"/>
                  </a:cubicBezTo>
                  <a:cubicBezTo>
                    <a:pt x="2658335" y="2296557"/>
                    <a:pt x="2659764" y="2292747"/>
                    <a:pt x="2666908" y="2295509"/>
                  </a:cubicBezTo>
                  <a:cubicBezTo>
                    <a:pt x="2672623" y="2296938"/>
                    <a:pt x="2662812" y="2290651"/>
                    <a:pt x="2661860" y="2289604"/>
                  </a:cubicBezTo>
                  <a:cubicBezTo>
                    <a:pt x="2658717" y="2285889"/>
                    <a:pt x="2664622" y="2286746"/>
                    <a:pt x="2666432" y="2288842"/>
                  </a:cubicBezTo>
                  <a:cubicBezTo>
                    <a:pt x="2672909" y="2293414"/>
                    <a:pt x="2673480" y="2291509"/>
                    <a:pt x="2671766" y="2288651"/>
                  </a:cubicBezTo>
                  <a:cubicBezTo>
                    <a:pt x="2670813" y="2287127"/>
                    <a:pt x="2667956" y="2284936"/>
                    <a:pt x="2670718" y="2283889"/>
                  </a:cubicBezTo>
                  <a:cubicBezTo>
                    <a:pt x="2673480" y="2282841"/>
                    <a:pt x="2675004" y="2286270"/>
                    <a:pt x="2676719" y="2287794"/>
                  </a:cubicBezTo>
                  <a:cubicBezTo>
                    <a:pt x="2679291" y="2289985"/>
                    <a:pt x="2683672" y="2289222"/>
                    <a:pt x="2682910" y="2285984"/>
                  </a:cubicBezTo>
                  <a:close/>
                  <a:moveTo>
                    <a:pt x="2739679" y="2304748"/>
                  </a:moveTo>
                  <a:cubicBezTo>
                    <a:pt x="2710247" y="2286651"/>
                    <a:pt x="2700341" y="2336276"/>
                    <a:pt x="2734059" y="2331037"/>
                  </a:cubicBezTo>
                  <a:cubicBezTo>
                    <a:pt x="2737107" y="2329799"/>
                    <a:pt x="2733107" y="2327513"/>
                    <a:pt x="2731107" y="2326942"/>
                  </a:cubicBezTo>
                  <a:cubicBezTo>
                    <a:pt x="2725296" y="2325322"/>
                    <a:pt x="2724629" y="2321131"/>
                    <a:pt x="2731773" y="2320465"/>
                  </a:cubicBezTo>
                  <a:cubicBezTo>
                    <a:pt x="2734440" y="2320179"/>
                    <a:pt x="2733678" y="2319417"/>
                    <a:pt x="2731487" y="2318845"/>
                  </a:cubicBezTo>
                  <a:cubicBezTo>
                    <a:pt x="2729106" y="2318083"/>
                    <a:pt x="2726630" y="2317893"/>
                    <a:pt x="2724249" y="2317131"/>
                  </a:cubicBezTo>
                  <a:cubicBezTo>
                    <a:pt x="2719676" y="2315130"/>
                    <a:pt x="2724629" y="2313226"/>
                    <a:pt x="2727582" y="2314464"/>
                  </a:cubicBezTo>
                  <a:cubicBezTo>
                    <a:pt x="2733011" y="2315607"/>
                    <a:pt x="2736250" y="2314940"/>
                    <a:pt x="2731868" y="2311987"/>
                  </a:cubicBezTo>
                  <a:cubicBezTo>
                    <a:pt x="2730249" y="2310940"/>
                    <a:pt x="2726630" y="2310082"/>
                    <a:pt x="2728344" y="2307987"/>
                  </a:cubicBezTo>
                  <a:cubicBezTo>
                    <a:pt x="2730059" y="2305796"/>
                    <a:pt x="2733202" y="2308463"/>
                    <a:pt x="2735488" y="2308939"/>
                  </a:cubicBezTo>
                  <a:cubicBezTo>
                    <a:pt x="2738631" y="2309892"/>
                    <a:pt x="2741775" y="2307320"/>
                    <a:pt x="2739679" y="2304748"/>
                  </a:cubicBezTo>
                  <a:close/>
                  <a:moveTo>
                    <a:pt x="2786733" y="2333514"/>
                  </a:moveTo>
                  <a:cubicBezTo>
                    <a:pt x="2763587" y="2311225"/>
                    <a:pt x="2734631" y="2354945"/>
                    <a:pt x="2772159" y="2357231"/>
                  </a:cubicBezTo>
                  <a:cubicBezTo>
                    <a:pt x="2775874" y="2356660"/>
                    <a:pt x="2772445" y="2353802"/>
                    <a:pt x="2770540" y="2352850"/>
                  </a:cubicBezTo>
                  <a:cubicBezTo>
                    <a:pt x="2765206" y="2350278"/>
                    <a:pt x="2765492" y="2346182"/>
                    <a:pt x="2773398" y="2346944"/>
                  </a:cubicBezTo>
                  <a:cubicBezTo>
                    <a:pt x="2779493" y="2346849"/>
                    <a:pt x="2767968" y="2343229"/>
                    <a:pt x="2766635" y="2342467"/>
                  </a:cubicBezTo>
                  <a:cubicBezTo>
                    <a:pt x="2762349" y="2339610"/>
                    <a:pt x="2768635" y="2338943"/>
                    <a:pt x="2771016" y="2340562"/>
                  </a:cubicBezTo>
                  <a:cubicBezTo>
                    <a:pt x="2778827" y="2343325"/>
                    <a:pt x="2778827" y="2341324"/>
                    <a:pt x="2776350" y="2338943"/>
                  </a:cubicBezTo>
                  <a:cubicBezTo>
                    <a:pt x="2774921" y="2337705"/>
                    <a:pt x="2771493" y="2336276"/>
                    <a:pt x="2773874" y="2334562"/>
                  </a:cubicBezTo>
                  <a:cubicBezTo>
                    <a:pt x="2776350" y="2332847"/>
                    <a:pt x="2778827" y="2335800"/>
                    <a:pt x="2781018" y="2336847"/>
                  </a:cubicBezTo>
                  <a:cubicBezTo>
                    <a:pt x="2784066" y="2338372"/>
                    <a:pt x="2788161" y="2336276"/>
                    <a:pt x="2786733" y="2333514"/>
                  </a:cubicBezTo>
                  <a:close/>
                  <a:moveTo>
                    <a:pt x="2904081" y="2338086"/>
                  </a:moveTo>
                  <a:cubicBezTo>
                    <a:pt x="2898270" y="2338848"/>
                    <a:pt x="2895603" y="2335419"/>
                    <a:pt x="2901985" y="2331799"/>
                  </a:cubicBezTo>
                  <a:cubicBezTo>
                    <a:pt x="2906367" y="2328466"/>
                    <a:pt x="2895318" y="2331799"/>
                    <a:pt x="2893793" y="2331799"/>
                  </a:cubicBezTo>
                  <a:cubicBezTo>
                    <a:pt x="2888841" y="2331895"/>
                    <a:pt x="2892555" y="2327989"/>
                    <a:pt x="2895699" y="2327894"/>
                  </a:cubicBezTo>
                  <a:cubicBezTo>
                    <a:pt x="2903414" y="2325989"/>
                    <a:pt x="2901985" y="2324275"/>
                    <a:pt x="2898556" y="2323798"/>
                  </a:cubicBezTo>
                  <a:cubicBezTo>
                    <a:pt x="2896651" y="2323513"/>
                    <a:pt x="2893032" y="2324275"/>
                    <a:pt x="2893793" y="2321608"/>
                  </a:cubicBezTo>
                  <a:cubicBezTo>
                    <a:pt x="2894460" y="2318845"/>
                    <a:pt x="2898366" y="2319893"/>
                    <a:pt x="2900651" y="2319512"/>
                  </a:cubicBezTo>
                  <a:cubicBezTo>
                    <a:pt x="2903985" y="2319131"/>
                    <a:pt x="2905700" y="2315416"/>
                    <a:pt x="2902747" y="2313892"/>
                  </a:cubicBezTo>
                  <a:cubicBezTo>
                    <a:pt x="2899985" y="2312464"/>
                    <a:pt x="2895508" y="2313511"/>
                    <a:pt x="2892651" y="2314368"/>
                  </a:cubicBezTo>
                  <a:cubicBezTo>
                    <a:pt x="2874172" y="2319798"/>
                    <a:pt x="2880173" y="2347039"/>
                    <a:pt x="2898842" y="2344658"/>
                  </a:cubicBezTo>
                  <a:cubicBezTo>
                    <a:pt x="2903604" y="2344563"/>
                    <a:pt x="2915606" y="2337895"/>
                    <a:pt x="2904081" y="2338086"/>
                  </a:cubicBezTo>
                  <a:close/>
                  <a:moveTo>
                    <a:pt x="2957992" y="2314654"/>
                  </a:moveTo>
                  <a:cubicBezTo>
                    <a:pt x="2927988" y="2303415"/>
                    <a:pt x="2920368" y="2355993"/>
                    <a:pt x="2954753" y="2342658"/>
                  </a:cubicBezTo>
                  <a:cubicBezTo>
                    <a:pt x="2957801" y="2340658"/>
                    <a:pt x="2953610" y="2339324"/>
                    <a:pt x="2951420" y="2339229"/>
                  </a:cubicBezTo>
                  <a:cubicBezTo>
                    <a:pt x="2945609" y="2339038"/>
                    <a:pt x="2944181" y="2335133"/>
                    <a:pt x="2951515" y="2332561"/>
                  </a:cubicBezTo>
                  <a:cubicBezTo>
                    <a:pt x="2956944" y="2329990"/>
                    <a:pt x="2945133" y="2331323"/>
                    <a:pt x="2943609" y="2331133"/>
                  </a:cubicBezTo>
                  <a:cubicBezTo>
                    <a:pt x="2938656" y="2330275"/>
                    <a:pt x="2943990" y="2327037"/>
                    <a:pt x="2946657" y="2327513"/>
                  </a:cubicBezTo>
                  <a:cubicBezTo>
                    <a:pt x="2954753" y="2326942"/>
                    <a:pt x="2953992" y="2324941"/>
                    <a:pt x="2950753" y="2323893"/>
                  </a:cubicBezTo>
                  <a:cubicBezTo>
                    <a:pt x="2948943" y="2323322"/>
                    <a:pt x="2945324" y="2323417"/>
                    <a:pt x="2946752" y="2320846"/>
                  </a:cubicBezTo>
                  <a:cubicBezTo>
                    <a:pt x="2948276" y="2318274"/>
                    <a:pt x="2951706" y="2319893"/>
                    <a:pt x="2954087" y="2319988"/>
                  </a:cubicBezTo>
                  <a:cubicBezTo>
                    <a:pt x="2957516" y="2320179"/>
                    <a:pt x="2960373" y="2316655"/>
                    <a:pt x="2957992" y="2314654"/>
                  </a:cubicBezTo>
                  <a:close/>
                  <a:moveTo>
                    <a:pt x="3014761" y="2315797"/>
                  </a:moveTo>
                  <a:cubicBezTo>
                    <a:pt x="3009046" y="2317702"/>
                    <a:pt x="3004950" y="2315226"/>
                    <a:pt x="3009999" y="2310082"/>
                  </a:cubicBezTo>
                  <a:cubicBezTo>
                    <a:pt x="3011808" y="2308463"/>
                    <a:pt x="3014856" y="2305796"/>
                    <a:pt x="3010094" y="2307320"/>
                  </a:cubicBezTo>
                  <a:cubicBezTo>
                    <a:pt x="3007332" y="2308272"/>
                    <a:pt x="3004665" y="2309701"/>
                    <a:pt x="3001902" y="2310463"/>
                  </a:cubicBezTo>
                  <a:cubicBezTo>
                    <a:pt x="2996092" y="2311416"/>
                    <a:pt x="2999807" y="2306272"/>
                    <a:pt x="3003521" y="2305510"/>
                  </a:cubicBezTo>
                  <a:cubicBezTo>
                    <a:pt x="3012189" y="2301605"/>
                    <a:pt x="3010284" y="2299795"/>
                    <a:pt x="3006188" y="2300081"/>
                  </a:cubicBezTo>
                  <a:cubicBezTo>
                    <a:pt x="3003998" y="2300272"/>
                    <a:pt x="2999902" y="2301700"/>
                    <a:pt x="3000283" y="2298462"/>
                  </a:cubicBezTo>
                  <a:cubicBezTo>
                    <a:pt x="3000664" y="2295223"/>
                    <a:pt x="3005236" y="2295509"/>
                    <a:pt x="3007903" y="2294557"/>
                  </a:cubicBezTo>
                  <a:cubicBezTo>
                    <a:pt x="3011618" y="2293318"/>
                    <a:pt x="3013046" y="2288651"/>
                    <a:pt x="3009332" y="2287413"/>
                  </a:cubicBezTo>
                  <a:cubicBezTo>
                    <a:pt x="3002283" y="2286270"/>
                    <a:pt x="2993711" y="2291318"/>
                    <a:pt x="2989996" y="2297224"/>
                  </a:cubicBezTo>
                  <a:cubicBezTo>
                    <a:pt x="2980090" y="2310368"/>
                    <a:pt x="2993616" y="2329894"/>
                    <a:pt x="3009618" y="2324655"/>
                  </a:cubicBezTo>
                  <a:cubicBezTo>
                    <a:pt x="3015047" y="2323893"/>
                    <a:pt x="3028191" y="2313130"/>
                    <a:pt x="3014761" y="2315797"/>
                  </a:cubicBezTo>
                  <a:close/>
                  <a:moveTo>
                    <a:pt x="3101534" y="2260267"/>
                  </a:moveTo>
                  <a:cubicBezTo>
                    <a:pt x="3096485" y="2263791"/>
                    <a:pt x="3092866" y="2261505"/>
                    <a:pt x="3096771" y="2255504"/>
                  </a:cubicBezTo>
                  <a:cubicBezTo>
                    <a:pt x="3099152" y="2250456"/>
                    <a:pt x="3090866" y="2258552"/>
                    <a:pt x="3089437" y="2259219"/>
                  </a:cubicBezTo>
                  <a:cubicBezTo>
                    <a:pt x="3084960" y="2261505"/>
                    <a:pt x="3086579" y="2256361"/>
                    <a:pt x="3089342" y="2254837"/>
                  </a:cubicBezTo>
                  <a:cubicBezTo>
                    <a:pt x="3093533" y="2251218"/>
                    <a:pt x="3095152" y="2248360"/>
                    <a:pt x="3090009" y="2249789"/>
                  </a:cubicBezTo>
                  <a:cubicBezTo>
                    <a:pt x="3088199" y="2250361"/>
                    <a:pt x="3085246" y="2252742"/>
                    <a:pt x="3084675" y="2249980"/>
                  </a:cubicBezTo>
                  <a:cubicBezTo>
                    <a:pt x="3084008" y="2247217"/>
                    <a:pt x="3088008" y="2246455"/>
                    <a:pt x="3089913" y="2245026"/>
                  </a:cubicBezTo>
                  <a:cubicBezTo>
                    <a:pt x="3092580" y="2243026"/>
                    <a:pt x="3092485" y="2238930"/>
                    <a:pt x="3089056" y="2238930"/>
                  </a:cubicBezTo>
                  <a:cubicBezTo>
                    <a:pt x="3086008" y="2238930"/>
                    <a:pt x="3082388" y="2241979"/>
                    <a:pt x="3080293" y="2243979"/>
                  </a:cubicBezTo>
                  <a:cubicBezTo>
                    <a:pt x="3066386" y="2257314"/>
                    <a:pt x="3084389" y="2279126"/>
                    <a:pt x="3100010" y="2268649"/>
                  </a:cubicBezTo>
                  <a:cubicBezTo>
                    <a:pt x="3104201" y="2266458"/>
                    <a:pt x="3111630" y="2254647"/>
                    <a:pt x="3101534" y="2260267"/>
                  </a:cubicBezTo>
                  <a:close/>
                  <a:moveTo>
                    <a:pt x="3143253" y="2247598"/>
                  </a:moveTo>
                  <a:cubicBezTo>
                    <a:pt x="3137824" y="2249884"/>
                    <a:pt x="3134776" y="2247027"/>
                    <a:pt x="3140396" y="2241407"/>
                  </a:cubicBezTo>
                  <a:cubicBezTo>
                    <a:pt x="3142396" y="2239407"/>
                    <a:pt x="3141443" y="2239216"/>
                    <a:pt x="3139348" y="2240074"/>
                  </a:cubicBezTo>
                  <a:cubicBezTo>
                    <a:pt x="3136491" y="2240740"/>
                    <a:pt x="3133252" y="2244741"/>
                    <a:pt x="3130394" y="2243407"/>
                  </a:cubicBezTo>
                  <a:cubicBezTo>
                    <a:pt x="3128870" y="2241693"/>
                    <a:pt x="3132300" y="2239693"/>
                    <a:pt x="3133824" y="2238835"/>
                  </a:cubicBezTo>
                  <a:cubicBezTo>
                    <a:pt x="3140967" y="2234740"/>
                    <a:pt x="3139348" y="2233311"/>
                    <a:pt x="3135919" y="2233692"/>
                  </a:cubicBezTo>
                  <a:cubicBezTo>
                    <a:pt x="3134014" y="2233882"/>
                    <a:pt x="3130680" y="2235692"/>
                    <a:pt x="3130966" y="2232644"/>
                  </a:cubicBezTo>
                  <a:cubicBezTo>
                    <a:pt x="3131157" y="2229596"/>
                    <a:pt x="3135062" y="2229596"/>
                    <a:pt x="3137252" y="2228643"/>
                  </a:cubicBezTo>
                  <a:cubicBezTo>
                    <a:pt x="3140396" y="2227310"/>
                    <a:pt x="3141443" y="2222833"/>
                    <a:pt x="3138300" y="2222071"/>
                  </a:cubicBezTo>
                  <a:cubicBezTo>
                    <a:pt x="3135443" y="2221405"/>
                    <a:pt x="3131252" y="2223691"/>
                    <a:pt x="3128680" y="2225310"/>
                  </a:cubicBezTo>
                  <a:cubicBezTo>
                    <a:pt x="3113345" y="2233978"/>
                    <a:pt x="3120203" y="2262743"/>
                    <a:pt x="3139253" y="2255885"/>
                  </a:cubicBezTo>
                  <a:cubicBezTo>
                    <a:pt x="3143253" y="2254933"/>
                    <a:pt x="3154493" y="2244455"/>
                    <a:pt x="3143253" y="2247598"/>
                  </a:cubicBezTo>
                  <a:close/>
                  <a:moveTo>
                    <a:pt x="3178115" y="2201116"/>
                  </a:moveTo>
                  <a:cubicBezTo>
                    <a:pt x="3173352" y="2205307"/>
                    <a:pt x="3168876" y="2204164"/>
                    <a:pt x="3171352" y="2197687"/>
                  </a:cubicBezTo>
                  <a:cubicBezTo>
                    <a:pt x="3172400" y="2195497"/>
                    <a:pt x="3174019" y="2191877"/>
                    <a:pt x="3170304" y="2195020"/>
                  </a:cubicBezTo>
                  <a:cubicBezTo>
                    <a:pt x="3168113" y="2196925"/>
                    <a:pt x="3166304" y="2199402"/>
                    <a:pt x="3164113" y="2201212"/>
                  </a:cubicBezTo>
                  <a:cubicBezTo>
                    <a:pt x="3159255" y="2204545"/>
                    <a:pt x="3160493" y="2198164"/>
                    <a:pt x="3163542" y="2195973"/>
                  </a:cubicBezTo>
                  <a:cubicBezTo>
                    <a:pt x="3169828" y="2188924"/>
                    <a:pt x="3167447" y="2188162"/>
                    <a:pt x="3163732" y="2189877"/>
                  </a:cubicBezTo>
                  <a:cubicBezTo>
                    <a:pt x="3161732" y="2190829"/>
                    <a:pt x="3158684" y="2193972"/>
                    <a:pt x="3157636" y="2190734"/>
                  </a:cubicBezTo>
                  <a:cubicBezTo>
                    <a:pt x="3156588" y="2187496"/>
                    <a:pt x="3160970" y="2185972"/>
                    <a:pt x="3163065" y="2184162"/>
                  </a:cubicBezTo>
                  <a:cubicBezTo>
                    <a:pt x="3166018" y="2181590"/>
                    <a:pt x="3165256" y="2176542"/>
                    <a:pt x="3161446" y="2177018"/>
                  </a:cubicBezTo>
                  <a:cubicBezTo>
                    <a:pt x="3154398" y="2178637"/>
                    <a:pt x="3148778" y="2186829"/>
                    <a:pt x="3147825" y="2193782"/>
                  </a:cubicBezTo>
                  <a:cubicBezTo>
                    <a:pt x="3144206" y="2209689"/>
                    <a:pt x="3164875" y="2222643"/>
                    <a:pt x="3177258" y="2211308"/>
                  </a:cubicBezTo>
                  <a:cubicBezTo>
                    <a:pt x="3181639" y="2208260"/>
                    <a:pt x="3189450" y="2193496"/>
                    <a:pt x="3178115" y="2201116"/>
                  </a:cubicBezTo>
                  <a:close/>
                  <a:moveTo>
                    <a:pt x="3227168" y="2134537"/>
                  </a:moveTo>
                  <a:cubicBezTo>
                    <a:pt x="3226121" y="2127297"/>
                    <a:pt x="3214881" y="2149681"/>
                    <a:pt x="3216024" y="2133203"/>
                  </a:cubicBezTo>
                  <a:cubicBezTo>
                    <a:pt x="3216501" y="2130536"/>
                    <a:pt x="3215548" y="2131012"/>
                    <a:pt x="3214310" y="2132917"/>
                  </a:cubicBezTo>
                  <a:cubicBezTo>
                    <a:pt x="3212405" y="2135203"/>
                    <a:pt x="3211643" y="2139966"/>
                    <a:pt x="3208595" y="2140442"/>
                  </a:cubicBezTo>
                  <a:cubicBezTo>
                    <a:pt x="3206213" y="2140061"/>
                    <a:pt x="3208023" y="2136632"/>
                    <a:pt x="3208881" y="2135203"/>
                  </a:cubicBezTo>
                  <a:cubicBezTo>
                    <a:pt x="3212595" y="2128155"/>
                    <a:pt x="3210214" y="2127964"/>
                    <a:pt x="3207642" y="2130250"/>
                  </a:cubicBezTo>
                  <a:cubicBezTo>
                    <a:pt x="3206213" y="2131489"/>
                    <a:pt x="3204309" y="2134632"/>
                    <a:pt x="3202689" y="2132251"/>
                  </a:cubicBezTo>
                  <a:cubicBezTo>
                    <a:pt x="3201070" y="2129869"/>
                    <a:pt x="3204499" y="2127679"/>
                    <a:pt x="3205737" y="2125774"/>
                  </a:cubicBezTo>
                  <a:cubicBezTo>
                    <a:pt x="3207642" y="2122916"/>
                    <a:pt x="3205737" y="2119011"/>
                    <a:pt x="3202499" y="2120344"/>
                  </a:cubicBezTo>
                  <a:cubicBezTo>
                    <a:pt x="3176400" y="2142538"/>
                    <a:pt x="3222406" y="2168541"/>
                    <a:pt x="3227168" y="2134537"/>
                  </a:cubicBezTo>
                  <a:close/>
                  <a:moveTo>
                    <a:pt x="3240980" y="2091674"/>
                  </a:moveTo>
                  <a:cubicBezTo>
                    <a:pt x="3243266" y="2089293"/>
                    <a:pt x="3242694" y="2084816"/>
                    <a:pt x="3239456" y="2085102"/>
                  </a:cubicBezTo>
                  <a:cubicBezTo>
                    <a:pt x="3236503" y="2085483"/>
                    <a:pt x="3233550" y="2089102"/>
                    <a:pt x="3231645" y="2091483"/>
                  </a:cubicBezTo>
                  <a:cubicBezTo>
                    <a:pt x="3216882" y="2112629"/>
                    <a:pt x="3250409" y="2134155"/>
                    <a:pt x="3258601" y="2107105"/>
                  </a:cubicBezTo>
                  <a:cubicBezTo>
                    <a:pt x="3259173" y="2103485"/>
                    <a:pt x="3255267" y="2105580"/>
                    <a:pt x="3253743" y="2107105"/>
                  </a:cubicBezTo>
                  <a:cubicBezTo>
                    <a:pt x="3249552" y="2111200"/>
                    <a:pt x="3245552" y="2109486"/>
                    <a:pt x="3248790" y="2102342"/>
                  </a:cubicBezTo>
                  <a:cubicBezTo>
                    <a:pt x="3249933" y="2099770"/>
                    <a:pt x="3248981" y="2099961"/>
                    <a:pt x="3247266" y="2101485"/>
                  </a:cubicBezTo>
                  <a:cubicBezTo>
                    <a:pt x="3244885" y="2103199"/>
                    <a:pt x="3243266" y="2107962"/>
                    <a:pt x="3240123" y="2107771"/>
                  </a:cubicBezTo>
                  <a:cubicBezTo>
                    <a:pt x="3236217" y="2105295"/>
                    <a:pt x="3251457" y="2093579"/>
                    <a:pt x="3241742" y="2096817"/>
                  </a:cubicBezTo>
                  <a:cubicBezTo>
                    <a:pt x="3240027" y="2097675"/>
                    <a:pt x="3237551" y="2100437"/>
                    <a:pt x="3236693" y="2097580"/>
                  </a:cubicBezTo>
                  <a:cubicBezTo>
                    <a:pt x="3235551" y="2094722"/>
                    <a:pt x="3239265" y="2093388"/>
                    <a:pt x="3240980" y="2091674"/>
                  </a:cubicBezTo>
                  <a:close/>
                  <a:moveTo>
                    <a:pt x="3324800" y="2065861"/>
                  </a:moveTo>
                  <a:cubicBezTo>
                    <a:pt x="3319561" y="2071481"/>
                    <a:pt x="3314703" y="2069195"/>
                    <a:pt x="3318799" y="2059194"/>
                  </a:cubicBezTo>
                  <a:cubicBezTo>
                    <a:pt x="3320323" y="2055574"/>
                    <a:pt x="3319085" y="2055860"/>
                    <a:pt x="3316989" y="2058051"/>
                  </a:cubicBezTo>
                  <a:cubicBezTo>
                    <a:pt x="3313941" y="2060337"/>
                    <a:pt x="3312036" y="2067004"/>
                    <a:pt x="3308036" y="2066623"/>
                  </a:cubicBezTo>
                  <a:cubicBezTo>
                    <a:pt x="3305559" y="2065195"/>
                    <a:pt x="3308702" y="2061004"/>
                    <a:pt x="3310036" y="2059194"/>
                  </a:cubicBezTo>
                  <a:cubicBezTo>
                    <a:pt x="3316513" y="2050431"/>
                    <a:pt x="3314036" y="2049383"/>
                    <a:pt x="3310226" y="2051574"/>
                  </a:cubicBezTo>
                  <a:cubicBezTo>
                    <a:pt x="3308131" y="2052812"/>
                    <a:pt x="3304988" y="2056622"/>
                    <a:pt x="3303940" y="2052717"/>
                  </a:cubicBezTo>
                  <a:cubicBezTo>
                    <a:pt x="3302892" y="2048716"/>
                    <a:pt x="3307464" y="2046811"/>
                    <a:pt x="3309560" y="2044525"/>
                  </a:cubicBezTo>
                  <a:cubicBezTo>
                    <a:pt x="3312512" y="2041191"/>
                    <a:pt x="3311751" y="2035000"/>
                    <a:pt x="3307750" y="2035572"/>
                  </a:cubicBezTo>
                  <a:cubicBezTo>
                    <a:pt x="3304035" y="2036143"/>
                    <a:pt x="3300416" y="2041191"/>
                    <a:pt x="3298034" y="2044525"/>
                  </a:cubicBezTo>
                  <a:cubicBezTo>
                    <a:pt x="3284414" y="2061289"/>
                    <a:pt x="3302987" y="2096722"/>
                    <a:pt x="3323466" y="2078625"/>
                  </a:cubicBezTo>
                  <a:cubicBezTo>
                    <a:pt x="3327848" y="2075672"/>
                    <a:pt x="3336611" y="2056336"/>
                    <a:pt x="3324800" y="2065861"/>
                  </a:cubicBezTo>
                  <a:close/>
                  <a:moveTo>
                    <a:pt x="3311941" y="2097389"/>
                  </a:moveTo>
                  <a:cubicBezTo>
                    <a:pt x="3311084" y="2092912"/>
                    <a:pt x="3307083" y="2097961"/>
                    <a:pt x="3305845" y="2100628"/>
                  </a:cubicBezTo>
                  <a:cubicBezTo>
                    <a:pt x="3302226" y="2108152"/>
                    <a:pt x="3296606" y="2108438"/>
                    <a:pt x="3297558" y="2098532"/>
                  </a:cubicBezTo>
                  <a:cubicBezTo>
                    <a:pt x="3297082" y="2089483"/>
                    <a:pt x="3292224" y="2110819"/>
                    <a:pt x="3288986" y="2110057"/>
                  </a:cubicBezTo>
                  <a:cubicBezTo>
                    <a:pt x="3283176" y="2110248"/>
                    <a:pt x="3296987" y="2086816"/>
                    <a:pt x="3286509" y="2096722"/>
                  </a:cubicBezTo>
                  <a:cubicBezTo>
                    <a:pt x="3284795" y="2098722"/>
                    <a:pt x="3282794" y="2103390"/>
                    <a:pt x="3280509" y="2100628"/>
                  </a:cubicBezTo>
                  <a:cubicBezTo>
                    <a:pt x="3278127" y="2097865"/>
                    <a:pt x="3282223" y="2094150"/>
                    <a:pt x="3283557" y="2091198"/>
                  </a:cubicBezTo>
                  <a:cubicBezTo>
                    <a:pt x="3285557" y="2086912"/>
                    <a:pt x="3282699" y="2082149"/>
                    <a:pt x="3278794" y="2084816"/>
                  </a:cubicBezTo>
                  <a:cubicBezTo>
                    <a:pt x="3248600" y="2121297"/>
                    <a:pt x="3310131" y="2143966"/>
                    <a:pt x="3311941" y="2097389"/>
                  </a:cubicBezTo>
                  <a:close/>
                  <a:moveTo>
                    <a:pt x="3279080" y="2149110"/>
                  </a:moveTo>
                  <a:cubicBezTo>
                    <a:pt x="3274698" y="2156158"/>
                    <a:pt x="3269174" y="2155872"/>
                    <a:pt x="3271174" y="2146062"/>
                  </a:cubicBezTo>
                  <a:cubicBezTo>
                    <a:pt x="3271841" y="2142442"/>
                    <a:pt x="3270698" y="2143204"/>
                    <a:pt x="3268983" y="2145871"/>
                  </a:cubicBezTo>
                  <a:cubicBezTo>
                    <a:pt x="3266411" y="2149110"/>
                    <a:pt x="3265554" y="2155396"/>
                    <a:pt x="3261459" y="2156539"/>
                  </a:cubicBezTo>
                  <a:cubicBezTo>
                    <a:pt x="3258506" y="2156254"/>
                    <a:pt x="3260887" y="2151586"/>
                    <a:pt x="3261935" y="2149491"/>
                  </a:cubicBezTo>
                  <a:cubicBezTo>
                    <a:pt x="3266793" y="2139680"/>
                    <a:pt x="3263840" y="2139680"/>
                    <a:pt x="3260411" y="2143014"/>
                  </a:cubicBezTo>
                  <a:cubicBezTo>
                    <a:pt x="3258506" y="2144824"/>
                    <a:pt x="3256029" y="2149205"/>
                    <a:pt x="3254029" y="2146252"/>
                  </a:cubicBezTo>
                  <a:cubicBezTo>
                    <a:pt x="3252981" y="2144728"/>
                    <a:pt x="3253648" y="2143204"/>
                    <a:pt x="3254696" y="2141680"/>
                  </a:cubicBezTo>
                  <a:cubicBezTo>
                    <a:pt x="3258601" y="2138632"/>
                    <a:pt x="3261935" y="2128155"/>
                    <a:pt x="3254219" y="2130250"/>
                  </a:cubicBezTo>
                  <a:cubicBezTo>
                    <a:pt x="3247171" y="2134918"/>
                    <a:pt x="3242885" y="2145967"/>
                    <a:pt x="3244313" y="2154063"/>
                  </a:cubicBezTo>
                  <a:cubicBezTo>
                    <a:pt x="3245742" y="2172827"/>
                    <a:pt x="3271936" y="2175399"/>
                    <a:pt x="3281080" y="2159968"/>
                  </a:cubicBezTo>
                  <a:cubicBezTo>
                    <a:pt x="3285081" y="2155206"/>
                    <a:pt x="3288986" y="2136537"/>
                    <a:pt x="3279080" y="2149110"/>
                  </a:cubicBezTo>
                  <a:close/>
                  <a:moveTo>
                    <a:pt x="3245266" y="2044144"/>
                  </a:moveTo>
                  <a:cubicBezTo>
                    <a:pt x="3238313" y="2064813"/>
                    <a:pt x="3268983" y="2080339"/>
                    <a:pt x="3279651" y="2059956"/>
                  </a:cubicBezTo>
                  <a:cubicBezTo>
                    <a:pt x="3282794" y="2055670"/>
                    <a:pt x="3284128" y="2038429"/>
                    <a:pt x="3276603" y="2050145"/>
                  </a:cubicBezTo>
                  <a:cubicBezTo>
                    <a:pt x="3272984" y="2057575"/>
                    <a:pt x="3268031" y="2054717"/>
                    <a:pt x="3268983" y="2047573"/>
                  </a:cubicBezTo>
                  <a:cubicBezTo>
                    <a:pt x="3268317" y="2039382"/>
                    <a:pt x="3264411" y="2058146"/>
                    <a:pt x="3261363" y="2057193"/>
                  </a:cubicBezTo>
                  <a:cubicBezTo>
                    <a:pt x="3258601" y="2057003"/>
                    <a:pt x="3260125" y="2052907"/>
                    <a:pt x="3260887" y="2050907"/>
                  </a:cubicBezTo>
                  <a:cubicBezTo>
                    <a:pt x="3263268" y="2044811"/>
                    <a:pt x="3263078" y="2040715"/>
                    <a:pt x="3258696" y="2045192"/>
                  </a:cubicBezTo>
                  <a:cubicBezTo>
                    <a:pt x="3257172" y="2046811"/>
                    <a:pt x="3255458" y="2050907"/>
                    <a:pt x="3253267" y="2048240"/>
                  </a:cubicBezTo>
                  <a:cubicBezTo>
                    <a:pt x="3251076" y="2045573"/>
                    <a:pt x="3254696" y="2042620"/>
                    <a:pt x="3255743" y="2040049"/>
                  </a:cubicBezTo>
                  <a:cubicBezTo>
                    <a:pt x="3257363" y="2036524"/>
                    <a:pt x="3254886" y="2032143"/>
                    <a:pt x="3251362" y="2033953"/>
                  </a:cubicBezTo>
                  <a:cubicBezTo>
                    <a:pt x="3248219" y="2035762"/>
                    <a:pt x="3246409" y="2040906"/>
                    <a:pt x="3245266" y="2044144"/>
                  </a:cubicBezTo>
                  <a:close/>
                  <a:moveTo>
                    <a:pt x="3344993" y="2106057"/>
                  </a:moveTo>
                  <a:cubicBezTo>
                    <a:pt x="3366710" y="2093388"/>
                    <a:pt x="3352803" y="2060908"/>
                    <a:pt x="3350708" y="2080530"/>
                  </a:cubicBezTo>
                  <a:cubicBezTo>
                    <a:pt x="3350898" y="2087007"/>
                    <a:pt x="3346612" y="2091007"/>
                    <a:pt x="3343374" y="2084435"/>
                  </a:cubicBezTo>
                  <a:cubicBezTo>
                    <a:pt x="3342135" y="2082054"/>
                    <a:pt x="3341659" y="2083292"/>
                    <a:pt x="3341659" y="2085864"/>
                  </a:cubicBezTo>
                  <a:cubicBezTo>
                    <a:pt x="3341278" y="2089388"/>
                    <a:pt x="3343754" y="2093674"/>
                    <a:pt x="3341373" y="2096722"/>
                  </a:cubicBezTo>
                  <a:cubicBezTo>
                    <a:pt x="3339087" y="2098722"/>
                    <a:pt x="3338516" y="2094532"/>
                    <a:pt x="3338230" y="2092722"/>
                  </a:cubicBezTo>
                  <a:cubicBezTo>
                    <a:pt x="3336992" y="2084149"/>
                    <a:pt x="3334992" y="2086150"/>
                    <a:pt x="3333944" y="2090341"/>
                  </a:cubicBezTo>
                  <a:cubicBezTo>
                    <a:pt x="3333372" y="2092626"/>
                    <a:pt x="3333849" y="2096722"/>
                    <a:pt x="3330896" y="2096437"/>
                  </a:cubicBezTo>
                  <a:cubicBezTo>
                    <a:pt x="3327943" y="2096151"/>
                    <a:pt x="3329562" y="2091483"/>
                    <a:pt x="3329467" y="2088816"/>
                  </a:cubicBezTo>
                  <a:cubicBezTo>
                    <a:pt x="3329372" y="2085102"/>
                    <a:pt x="3325562" y="2083673"/>
                    <a:pt x="3323466" y="2087483"/>
                  </a:cubicBezTo>
                  <a:cubicBezTo>
                    <a:pt x="3321657" y="2090912"/>
                    <a:pt x="3322037" y="2096055"/>
                    <a:pt x="3322514" y="2099199"/>
                  </a:cubicBezTo>
                  <a:cubicBezTo>
                    <a:pt x="3324800" y="2110343"/>
                    <a:pt x="3336992" y="2112439"/>
                    <a:pt x="3344993" y="2106057"/>
                  </a:cubicBezTo>
                  <a:close/>
                  <a:moveTo>
                    <a:pt x="3297749" y="2156635"/>
                  </a:moveTo>
                  <a:cubicBezTo>
                    <a:pt x="3316989" y="2183400"/>
                    <a:pt x="3338992" y="2132632"/>
                    <a:pt x="3323276" y="2147776"/>
                  </a:cubicBezTo>
                  <a:cubicBezTo>
                    <a:pt x="3318894" y="2153110"/>
                    <a:pt x="3314608" y="2152253"/>
                    <a:pt x="3317751" y="2143680"/>
                  </a:cubicBezTo>
                  <a:cubicBezTo>
                    <a:pt x="3318894" y="2140537"/>
                    <a:pt x="3317846" y="2141014"/>
                    <a:pt x="3316132" y="2143109"/>
                  </a:cubicBezTo>
                  <a:cubicBezTo>
                    <a:pt x="3313560" y="2145490"/>
                    <a:pt x="3312227" y="2151015"/>
                    <a:pt x="3308702" y="2151586"/>
                  </a:cubicBezTo>
                  <a:cubicBezTo>
                    <a:pt x="3306512" y="2150920"/>
                    <a:pt x="3308988" y="2147014"/>
                    <a:pt x="3310131" y="2145300"/>
                  </a:cubicBezTo>
                  <a:cubicBezTo>
                    <a:pt x="3315465" y="2137204"/>
                    <a:pt x="3313275" y="2136822"/>
                    <a:pt x="3310036" y="2139204"/>
                  </a:cubicBezTo>
                  <a:cubicBezTo>
                    <a:pt x="3308226" y="2140537"/>
                    <a:pt x="3305750" y="2144157"/>
                    <a:pt x="3304607" y="2141109"/>
                  </a:cubicBezTo>
                  <a:cubicBezTo>
                    <a:pt x="3303559" y="2138061"/>
                    <a:pt x="3307369" y="2135870"/>
                    <a:pt x="3309179" y="2133584"/>
                  </a:cubicBezTo>
                  <a:cubicBezTo>
                    <a:pt x="3316227" y="2114058"/>
                    <a:pt x="3288128" y="2139013"/>
                    <a:pt x="3297749" y="2156635"/>
                  </a:cubicBezTo>
                  <a:close/>
                  <a:moveTo>
                    <a:pt x="3253362" y="2211784"/>
                  </a:moveTo>
                  <a:cubicBezTo>
                    <a:pt x="3276794" y="2240931"/>
                    <a:pt x="3303273" y="2183400"/>
                    <a:pt x="3284318" y="2201021"/>
                  </a:cubicBezTo>
                  <a:cubicBezTo>
                    <a:pt x="3279461" y="2206736"/>
                    <a:pt x="3274698" y="2206450"/>
                    <a:pt x="3276889" y="2198830"/>
                  </a:cubicBezTo>
                  <a:cubicBezTo>
                    <a:pt x="3277842" y="2196259"/>
                    <a:pt x="3279461" y="2191782"/>
                    <a:pt x="3275651" y="2196163"/>
                  </a:cubicBezTo>
                  <a:cubicBezTo>
                    <a:pt x="3272698" y="2198926"/>
                    <a:pt x="3270793" y="2205117"/>
                    <a:pt x="3266602" y="2205688"/>
                  </a:cubicBezTo>
                  <a:cubicBezTo>
                    <a:pt x="3263935" y="2204926"/>
                    <a:pt x="3266983" y="2200735"/>
                    <a:pt x="3268412" y="2198735"/>
                  </a:cubicBezTo>
                  <a:cubicBezTo>
                    <a:pt x="3274793" y="2189591"/>
                    <a:pt x="3272031" y="2189210"/>
                    <a:pt x="3268221" y="2191972"/>
                  </a:cubicBezTo>
                  <a:cubicBezTo>
                    <a:pt x="3266126" y="2193496"/>
                    <a:pt x="3262983" y="2197592"/>
                    <a:pt x="3261744" y="2194258"/>
                  </a:cubicBezTo>
                  <a:cubicBezTo>
                    <a:pt x="3260506" y="2191020"/>
                    <a:pt x="3265078" y="2188258"/>
                    <a:pt x="3267174" y="2185781"/>
                  </a:cubicBezTo>
                  <a:cubicBezTo>
                    <a:pt x="3275556" y="2164255"/>
                    <a:pt x="3241742" y="2192163"/>
                    <a:pt x="3253362" y="2211784"/>
                  </a:cubicBezTo>
                  <a:close/>
                  <a:moveTo>
                    <a:pt x="3219929" y="2245598"/>
                  </a:moveTo>
                  <a:cubicBezTo>
                    <a:pt x="3228597" y="2278078"/>
                    <a:pt x="3264126" y="2237121"/>
                    <a:pt x="3245457" y="2246074"/>
                  </a:cubicBezTo>
                  <a:cubicBezTo>
                    <a:pt x="3239932" y="2249694"/>
                    <a:pt x="3236312" y="2247313"/>
                    <a:pt x="3241932" y="2240169"/>
                  </a:cubicBezTo>
                  <a:cubicBezTo>
                    <a:pt x="3243933" y="2237597"/>
                    <a:pt x="3242885" y="2237692"/>
                    <a:pt x="3240694" y="2239026"/>
                  </a:cubicBezTo>
                  <a:cubicBezTo>
                    <a:pt x="3237646" y="2240359"/>
                    <a:pt x="3234693" y="2245312"/>
                    <a:pt x="3231455" y="2244550"/>
                  </a:cubicBezTo>
                  <a:cubicBezTo>
                    <a:pt x="3229740" y="2243122"/>
                    <a:pt x="3233169" y="2240264"/>
                    <a:pt x="3234788" y="2239026"/>
                  </a:cubicBezTo>
                  <a:cubicBezTo>
                    <a:pt x="3242123" y="2233120"/>
                    <a:pt x="3240313" y="2231977"/>
                    <a:pt x="3236598" y="2233120"/>
                  </a:cubicBezTo>
                  <a:cubicBezTo>
                    <a:pt x="3234598" y="2233787"/>
                    <a:pt x="3231169" y="2236359"/>
                    <a:pt x="3231169" y="2233120"/>
                  </a:cubicBezTo>
                  <a:cubicBezTo>
                    <a:pt x="3231169" y="2229787"/>
                    <a:pt x="3235360" y="2229025"/>
                    <a:pt x="3237646" y="2227501"/>
                  </a:cubicBezTo>
                  <a:cubicBezTo>
                    <a:pt x="3249933" y="2210927"/>
                    <a:pt x="3216786" y="2225500"/>
                    <a:pt x="3219929" y="2245598"/>
                  </a:cubicBezTo>
                  <a:close/>
                  <a:moveTo>
                    <a:pt x="3222977" y="2210641"/>
                  </a:moveTo>
                  <a:cubicBezTo>
                    <a:pt x="3238979" y="2209784"/>
                    <a:pt x="3249648" y="2168731"/>
                    <a:pt x="3234026" y="2187876"/>
                  </a:cubicBezTo>
                  <a:cubicBezTo>
                    <a:pt x="3232312" y="2190639"/>
                    <a:pt x="3230121" y="2193306"/>
                    <a:pt x="3227168" y="2193592"/>
                  </a:cubicBezTo>
                  <a:cubicBezTo>
                    <a:pt x="3220882" y="2194830"/>
                    <a:pt x="3227454" y="2176161"/>
                    <a:pt x="3221644" y="2185114"/>
                  </a:cubicBezTo>
                  <a:cubicBezTo>
                    <a:pt x="3218596" y="2188734"/>
                    <a:pt x="3218025" y="2195878"/>
                    <a:pt x="3213262" y="2197306"/>
                  </a:cubicBezTo>
                  <a:cubicBezTo>
                    <a:pt x="3209738" y="2197211"/>
                    <a:pt x="3212214" y="2191972"/>
                    <a:pt x="3213357" y="2189496"/>
                  </a:cubicBezTo>
                  <a:cubicBezTo>
                    <a:pt x="3218596" y="2178447"/>
                    <a:pt x="3215167" y="2178733"/>
                    <a:pt x="3211167" y="2182543"/>
                  </a:cubicBezTo>
                  <a:cubicBezTo>
                    <a:pt x="3208976" y="2184638"/>
                    <a:pt x="3206309" y="2189591"/>
                    <a:pt x="3203737" y="2186448"/>
                  </a:cubicBezTo>
                  <a:cubicBezTo>
                    <a:pt x="3201165" y="2183209"/>
                    <a:pt x="3206118" y="2179399"/>
                    <a:pt x="3208023" y="2176351"/>
                  </a:cubicBezTo>
                  <a:cubicBezTo>
                    <a:pt x="3210690" y="2171970"/>
                    <a:pt x="3207833" y="2166636"/>
                    <a:pt x="3203166" y="2168922"/>
                  </a:cubicBezTo>
                  <a:cubicBezTo>
                    <a:pt x="3198879" y="2171017"/>
                    <a:pt x="3195641" y="2177209"/>
                    <a:pt x="3193926" y="2181400"/>
                  </a:cubicBezTo>
                  <a:cubicBezTo>
                    <a:pt x="3186020" y="2200354"/>
                    <a:pt x="3203261" y="2217976"/>
                    <a:pt x="3222977" y="2210641"/>
                  </a:cubicBezTo>
                  <a:close/>
                  <a:moveTo>
                    <a:pt x="3167066" y="2296366"/>
                  </a:moveTo>
                  <a:cubicBezTo>
                    <a:pt x="3174495" y="2311511"/>
                    <a:pt x="3199070" y="2304367"/>
                    <a:pt x="3203356" y="2289413"/>
                  </a:cubicBezTo>
                  <a:cubicBezTo>
                    <a:pt x="3204309" y="2285508"/>
                    <a:pt x="3199260" y="2288270"/>
                    <a:pt x="3197260" y="2290080"/>
                  </a:cubicBezTo>
                  <a:cubicBezTo>
                    <a:pt x="3191640" y="2295033"/>
                    <a:pt x="3186878" y="2293509"/>
                    <a:pt x="3191450" y="2285698"/>
                  </a:cubicBezTo>
                  <a:cubicBezTo>
                    <a:pt x="3194402" y="2278174"/>
                    <a:pt x="3182496" y="2294080"/>
                    <a:pt x="3180210" y="2292366"/>
                  </a:cubicBezTo>
                  <a:cubicBezTo>
                    <a:pt x="3176495" y="2290175"/>
                    <a:pt x="3188973" y="2281317"/>
                    <a:pt x="3186973" y="2280079"/>
                  </a:cubicBezTo>
                  <a:cubicBezTo>
                    <a:pt x="3185163" y="2277507"/>
                    <a:pt x="3177924" y="2286270"/>
                    <a:pt x="3176781" y="2281984"/>
                  </a:cubicBezTo>
                  <a:cubicBezTo>
                    <a:pt x="3175924" y="2278936"/>
                    <a:pt x="3180686" y="2277221"/>
                    <a:pt x="3182782" y="2275221"/>
                  </a:cubicBezTo>
                  <a:cubicBezTo>
                    <a:pt x="3192878" y="2256933"/>
                    <a:pt x="3158112" y="2278078"/>
                    <a:pt x="3167066" y="2296366"/>
                  </a:cubicBezTo>
                  <a:close/>
                  <a:moveTo>
                    <a:pt x="3169352" y="2257695"/>
                  </a:moveTo>
                  <a:cubicBezTo>
                    <a:pt x="3203451" y="2277602"/>
                    <a:pt x="3217548" y="2220833"/>
                    <a:pt x="3201070" y="2240931"/>
                  </a:cubicBezTo>
                  <a:cubicBezTo>
                    <a:pt x="3196879" y="2247408"/>
                    <a:pt x="3190688" y="2248075"/>
                    <a:pt x="3192307" y="2238930"/>
                  </a:cubicBezTo>
                  <a:cubicBezTo>
                    <a:pt x="3192212" y="2230739"/>
                    <a:pt x="3185735" y="2250265"/>
                    <a:pt x="3182496" y="2249408"/>
                  </a:cubicBezTo>
                  <a:cubicBezTo>
                    <a:pt x="3179258" y="2249408"/>
                    <a:pt x="3181544" y="2244931"/>
                    <a:pt x="3182496" y="2242931"/>
                  </a:cubicBezTo>
                  <a:cubicBezTo>
                    <a:pt x="3187163" y="2233501"/>
                    <a:pt x="3184116" y="2233882"/>
                    <a:pt x="3180496" y="2237121"/>
                  </a:cubicBezTo>
                  <a:cubicBezTo>
                    <a:pt x="3178591" y="2238930"/>
                    <a:pt x="3176210" y="2243217"/>
                    <a:pt x="3173924" y="2240645"/>
                  </a:cubicBezTo>
                  <a:cubicBezTo>
                    <a:pt x="3171638" y="2238073"/>
                    <a:pt x="3176019" y="2234644"/>
                    <a:pt x="3177734" y="2231977"/>
                  </a:cubicBezTo>
                  <a:cubicBezTo>
                    <a:pt x="3182115" y="2211499"/>
                    <a:pt x="3150968" y="2242169"/>
                    <a:pt x="3169352" y="2257695"/>
                  </a:cubicBezTo>
                  <a:close/>
                  <a:moveTo>
                    <a:pt x="3114107" y="2338657"/>
                  </a:moveTo>
                  <a:cubicBezTo>
                    <a:pt x="3127823" y="2366185"/>
                    <a:pt x="3162779" y="2326370"/>
                    <a:pt x="3142872" y="2336181"/>
                  </a:cubicBezTo>
                  <a:cubicBezTo>
                    <a:pt x="3137157" y="2339991"/>
                    <a:pt x="3132776" y="2338276"/>
                    <a:pt x="3138015" y="2331418"/>
                  </a:cubicBezTo>
                  <a:cubicBezTo>
                    <a:pt x="3139919" y="2328942"/>
                    <a:pt x="3138681" y="2329132"/>
                    <a:pt x="3136491" y="2330561"/>
                  </a:cubicBezTo>
                  <a:cubicBezTo>
                    <a:pt x="3133347" y="2332085"/>
                    <a:pt x="3130490" y="2336752"/>
                    <a:pt x="3126870" y="2336467"/>
                  </a:cubicBezTo>
                  <a:cubicBezTo>
                    <a:pt x="3124679" y="2335419"/>
                    <a:pt x="3128204" y="2332466"/>
                    <a:pt x="3129728" y="2331228"/>
                  </a:cubicBezTo>
                  <a:cubicBezTo>
                    <a:pt x="3137062" y="2325227"/>
                    <a:pt x="3134871" y="2324465"/>
                    <a:pt x="3130966" y="2325894"/>
                  </a:cubicBezTo>
                  <a:cubicBezTo>
                    <a:pt x="3128870" y="2326656"/>
                    <a:pt x="3125346" y="2329323"/>
                    <a:pt x="3124965" y="2326465"/>
                  </a:cubicBezTo>
                  <a:cubicBezTo>
                    <a:pt x="3124584" y="2323608"/>
                    <a:pt x="3129061" y="2322370"/>
                    <a:pt x="3131347" y="2320846"/>
                  </a:cubicBezTo>
                  <a:cubicBezTo>
                    <a:pt x="3142968" y="2305320"/>
                    <a:pt x="3108011" y="2320941"/>
                    <a:pt x="3114107" y="2338657"/>
                  </a:cubicBezTo>
                  <a:close/>
                  <a:moveTo>
                    <a:pt x="3112107" y="2297509"/>
                  </a:moveTo>
                  <a:cubicBezTo>
                    <a:pt x="3131252" y="2331037"/>
                    <a:pt x="3168304" y="2281126"/>
                    <a:pt x="3145825" y="2293985"/>
                  </a:cubicBezTo>
                  <a:cubicBezTo>
                    <a:pt x="3139348" y="2298652"/>
                    <a:pt x="3134014" y="2296652"/>
                    <a:pt x="3139634" y="2288365"/>
                  </a:cubicBezTo>
                  <a:cubicBezTo>
                    <a:pt x="3143349" y="2280269"/>
                    <a:pt x="3129251" y="2296652"/>
                    <a:pt x="3126870" y="2294557"/>
                  </a:cubicBezTo>
                  <a:cubicBezTo>
                    <a:pt x="3124203" y="2293318"/>
                    <a:pt x="3128109" y="2289699"/>
                    <a:pt x="3129823" y="2288175"/>
                  </a:cubicBezTo>
                  <a:cubicBezTo>
                    <a:pt x="3137919" y="2280841"/>
                    <a:pt x="3135252" y="2279888"/>
                    <a:pt x="3130776" y="2281698"/>
                  </a:cubicBezTo>
                  <a:cubicBezTo>
                    <a:pt x="3128299" y="2282650"/>
                    <a:pt x="3124489" y="2285889"/>
                    <a:pt x="3123727" y="2282460"/>
                  </a:cubicBezTo>
                  <a:cubicBezTo>
                    <a:pt x="3122965" y="2278936"/>
                    <a:pt x="3128109" y="2277507"/>
                    <a:pt x="3130776" y="2275602"/>
                  </a:cubicBezTo>
                  <a:cubicBezTo>
                    <a:pt x="3134395" y="2272840"/>
                    <a:pt x="3134300" y="2267505"/>
                    <a:pt x="3129823" y="2267791"/>
                  </a:cubicBezTo>
                  <a:cubicBezTo>
                    <a:pt x="3117631" y="2270363"/>
                    <a:pt x="3107916" y="2286746"/>
                    <a:pt x="3112107" y="2297509"/>
                  </a:cubicBezTo>
                  <a:close/>
                  <a:moveTo>
                    <a:pt x="3109249" y="2313797"/>
                  </a:moveTo>
                  <a:cubicBezTo>
                    <a:pt x="3110678" y="2303605"/>
                    <a:pt x="3086199" y="2329323"/>
                    <a:pt x="3091818" y="2310654"/>
                  </a:cubicBezTo>
                  <a:cubicBezTo>
                    <a:pt x="3093342" y="2307796"/>
                    <a:pt x="3095533" y="2303605"/>
                    <a:pt x="3090485" y="2307606"/>
                  </a:cubicBezTo>
                  <a:cubicBezTo>
                    <a:pt x="3086484" y="2310082"/>
                    <a:pt x="3083246" y="2316464"/>
                    <a:pt x="3078198" y="2316274"/>
                  </a:cubicBezTo>
                  <a:cubicBezTo>
                    <a:pt x="3071530" y="2314178"/>
                    <a:pt x="3097533" y="2296747"/>
                    <a:pt x="3081531" y="2301796"/>
                  </a:cubicBezTo>
                  <a:cubicBezTo>
                    <a:pt x="3078674" y="2302939"/>
                    <a:pt x="3074387" y="2306749"/>
                    <a:pt x="3073149" y="2302939"/>
                  </a:cubicBezTo>
                  <a:cubicBezTo>
                    <a:pt x="3071816" y="2299033"/>
                    <a:pt x="3077912" y="2297319"/>
                    <a:pt x="3080769" y="2294938"/>
                  </a:cubicBezTo>
                  <a:cubicBezTo>
                    <a:pt x="3084960" y="2291509"/>
                    <a:pt x="3083912" y="2285508"/>
                    <a:pt x="3078578" y="2286365"/>
                  </a:cubicBezTo>
                  <a:cubicBezTo>
                    <a:pt x="3028096" y="2310082"/>
                    <a:pt x="3086865" y="2359041"/>
                    <a:pt x="3109249" y="2313797"/>
                  </a:cubicBezTo>
                  <a:close/>
                  <a:moveTo>
                    <a:pt x="3059052" y="2366851"/>
                  </a:moveTo>
                  <a:cubicBezTo>
                    <a:pt x="3062100" y="2380282"/>
                    <a:pt x="3083151" y="2379139"/>
                    <a:pt x="3089532" y="2368185"/>
                  </a:cubicBezTo>
                  <a:cubicBezTo>
                    <a:pt x="3091151" y="2365327"/>
                    <a:pt x="3086484" y="2366470"/>
                    <a:pt x="3084579" y="2367518"/>
                  </a:cubicBezTo>
                  <a:cubicBezTo>
                    <a:pt x="3079150" y="2370280"/>
                    <a:pt x="3075531" y="2368375"/>
                    <a:pt x="3080769" y="2362851"/>
                  </a:cubicBezTo>
                  <a:cubicBezTo>
                    <a:pt x="3082674" y="2360851"/>
                    <a:pt x="3081626" y="2360946"/>
                    <a:pt x="3079531" y="2361993"/>
                  </a:cubicBezTo>
                  <a:cubicBezTo>
                    <a:pt x="3076578" y="2363041"/>
                    <a:pt x="3073626" y="2366851"/>
                    <a:pt x="3070482" y="2366089"/>
                  </a:cubicBezTo>
                  <a:cubicBezTo>
                    <a:pt x="3068673" y="2364851"/>
                    <a:pt x="3072197" y="2362851"/>
                    <a:pt x="3073626" y="2361898"/>
                  </a:cubicBezTo>
                  <a:cubicBezTo>
                    <a:pt x="3080674" y="2357326"/>
                    <a:pt x="3078864" y="2356469"/>
                    <a:pt x="3075245" y="2357326"/>
                  </a:cubicBezTo>
                  <a:cubicBezTo>
                    <a:pt x="3073340" y="2357803"/>
                    <a:pt x="3070006" y="2359803"/>
                    <a:pt x="3069911" y="2357231"/>
                  </a:cubicBezTo>
                  <a:cubicBezTo>
                    <a:pt x="3069816" y="2354659"/>
                    <a:pt x="3073911" y="2353993"/>
                    <a:pt x="3076102" y="2352850"/>
                  </a:cubicBezTo>
                  <a:cubicBezTo>
                    <a:pt x="3087913" y="2340086"/>
                    <a:pt x="3055147" y="2351421"/>
                    <a:pt x="3059052" y="2366851"/>
                  </a:cubicBezTo>
                  <a:close/>
                  <a:moveTo>
                    <a:pt x="3057147" y="2288556"/>
                  </a:moveTo>
                  <a:cubicBezTo>
                    <a:pt x="3059433" y="2282650"/>
                    <a:pt x="3041241" y="2295128"/>
                    <a:pt x="3049051" y="2283031"/>
                  </a:cubicBezTo>
                  <a:cubicBezTo>
                    <a:pt x="3050575" y="2281222"/>
                    <a:pt x="3049623" y="2281222"/>
                    <a:pt x="3047813" y="2282079"/>
                  </a:cubicBezTo>
                  <a:cubicBezTo>
                    <a:pt x="3045336" y="2282936"/>
                    <a:pt x="3042955" y="2286460"/>
                    <a:pt x="3040193" y="2285698"/>
                  </a:cubicBezTo>
                  <a:cubicBezTo>
                    <a:pt x="3038574" y="2284460"/>
                    <a:pt x="3041336" y="2282555"/>
                    <a:pt x="3042574" y="2281698"/>
                  </a:cubicBezTo>
                  <a:cubicBezTo>
                    <a:pt x="3048384" y="2277697"/>
                    <a:pt x="3046670" y="2276745"/>
                    <a:pt x="3043622" y="2277316"/>
                  </a:cubicBezTo>
                  <a:cubicBezTo>
                    <a:pt x="3041907" y="2277697"/>
                    <a:pt x="3039240" y="2279412"/>
                    <a:pt x="3038954" y="2276935"/>
                  </a:cubicBezTo>
                  <a:cubicBezTo>
                    <a:pt x="3038669" y="2274459"/>
                    <a:pt x="3042193" y="2274078"/>
                    <a:pt x="3044003" y="2273125"/>
                  </a:cubicBezTo>
                  <a:cubicBezTo>
                    <a:pt x="3046670" y="2271697"/>
                    <a:pt x="3046860" y="2267887"/>
                    <a:pt x="3043812" y="2267696"/>
                  </a:cubicBezTo>
                  <a:cubicBezTo>
                    <a:pt x="3014475" y="2274173"/>
                    <a:pt x="3039050" y="2313035"/>
                    <a:pt x="3057147" y="2288556"/>
                  </a:cubicBezTo>
                  <a:close/>
                  <a:moveTo>
                    <a:pt x="3047146" y="2353040"/>
                  </a:moveTo>
                  <a:cubicBezTo>
                    <a:pt x="3038288" y="2354088"/>
                    <a:pt x="3037716" y="2349230"/>
                    <a:pt x="3046003" y="2344753"/>
                  </a:cubicBezTo>
                  <a:cubicBezTo>
                    <a:pt x="3049337" y="2342848"/>
                    <a:pt x="3048099" y="2342467"/>
                    <a:pt x="3045146" y="2342848"/>
                  </a:cubicBezTo>
                  <a:cubicBezTo>
                    <a:pt x="3041336" y="2342943"/>
                    <a:pt x="3035716" y="2346658"/>
                    <a:pt x="3032573" y="2344182"/>
                  </a:cubicBezTo>
                  <a:cubicBezTo>
                    <a:pt x="3031334" y="2341705"/>
                    <a:pt x="3036478" y="2340372"/>
                    <a:pt x="3038669" y="2339800"/>
                  </a:cubicBezTo>
                  <a:cubicBezTo>
                    <a:pt x="3049146" y="2336943"/>
                    <a:pt x="3047718" y="2334657"/>
                    <a:pt x="3043336" y="2334180"/>
                  </a:cubicBezTo>
                  <a:cubicBezTo>
                    <a:pt x="3040859" y="2333895"/>
                    <a:pt x="3036097" y="2335133"/>
                    <a:pt x="3037526" y="2331514"/>
                  </a:cubicBezTo>
                  <a:cubicBezTo>
                    <a:pt x="3038954" y="2327894"/>
                    <a:pt x="3043812" y="2329037"/>
                    <a:pt x="3046956" y="2328466"/>
                  </a:cubicBezTo>
                  <a:cubicBezTo>
                    <a:pt x="3051337" y="2327704"/>
                    <a:pt x="3054480" y="2322846"/>
                    <a:pt x="3050861" y="2320941"/>
                  </a:cubicBezTo>
                  <a:cubicBezTo>
                    <a:pt x="3047527" y="2319226"/>
                    <a:pt x="3041431" y="2320750"/>
                    <a:pt x="3037526" y="2321989"/>
                  </a:cubicBezTo>
                  <a:cubicBezTo>
                    <a:pt x="3015618" y="2327418"/>
                    <a:pt x="3011237" y="2364184"/>
                    <a:pt x="3038669" y="2361803"/>
                  </a:cubicBezTo>
                  <a:cubicBezTo>
                    <a:pt x="3044003" y="2361993"/>
                    <a:pt x="3062576" y="2352564"/>
                    <a:pt x="3047146" y="2353040"/>
                  </a:cubicBezTo>
                  <a:close/>
                  <a:moveTo>
                    <a:pt x="3010665" y="2403904"/>
                  </a:moveTo>
                  <a:cubicBezTo>
                    <a:pt x="3019143" y="2412095"/>
                    <a:pt x="3053433" y="2392474"/>
                    <a:pt x="3032096" y="2395617"/>
                  </a:cubicBezTo>
                  <a:cubicBezTo>
                    <a:pt x="3024953" y="2397808"/>
                    <a:pt x="3021048" y="2394950"/>
                    <a:pt x="3027143" y="2389902"/>
                  </a:cubicBezTo>
                  <a:cubicBezTo>
                    <a:pt x="3029334" y="2388283"/>
                    <a:pt x="3033144" y="2385425"/>
                    <a:pt x="3027525" y="2387044"/>
                  </a:cubicBezTo>
                  <a:cubicBezTo>
                    <a:pt x="3023429" y="2387711"/>
                    <a:pt x="3018571" y="2391997"/>
                    <a:pt x="3014666" y="2390283"/>
                  </a:cubicBezTo>
                  <a:cubicBezTo>
                    <a:pt x="3012761" y="2388283"/>
                    <a:pt x="3017809" y="2386378"/>
                    <a:pt x="3020000" y="2385425"/>
                  </a:cubicBezTo>
                  <a:cubicBezTo>
                    <a:pt x="3030382" y="2381234"/>
                    <a:pt x="3028382" y="2379520"/>
                    <a:pt x="3023619" y="2379805"/>
                  </a:cubicBezTo>
                  <a:cubicBezTo>
                    <a:pt x="3021048" y="2379996"/>
                    <a:pt x="3016190" y="2381710"/>
                    <a:pt x="3016952" y="2378376"/>
                  </a:cubicBezTo>
                  <a:cubicBezTo>
                    <a:pt x="3017714" y="2374947"/>
                    <a:pt x="3023048" y="2375138"/>
                    <a:pt x="3026191" y="2374186"/>
                  </a:cubicBezTo>
                  <a:cubicBezTo>
                    <a:pt x="3030668" y="2372852"/>
                    <a:pt x="3032763" y="2367994"/>
                    <a:pt x="3028572" y="2366851"/>
                  </a:cubicBezTo>
                  <a:cubicBezTo>
                    <a:pt x="3009332" y="2364184"/>
                    <a:pt x="2986853" y="2392759"/>
                    <a:pt x="3010665" y="2403904"/>
                  </a:cubicBezTo>
                  <a:close/>
                  <a:moveTo>
                    <a:pt x="2989996" y="2377329"/>
                  </a:moveTo>
                  <a:cubicBezTo>
                    <a:pt x="2993996" y="2375995"/>
                    <a:pt x="2999807" y="2372947"/>
                    <a:pt x="3001998" y="2369995"/>
                  </a:cubicBezTo>
                  <a:cubicBezTo>
                    <a:pt x="3004569" y="2366375"/>
                    <a:pt x="2998283" y="2367042"/>
                    <a:pt x="2995616" y="2367899"/>
                  </a:cubicBezTo>
                  <a:cubicBezTo>
                    <a:pt x="2987805" y="2370471"/>
                    <a:pt x="2983805" y="2366851"/>
                    <a:pt x="2991520" y="2360755"/>
                  </a:cubicBezTo>
                  <a:cubicBezTo>
                    <a:pt x="2997711" y="2354374"/>
                    <a:pt x="2979042" y="2365422"/>
                    <a:pt x="2977423" y="2362565"/>
                  </a:cubicBezTo>
                  <a:cubicBezTo>
                    <a:pt x="2973232" y="2358850"/>
                    <a:pt x="2999521" y="2352373"/>
                    <a:pt x="2985329" y="2351802"/>
                  </a:cubicBezTo>
                  <a:cubicBezTo>
                    <a:pt x="2982757" y="2351992"/>
                    <a:pt x="2977994" y="2353707"/>
                    <a:pt x="2978376" y="2350278"/>
                  </a:cubicBezTo>
                  <a:cubicBezTo>
                    <a:pt x="2978757" y="2346754"/>
                    <a:pt x="2984186" y="2347135"/>
                    <a:pt x="2987234" y="2345992"/>
                  </a:cubicBezTo>
                  <a:cubicBezTo>
                    <a:pt x="2991520" y="2344563"/>
                    <a:pt x="2993139" y="2339515"/>
                    <a:pt x="2988853" y="2338467"/>
                  </a:cubicBezTo>
                  <a:cubicBezTo>
                    <a:pt x="2955420" y="2337705"/>
                    <a:pt x="2953896" y="2384663"/>
                    <a:pt x="2989996" y="2377329"/>
                  </a:cubicBezTo>
                  <a:close/>
                  <a:moveTo>
                    <a:pt x="2946752" y="2416858"/>
                  </a:moveTo>
                  <a:cubicBezTo>
                    <a:pt x="2950086" y="2425906"/>
                    <a:pt x="2983233" y="2418286"/>
                    <a:pt x="2966184" y="2415524"/>
                  </a:cubicBezTo>
                  <a:cubicBezTo>
                    <a:pt x="2959421" y="2415524"/>
                    <a:pt x="2957897" y="2411619"/>
                    <a:pt x="2966660" y="2408761"/>
                  </a:cubicBezTo>
                  <a:cubicBezTo>
                    <a:pt x="2969803" y="2407714"/>
                    <a:pt x="2968851" y="2407237"/>
                    <a:pt x="2966279" y="2407142"/>
                  </a:cubicBezTo>
                  <a:cubicBezTo>
                    <a:pt x="2963040" y="2406666"/>
                    <a:pt x="2957706" y="2409047"/>
                    <a:pt x="2955325" y="2406571"/>
                  </a:cubicBezTo>
                  <a:cubicBezTo>
                    <a:pt x="2954753" y="2404475"/>
                    <a:pt x="2959326" y="2404189"/>
                    <a:pt x="2961326" y="2403904"/>
                  </a:cubicBezTo>
                  <a:cubicBezTo>
                    <a:pt x="2970851" y="2403046"/>
                    <a:pt x="2969993" y="2401046"/>
                    <a:pt x="2966279" y="2400093"/>
                  </a:cubicBezTo>
                  <a:cubicBezTo>
                    <a:pt x="2964278" y="2399522"/>
                    <a:pt x="2959897" y="2399808"/>
                    <a:pt x="2961802" y="2397141"/>
                  </a:cubicBezTo>
                  <a:cubicBezTo>
                    <a:pt x="2963707" y="2394474"/>
                    <a:pt x="2967612" y="2395998"/>
                    <a:pt x="2970375" y="2395998"/>
                  </a:cubicBezTo>
                  <a:cubicBezTo>
                    <a:pt x="2974280" y="2395998"/>
                    <a:pt x="2977899" y="2392569"/>
                    <a:pt x="2975042" y="2390473"/>
                  </a:cubicBezTo>
                  <a:cubicBezTo>
                    <a:pt x="2960373" y="2383806"/>
                    <a:pt x="2933799" y="2401237"/>
                    <a:pt x="2946752" y="2416858"/>
                  </a:cubicBezTo>
                  <a:close/>
                  <a:moveTo>
                    <a:pt x="2924940" y="2394093"/>
                  </a:moveTo>
                  <a:cubicBezTo>
                    <a:pt x="2929036" y="2393140"/>
                    <a:pt x="2935418" y="2391330"/>
                    <a:pt x="2937990" y="2388473"/>
                  </a:cubicBezTo>
                  <a:cubicBezTo>
                    <a:pt x="2941037" y="2385235"/>
                    <a:pt x="2934751" y="2385139"/>
                    <a:pt x="2931893" y="2385616"/>
                  </a:cubicBezTo>
                  <a:cubicBezTo>
                    <a:pt x="2923893" y="2386949"/>
                    <a:pt x="2920083" y="2382949"/>
                    <a:pt x="2928845" y="2377996"/>
                  </a:cubicBezTo>
                  <a:cubicBezTo>
                    <a:pt x="2935894" y="2372471"/>
                    <a:pt x="2915796" y="2380853"/>
                    <a:pt x="2914558" y="2377996"/>
                  </a:cubicBezTo>
                  <a:cubicBezTo>
                    <a:pt x="2912748" y="2375710"/>
                    <a:pt x="2917892" y="2374281"/>
                    <a:pt x="2920083" y="2373614"/>
                  </a:cubicBezTo>
                  <a:cubicBezTo>
                    <a:pt x="2930655" y="2370661"/>
                    <a:pt x="2928655" y="2368661"/>
                    <a:pt x="2923893" y="2368280"/>
                  </a:cubicBezTo>
                  <a:cubicBezTo>
                    <a:pt x="2921226" y="2368090"/>
                    <a:pt x="2916368" y="2369233"/>
                    <a:pt x="2917225" y="2365899"/>
                  </a:cubicBezTo>
                  <a:cubicBezTo>
                    <a:pt x="2918082" y="2362470"/>
                    <a:pt x="2923416" y="2363422"/>
                    <a:pt x="2926559" y="2362851"/>
                  </a:cubicBezTo>
                  <a:cubicBezTo>
                    <a:pt x="2931036" y="2362089"/>
                    <a:pt x="2933322" y="2357231"/>
                    <a:pt x="2929226" y="2355707"/>
                  </a:cubicBezTo>
                  <a:cubicBezTo>
                    <a:pt x="2895984" y="2350373"/>
                    <a:pt x="2887793" y="2396474"/>
                    <a:pt x="2924940" y="2394093"/>
                  </a:cubicBezTo>
                  <a:close/>
                  <a:moveTo>
                    <a:pt x="2881506" y="2422382"/>
                  </a:moveTo>
                  <a:cubicBezTo>
                    <a:pt x="2887698" y="2430383"/>
                    <a:pt x="2919320" y="2419525"/>
                    <a:pt x="2900651" y="2418858"/>
                  </a:cubicBezTo>
                  <a:cubicBezTo>
                    <a:pt x="2897223" y="2419334"/>
                    <a:pt x="2894746" y="2418477"/>
                    <a:pt x="2894079" y="2417334"/>
                  </a:cubicBezTo>
                  <a:cubicBezTo>
                    <a:pt x="2893412" y="2416096"/>
                    <a:pt x="2894651" y="2414381"/>
                    <a:pt x="2898556" y="2412571"/>
                  </a:cubicBezTo>
                  <a:cubicBezTo>
                    <a:pt x="2904938" y="2408571"/>
                    <a:pt x="2887126" y="2414095"/>
                    <a:pt x="2886269" y="2411714"/>
                  </a:cubicBezTo>
                  <a:cubicBezTo>
                    <a:pt x="2883887" y="2407809"/>
                    <a:pt x="2906843" y="2407523"/>
                    <a:pt x="2894936" y="2404570"/>
                  </a:cubicBezTo>
                  <a:cubicBezTo>
                    <a:pt x="2892651" y="2404285"/>
                    <a:pt x="2888364" y="2404856"/>
                    <a:pt x="2889317" y="2402284"/>
                  </a:cubicBezTo>
                  <a:cubicBezTo>
                    <a:pt x="2890269" y="2399522"/>
                    <a:pt x="2894841" y="2400760"/>
                    <a:pt x="2897699" y="2400379"/>
                  </a:cubicBezTo>
                  <a:cubicBezTo>
                    <a:pt x="2901604" y="2399903"/>
                    <a:pt x="2903985" y="2396188"/>
                    <a:pt x="2900461" y="2394664"/>
                  </a:cubicBezTo>
                  <a:cubicBezTo>
                    <a:pt x="2883507" y="2389426"/>
                    <a:pt x="2862170" y="2410190"/>
                    <a:pt x="2881506" y="2422382"/>
                  </a:cubicBezTo>
                  <a:close/>
                  <a:moveTo>
                    <a:pt x="2873601" y="2389426"/>
                  </a:moveTo>
                  <a:cubicBezTo>
                    <a:pt x="2878268" y="2388378"/>
                    <a:pt x="2885221" y="2385806"/>
                    <a:pt x="2887888" y="2382663"/>
                  </a:cubicBezTo>
                  <a:cubicBezTo>
                    <a:pt x="2891317" y="2376662"/>
                    <a:pt x="2877792" y="2380472"/>
                    <a:pt x="2874934" y="2379805"/>
                  </a:cubicBezTo>
                  <a:cubicBezTo>
                    <a:pt x="2868362" y="2379043"/>
                    <a:pt x="2870648" y="2373614"/>
                    <a:pt x="2875791" y="2370757"/>
                  </a:cubicBezTo>
                  <a:cubicBezTo>
                    <a:pt x="2883126" y="2364375"/>
                    <a:pt x="2860932" y="2374186"/>
                    <a:pt x="2859313" y="2370757"/>
                  </a:cubicBezTo>
                  <a:cubicBezTo>
                    <a:pt x="2856932" y="2368185"/>
                    <a:pt x="2862551" y="2366470"/>
                    <a:pt x="2865123" y="2365804"/>
                  </a:cubicBezTo>
                  <a:cubicBezTo>
                    <a:pt x="2876934" y="2362375"/>
                    <a:pt x="2874362" y="2360089"/>
                    <a:pt x="2868838" y="2359708"/>
                  </a:cubicBezTo>
                  <a:cubicBezTo>
                    <a:pt x="2865790" y="2359517"/>
                    <a:pt x="2860266" y="2360851"/>
                    <a:pt x="2860932" y="2356945"/>
                  </a:cubicBezTo>
                  <a:cubicBezTo>
                    <a:pt x="2861599" y="2353040"/>
                    <a:pt x="2867790" y="2354088"/>
                    <a:pt x="2871315" y="2353421"/>
                  </a:cubicBezTo>
                  <a:cubicBezTo>
                    <a:pt x="2876363" y="2352468"/>
                    <a:pt x="2878363" y="2346944"/>
                    <a:pt x="2873505" y="2345134"/>
                  </a:cubicBezTo>
                  <a:cubicBezTo>
                    <a:pt x="2864647" y="2342753"/>
                    <a:pt x="2852836" y="2347325"/>
                    <a:pt x="2847216" y="2353993"/>
                  </a:cubicBezTo>
                  <a:cubicBezTo>
                    <a:pt x="2832167" y="2370566"/>
                    <a:pt x="2853979" y="2393807"/>
                    <a:pt x="2873601" y="2389426"/>
                  </a:cubicBezTo>
                  <a:close/>
                  <a:moveTo>
                    <a:pt x="2826261" y="2427621"/>
                  </a:moveTo>
                  <a:cubicBezTo>
                    <a:pt x="2830928" y="2438098"/>
                    <a:pt x="2870838" y="2432193"/>
                    <a:pt x="2849502" y="2427526"/>
                  </a:cubicBezTo>
                  <a:cubicBezTo>
                    <a:pt x="2841977" y="2426954"/>
                    <a:pt x="2839215" y="2423049"/>
                    <a:pt x="2846835" y="2420477"/>
                  </a:cubicBezTo>
                  <a:cubicBezTo>
                    <a:pt x="2849502" y="2419715"/>
                    <a:pt x="2854169" y="2418477"/>
                    <a:pt x="2848264" y="2418001"/>
                  </a:cubicBezTo>
                  <a:cubicBezTo>
                    <a:pt x="2844168" y="2417143"/>
                    <a:pt x="2838072" y="2419429"/>
                    <a:pt x="2835024" y="2416572"/>
                  </a:cubicBezTo>
                  <a:cubicBezTo>
                    <a:pt x="2833976" y="2414095"/>
                    <a:pt x="2839406" y="2414000"/>
                    <a:pt x="2841787" y="2413905"/>
                  </a:cubicBezTo>
                  <a:cubicBezTo>
                    <a:pt x="2853122" y="2413714"/>
                    <a:pt x="2851788" y="2411428"/>
                    <a:pt x="2847216" y="2410000"/>
                  </a:cubicBezTo>
                  <a:cubicBezTo>
                    <a:pt x="2844740" y="2409238"/>
                    <a:pt x="2839501" y="2409142"/>
                    <a:pt x="2841406" y="2406285"/>
                  </a:cubicBezTo>
                  <a:cubicBezTo>
                    <a:pt x="2843311" y="2403427"/>
                    <a:pt x="2848264" y="2405523"/>
                    <a:pt x="2851598" y="2405713"/>
                  </a:cubicBezTo>
                  <a:cubicBezTo>
                    <a:pt x="2856265" y="2406094"/>
                    <a:pt x="2859980" y="2402189"/>
                    <a:pt x="2856456" y="2399808"/>
                  </a:cubicBezTo>
                  <a:cubicBezTo>
                    <a:pt x="2853122" y="2397522"/>
                    <a:pt x="2846645" y="2397522"/>
                    <a:pt x="2842454" y="2397808"/>
                  </a:cubicBezTo>
                  <a:cubicBezTo>
                    <a:pt x="2827023" y="2398189"/>
                    <a:pt x="2812355" y="2414476"/>
                    <a:pt x="2826261" y="2427621"/>
                  </a:cubicBezTo>
                  <a:close/>
                  <a:moveTo>
                    <a:pt x="2829785" y="2352088"/>
                  </a:moveTo>
                  <a:cubicBezTo>
                    <a:pt x="2836739" y="2347230"/>
                    <a:pt x="2809593" y="2347801"/>
                    <a:pt x="2823975" y="2340753"/>
                  </a:cubicBezTo>
                  <a:cubicBezTo>
                    <a:pt x="2826261" y="2340086"/>
                    <a:pt x="2830167" y="2339038"/>
                    <a:pt x="2825309" y="2338372"/>
                  </a:cubicBezTo>
                  <a:cubicBezTo>
                    <a:pt x="2821975" y="2337514"/>
                    <a:pt x="2816546" y="2339324"/>
                    <a:pt x="2814260" y="2336371"/>
                  </a:cubicBezTo>
                  <a:cubicBezTo>
                    <a:pt x="2813593" y="2333800"/>
                    <a:pt x="2817975" y="2334085"/>
                    <a:pt x="2820070" y="2334085"/>
                  </a:cubicBezTo>
                  <a:cubicBezTo>
                    <a:pt x="2829500" y="2334180"/>
                    <a:pt x="2828547" y="2331895"/>
                    <a:pt x="2824833" y="2330275"/>
                  </a:cubicBezTo>
                  <a:cubicBezTo>
                    <a:pt x="2822737" y="2329418"/>
                    <a:pt x="2818451" y="2329228"/>
                    <a:pt x="2820165" y="2326465"/>
                  </a:cubicBezTo>
                  <a:cubicBezTo>
                    <a:pt x="2821975" y="2323608"/>
                    <a:pt x="2825880" y="2325894"/>
                    <a:pt x="2828643" y="2326180"/>
                  </a:cubicBezTo>
                  <a:cubicBezTo>
                    <a:pt x="2832643" y="2326656"/>
                    <a:pt x="2835882" y="2322941"/>
                    <a:pt x="2832834" y="2320369"/>
                  </a:cubicBezTo>
                  <a:cubicBezTo>
                    <a:pt x="2796638" y="2305034"/>
                    <a:pt x="2790352" y="2363899"/>
                    <a:pt x="2829785" y="2352088"/>
                  </a:cubicBezTo>
                  <a:close/>
                  <a:moveTo>
                    <a:pt x="2791114" y="2394474"/>
                  </a:moveTo>
                  <a:cubicBezTo>
                    <a:pt x="2799972" y="2404094"/>
                    <a:pt x="2834453" y="2390188"/>
                    <a:pt x="2812355" y="2389711"/>
                  </a:cubicBezTo>
                  <a:cubicBezTo>
                    <a:pt x="2804544" y="2390664"/>
                    <a:pt x="2799972" y="2386568"/>
                    <a:pt x="2808164" y="2381996"/>
                  </a:cubicBezTo>
                  <a:cubicBezTo>
                    <a:pt x="2811117" y="2380377"/>
                    <a:pt x="2809688" y="2379901"/>
                    <a:pt x="2806640" y="2380282"/>
                  </a:cubicBezTo>
                  <a:cubicBezTo>
                    <a:pt x="2803306" y="2380663"/>
                    <a:pt x="2800163" y="2381805"/>
                    <a:pt x="2796829" y="2382187"/>
                  </a:cubicBezTo>
                  <a:cubicBezTo>
                    <a:pt x="2790161" y="2382091"/>
                    <a:pt x="2793686" y="2377900"/>
                    <a:pt x="2798734" y="2377424"/>
                  </a:cubicBezTo>
                  <a:cubicBezTo>
                    <a:pt x="2809021" y="2374947"/>
                    <a:pt x="2806735" y="2372852"/>
                    <a:pt x="2801877" y="2372376"/>
                  </a:cubicBezTo>
                  <a:cubicBezTo>
                    <a:pt x="2789590" y="2372662"/>
                    <a:pt x="2794638" y="2366089"/>
                    <a:pt x="2803973" y="2367137"/>
                  </a:cubicBezTo>
                  <a:cubicBezTo>
                    <a:pt x="2808354" y="2366566"/>
                    <a:pt x="2810164" y="2361993"/>
                    <a:pt x="2805878" y="2360184"/>
                  </a:cubicBezTo>
                  <a:cubicBezTo>
                    <a:pt x="2801973" y="2358565"/>
                    <a:pt x="2795972" y="2359803"/>
                    <a:pt x="2792162" y="2360755"/>
                  </a:cubicBezTo>
                  <a:cubicBezTo>
                    <a:pt x="2773683" y="2366375"/>
                    <a:pt x="2775302" y="2386092"/>
                    <a:pt x="2791114" y="2394474"/>
                  </a:cubicBezTo>
                  <a:close/>
                  <a:moveTo>
                    <a:pt x="2740155" y="2411905"/>
                  </a:moveTo>
                  <a:cubicBezTo>
                    <a:pt x="2739488" y="2422287"/>
                    <a:pt x="2775969" y="2429145"/>
                    <a:pt x="2760158" y="2419048"/>
                  </a:cubicBezTo>
                  <a:cubicBezTo>
                    <a:pt x="2753395" y="2416000"/>
                    <a:pt x="2753585" y="2411524"/>
                    <a:pt x="2763587" y="2412667"/>
                  </a:cubicBezTo>
                  <a:cubicBezTo>
                    <a:pt x="2767206" y="2413047"/>
                    <a:pt x="2766444" y="2412095"/>
                    <a:pt x="2763873" y="2410952"/>
                  </a:cubicBezTo>
                  <a:cubicBezTo>
                    <a:pt x="2760825" y="2408952"/>
                    <a:pt x="2754633" y="2409047"/>
                    <a:pt x="2753204" y="2405618"/>
                  </a:cubicBezTo>
                  <a:cubicBezTo>
                    <a:pt x="2753490" y="2403237"/>
                    <a:pt x="2758253" y="2404856"/>
                    <a:pt x="2760348" y="2405523"/>
                  </a:cubicBezTo>
                  <a:cubicBezTo>
                    <a:pt x="2770159" y="2408857"/>
                    <a:pt x="2770159" y="2406571"/>
                    <a:pt x="2766920" y="2403999"/>
                  </a:cubicBezTo>
                  <a:cubicBezTo>
                    <a:pt x="2765111" y="2402570"/>
                    <a:pt x="2760729" y="2400855"/>
                    <a:pt x="2763682" y="2399141"/>
                  </a:cubicBezTo>
                  <a:cubicBezTo>
                    <a:pt x="2766730" y="2397331"/>
                    <a:pt x="2769968" y="2400665"/>
                    <a:pt x="2772731" y="2401903"/>
                  </a:cubicBezTo>
                  <a:cubicBezTo>
                    <a:pt x="2776636" y="2403522"/>
                    <a:pt x="2781684" y="2401522"/>
                    <a:pt x="2779779" y="2398379"/>
                  </a:cubicBezTo>
                  <a:cubicBezTo>
                    <a:pt x="2777779" y="2395331"/>
                    <a:pt x="2771969" y="2393617"/>
                    <a:pt x="2768635" y="2392474"/>
                  </a:cubicBezTo>
                  <a:cubicBezTo>
                    <a:pt x="2755776" y="2388473"/>
                    <a:pt x="2735202" y="2396093"/>
                    <a:pt x="2740155" y="2411905"/>
                  </a:cubicBezTo>
                  <a:close/>
                  <a:moveTo>
                    <a:pt x="2713866" y="2377805"/>
                  </a:moveTo>
                  <a:cubicBezTo>
                    <a:pt x="2718724" y="2385616"/>
                    <a:pt x="2731868" y="2389140"/>
                    <a:pt x="2740822" y="2386568"/>
                  </a:cubicBezTo>
                  <a:cubicBezTo>
                    <a:pt x="2744918" y="2384949"/>
                    <a:pt x="2739203" y="2382187"/>
                    <a:pt x="2736345" y="2381520"/>
                  </a:cubicBezTo>
                  <a:cubicBezTo>
                    <a:pt x="2728440" y="2379520"/>
                    <a:pt x="2726630" y="2374281"/>
                    <a:pt x="2736631" y="2373519"/>
                  </a:cubicBezTo>
                  <a:cubicBezTo>
                    <a:pt x="2745299" y="2371423"/>
                    <a:pt x="2723486" y="2370661"/>
                    <a:pt x="2723582" y="2367518"/>
                  </a:cubicBezTo>
                  <a:cubicBezTo>
                    <a:pt x="2723201" y="2362755"/>
                    <a:pt x="2738917" y="2368471"/>
                    <a:pt x="2738917" y="2365899"/>
                  </a:cubicBezTo>
                  <a:cubicBezTo>
                    <a:pt x="2740060" y="2362660"/>
                    <a:pt x="2727773" y="2361613"/>
                    <a:pt x="2730916" y="2357898"/>
                  </a:cubicBezTo>
                  <a:cubicBezTo>
                    <a:pt x="2733107" y="2355231"/>
                    <a:pt x="2737584" y="2358279"/>
                    <a:pt x="2740727" y="2359041"/>
                  </a:cubicBezTo>
                  <a:cubicBezTo>
                    <a:pt x="2745203" y="2359993"/>
                    <a:pt x="2749204" y="2356755"/>
                    <a:pt x="2746061" y="2353612"/>
                  </a:cubicBezTo>
                  <a:cubicBezTo>
                    <a:pt x="2743203" y="2350849"/>
                    <a:pt x="2736917" y="2349706"/>
                    <a:pt x="2732916" y="2349230"/>
                  </a:cubicBezTo>
                  <a:cubicBezTo>
                    <a:pt x="2716438" y="2347039"/>
                    <a:pt x="2702532" y="2362851"/>
                    <a:pt x="2713866" y="2377805"/>
                  </a:cubicBezTo>
                  <a:close/>
                  <a:moveTo>
                    <a:pt x="2679100" y="2399046"/>
                  </a:moveTo>
                  <a:cubicBezTo>
                    <a:pt x="2682719" y="2405904"/>
                    <a:pt x="2694340" y="2409238"/>
                    <a:pt x="2701769" y="2407999"/>
                  </a:cubicBezTo>
                  <a:cubicBezTo>
                    <a:pt x="2705389" y="2407047"/>
                    <a:pt x="2700626" y="2404285"/>
                    <a:pt x="2698150" y="2403522"/>
                  </a:cubicBezTo>
                  <a:cubicBezTo>
                    <a:pt x="2691483" y="2401332"/>
                    <a:pt x="2690054" y="2397046"/>
                    <a:pt x="2698721" y="2396950"/>
                  </a:cubicBezTo>
                  <a:cubicBezTo>
                    <a:pt x="2706246" y="2395903"/>
                    <a:pt x="2687577" y="2393807"/>
                    <a:pt x="2687673" y="2391330"/>
                  </a:cubicBezTo>
                  <a:cubicBezTo>
                    <a:pt x="2687101" y="2389045"/>
                    <a:pt x="2691673" y="2389997"/>
                    <a:pt x="2693578" y="2390473"/>
                  </a:cubicBezTo>
                  <a:cubicBezTo>
                    <a:pt x="2702912" y="2392569"/>
                    <a:pt x="2702151" y="2390378"/>
                    <a:pt x="2698531" y="2388283"/>
                  </a:cubicBezTo>
                  <a:cubicBezTo>
                    <a:pt x="2696531" y="2387140"/>
                    <a:pt x="2692244" y="2385997"/>
                    <a:pt x="2694245" y="2383996"/>
                  </a:cubicBezTo>
                  <a:cubicBezTo>
                    <a:pt x="2696245" y="2381996"/>
                    <a:pt x="2700055" y="2384663"/>
                    <a:pt x="2702722" y="2385616"/>
                  </a:cubicBezTo>
                  <a:cubicBezTo>
                    <a:pt x="2706532" y="2386854"/>
                    <a:pt x="2710151" y="2384568"/>
                    <a:pt x="2707580" y="2381710"/>
                  </a:cubicBezTo>
                  <a:cubicBezTo>
                    <a:pt x="2695102" y="2370471"/>
                    <a:pt x="2665956" y="2379615"/>
                    <a:pt x="2679100" y="2399046"/>
                  </a:cubicBezTo>
                  <a:close/>
                  <a:moveTo>
                    <a:pt x="2665098" y="2351135"/>
                  </a:moveTo>
                  <a:cubicBezTo>
                    <a:pt x="2670718" y="2360279"/>
                    <a:pt x="2685958" y="2364280"/>
                    <a:pt x="2695769" y="2361041"/>
                  </a:cubicBezTo>
                  <a:cubicBezTo>
                    <a:pt x="2704436" y="2356088"/>
                    <a:pt x="2669384" y="2352373"/>
                    <a:pt x="2687292" y="2345706"/>
                  </a:cubicBezTo>
                  <a:cubicBezTo>
                    <a:pt x="2702055" y="2342753"/>
                    <a:pt x="2675385" y="2342848"/>
                    <a:pt x="2674528" y="2338562"/>
                  </a:cubicBezTo>
                  <a:cubicBezTo>
                    <a:pt x="2673480" y="2335228"/>
                    <a:pt x="2679195" y="2336181"/>
                    <a:pt x="2681862" y="2336562"/>
                  </a:cubicBezTo>
                  <a:cubicBezTo>
                    <a:pt x="2694054" y="2338181"/>
                    <a:pt x="2692626" y="2335038"/>
                    <a:pt x="2687768" y="2332561"/>
                  </a:cubicBezTo>
                  <a:cubicBezTo>
                    <a:pt x="2685006" y="2331228"/>
                    <a:pt x="2679576" y="2329990"/>
                    <a:pt x="2681672" y="2326846"/>
                  </a:cubicBezTo>
                  <a:cubicBezTo>
                    <a:pt x="2684243" y="2323513"/>
                    <a:pt x="2689482" y="2327513"/>
                    <a:pt x="2692626" y="2327894"/>
                  </a:cubicBezTo>
                  <a:cubicBezTo>
                    <a:pt x="2697674" y="2329037"/>
                    <a:pt x="2701769" y="2325037"/>
                    <a:pt x="2698055" y="2321322"/>
                  </a:cubicBezTo>
                  <a:cubicBezTo>
                    <a:pt x="2694626" y="2318083"/>
                    <a:pt x="2687673" y="2316940"/>
                    <a:pt x="2683196" y="2316369"/>
                  </a:cubicBezTo>
                  <a:cubicBezTo>
                    <a:pt x="2663003" y="2313988"/>
                    <a:pt x="2651668" y="2336086"/>
                    <a:pt x="2665098" y="2351135"/>
                  </a:cubicBezTo>
                  <a:close/>
                  <a:moveTo>
                    <a:pt x="2629379" y="2379139"/>
                  </a:moveTo>
                  <a:cubicBezTo>
                    <a:pt x="2632237" y="2381234"/>
                    <a:pt x="2636904" y="2384282"/>
                    <a:pt x="2640428" y="2384758"/>
                  </a:cubicBezTo>
                  <a:cubicBezTo>
                    <a:pt x="2644619" y="2385235"/>
                    <a:pt x="2641476" y="2381520"/>
                    <a:pt x="2639571" y="2379996"/>
                  </a:cubicBezTo>
                  <a:cubicBezTo>
                    <a:pt x="2634428" y="2375710"/>
                    <a:pt x="2635571" y="2371900"/>
                    <a:pt x="2643953" y="2375138"/>
                  </a:cubicBezTo>
                  <a:cubicBezTo>
                    <a:pt x="2652430" y="2377519"/>
                    <a:pt x="2634999" y="2368471"/>
                    <a:pt x="2636523" y="2366470"/>
                  </a:cubicBezTo>
                  <a:cubicBezTo>
                    <a:pt x="2637381" y="2364470"/>
                    <a:pt x="2641095" y="2366947"/>
                    <a:pt x="2642715" y="2368090"/>
                  </a:cubicBezTo>
                  <a:cubicBezTo>
                    <a:pt x="2647572" y="2371423"/>
                    <a:pt x="2652240" y="2373138"/>
                    <a:pt x="2648810" y="2368185"/>
                  </a:cubicBezTo>
                  <a:cubicBezTo>
                    <a:pt x="2647477" y="2366566"/>
                    <a:pt x="2644048" y="2363994"/>
                    <a:pt x="2647096" y="2363232"/>
                  </a:cubicBezTo>
                  <a:cubicBezTo>
                    <a:pt x="2650144" y="2362375"/>
                    <a:pt x="2652335" y="2365899"/>
                    <a:pt x="2654526" y="2367518"/>
                  </a:cubicBezTo>
                  <a:cubicBezTo>
                    <a:pt x="2657574" y="2369804"/>
                    <a:pt x="2662526" y="2369328"/>
                    <a:pt x="2661574" y="2366089"/>
                  </a:cubicBezTo>
                  <a:cubicBezTo>
                    <a:pt x="2650430" y="2345801"/>
                    <a:pt x="2608043" y="2355993"/>
                    <a:pt x="2629379" y="2379139"/>
                  </a:cubicBezTo>
                  <a:close/>
                  <a:moveTo>
                    <a:pt x="2613282" y="2338562"/>
                  </a:moveTo>
                  <a:cubicBezTo>
                    <a:pt x="2616426" y="2342563"/>
                    <a:pt x="2634999" y="2351516"/>
                    <a:pt x="2625284" y="2339800"/>
                  </a:cubicBezTo>
                  <a:cubicBezTo>
                    <a:pt x="2619664" y="2334562"/>
                    <a:pt x="2621378" y="2329894"/>
                    <a:pt x="2630903" y="2334085"/>
                  </a:cubicBezTo>
                  <a:cubicBezTo>
                    <a:pt x="2640428" y="2337324"/>
                    <a:pt x="2621093" y="2325703"/>
                    <a:pt x="2623093" y="2323513"/>
                  </a:cubicBezTo>
                  <a:cubicBezTo>
                    <a:pt x="2624236" y="2321131"/>
                    <a:pt x="2628427" y="2324179"/>
                    <a:pt x="2630237" y="2325608"/>
                  </a:cubicBezTo>
                  <a:cubicBezTo>
                    <a:pt x="2638904" y="2332085"/>
                    <a:pt x="2639667" y="2329704"/>
                    <a:pt x="2637285" y="2325989"/>
                  </a:cubicBezTo>
                  <a:cubicBezTo>
                    <a:pt x="2636047" y="2323893"/>
                    <a:pt x="2632142" y="2320846"/>
                    <a:pt x="2635857" y="2319893"/>
                  </a:cubicBezTo>
                  <a:cubicBezTo>
                    <a:pt x="2639571" y="2318941"/>
                    <a:pt x="2641571" y="2323417"/>
                    <a:pt x="2643953" y="2325513"/>
                  </a:cubicBezTo>
                  <a:cubicBezTo>
                    <a:pt x="2647286" y="2328370"/>
                    <a:pt x="2653097" y="2327894"/>
                    <a:pt x="2652240" y="2323989"/>
                  </a:cubicBezTo>
                  <a:cubicBezTo>
                    <a:pt x="2640143" y="2298081"/>
                    <a:pt x="2590994" y="2310654"/>
                    <a:pt x="2613282" y="2338562"/>
                  </a:cubicBezTo>
                  <a:close/>
                  <a:moveTo>
                    <a:pt x="2597852" y="2281031"/>
                  </a:moveTo>
                  <a:cubicBezTo>
                    <a:pt x="2599376" y="2289127"/>
                    <a:pt x="2609758" y="2295414"/>
                    <a:pt x="2617759" y="2295318"/>
                  </a:cubicBezTo>
                  <a:cubicBezTo>
                    <a:pt x="2625760" y="2293890"/>
                    <a:pt x="2600709" y="2282841"/>
                    <a:pt x="2616330" y="2282460"/>
                  </a:cubicBezTo>
                  <a:cubicBezTo>
                    <a:pt x="2628332" y="2283889"/>
                    <a:pt x="2608615" y="2277602"/>
                    <a:pt x="2608996" y="2274364"/>
                  </a:cubicBezTo>
                  <a:cubicBezTo>
                    <a:pt x="2610044" y="2270077"/>
                    <a:pt x="2621569" y="2278840"/>
                    <a:pt x="2622331" y="2276554"/>
                  </a:cubicBezTo>
                  <a:cubicBezTo>
                    <a:pt x="2624236" y="2273983"/>
                    <a:pt x="2614235" y="2270077"/>
                    <a:pt x="2617950" y="2267601"/>
                  </a:cubicBezTo>
                  <a:cubicBezTo>
                    <a:pt x="2620617" y="2265696"/>
                    <a:pt x="2623379" y="2269601"/>
                    <a:pt x="2625855" y="2271030"/>
                  </a:cubicBezTo>
                  <a:cubicBezTo>
                    <a:pt x="2629284" y="2273030"/>
                    <a:pt x="2633570" y="2271220"/>
                    <a:pt x="2631951" y="2267601"/>
                  </a:cubicBezTo>
                  <a:cubicBezTo>
                    <a:pt x="2630332" y="2264267"/>
                    <a:pt x="2625379" y="2261886"/>
                    <a:pt x="2622236" y="2260457"/>
                  </a:cubicBezTo>
                  <a:cubicBezTo>
                    <a:pt x="2608329" y="2254456"/>
                    <a:pt x="2592708" y="2265601"/>
                    <a:pt x="2597852" y="2281031"/>
                  </a:cubicBezTo>
                  <a:close/>
                  <a:moveTo>
                    <a:pt x="2564038" y="2337038"/>
                  </a:moveTo>
                  <a:cubicBezTo>
                    <a:pt x="2566705" y="2348754"/>
                    <a:pt x="2603376" y="2355040"/>
                    <a:pt x="2584517" y="2343705"/>
                  </a:cubicBezTo>
                  <a:cubicBezTo>
                    <a:pt x="2577754" y="2340943"/>
                    <a:pt x="2575849" y="2335990"/>
                    <a:pt x="2582707" y="2335609"/>
                  </a:cubicBezTo>
                  <a:cubicBezTo>
                    <a:pt x="2595185" y="2335324"/>
                    <a:pt x="2573087" y="2331323"/>
                    <a:pt x="2572610" y="2327894"/>
                  </a:cubicBezTo>
                  <a:cubicBezTo>
                    <a:pt x="2571944" y="2325037"/>
                    <a:pt x="2576706" y="2326561"/>
                    <a:pt x="2578897" y="2327227"/>
                  </a:cubicBezTo>
                  <a:cubicBezTo>
                    <a:pt x="2588898" y="2330466"/>
                    <a:pt x="2587946" y="2327704"/>
                    <a:pt x="2584041" y="2324846"/>
                  </a:cubicBezTo>
                  <a:cubicBezTo>
                    <a:pt x="2581945" y="2323322"/>
                    <a:pt x="2577278" y="2321608"/>
                    <a:pt x="2579278" y="2319322"/>
                  </a:cubicBezTo>
                  <a:cubicBezTo>
                    <a:pt x="2581278" y="2316940"/>
                    <a:pt x="2585469" y="2320560"/>
                    <a:pt x="2588327" y="2321798"/>
                  </a:cubicBezTo>
                  <a:cubicBezTo>
                    <a:pt x="2592423" y="2323513"/>
                    <a:pt x="2596233" y="2320846"/>
                    <a:pt x="2593280" y="2317226"/>
                  </a:cubicBezTo>
                  <a:cubicBezTo>
                    <a:pt x="2590708" y="2313892"/>
                    <a:pt x="2584802" y="2311987"/>
                    <a:pt x="2581088" y="2310844"/>
                  </a:cubicBezTo>
                  <a:cubicBezTo>
                    <a:pt x="2564514" y="2305987"/>
                    <a:pt x="2554037" y="2322274"/>
                    <a:pt x="2564038" y="2337038"/>
                  </a:cubicBezTo>
                  <a:close/>
                  <a:moveTo>
                    <a:pt x="2547655" y="2292842"/>
                  </a:moveTo>
                  <a:cubicBezTo>
                    <a:pt x="2550132" y="2297224"/>
                    <a:pt x="2566800" y="2308463"/>
                    <a:pt x="2559085" y="2295700"/>
                  </a:cubicBezTo>
                  <a:cubicBezTo>
                    <a:pt x="2554418" y="2289794"/>
                    <a:pt x="2556799" y="2285413"/>
                    <a:pt x="2565467" y="2290842"/>
                  </a:cubicBezTo>
                  <a:cubicBezTo>
                    <a:pt x="2568610" y="2292747"/>
                    <a:pt x="2568419" y="2291604"/>
                    <a:pt x="2566610" y="2289222"/>
                  </a:cubicBezTo>
                  <a:cubicBezTo>
                    <a:pt x="2564800" y="2285984"/>
                    <a:pt x="2558894" y="2283222"/>
                    <a:pt x="2559371" y="2279317"/>
                  </a:cubicBezTo>
                  <a:cubicBezTo>
                    <a:pt x="2560800" y="2277126"/>
                    <a:pt x="2564419" y="2280745"/>
                    <a:pt x="2566038" y="2282365"/>
                  </a:cubicBezTo>
                  <a:cubicBezTo>
                    <a:pt x="2573468" y="2289985"/>
                    <a:pt x="2574706" y="2287603"/>
                    <a:pt x="2572896" y="2283698"/>
                  </a:cubicBezTo>
                  <a:cubicBezTo>
                    <a:pt x="2571944" y="2281507"/>
                    <a:pt x="2568705" y="2277888"/>
                    <a:pt x="2572325" y="2277507"/>
                  </a:cubicBezTo>
                  <a:cubicBezTo>
                    <a:pt x="2576040" y="2277126"/>
                    <a:pt x="2577468" y="2281698"/>
                    <a:pt x="2579468" y="2284079"/>
                  </a:cubicBezTo>
                  <a:cubicBezTo>
                    <a:pt x="2582231" y="2287413"/>
                    <a:pt x="2587946" y="2287794"/>
                    <a:pt x="2587755" y="2283793"/>
                  </a:cubicBezTo>
                  <a:cubicBezTo>
                    <a:pt x="2580135" y="2257123"/>
                    <a:pt x="2530319" y="2262267"/>
                    <a:pt x="2547655" y="2292842"/>
                  </a:cubicBezTo>
                  <a:close/>
                  <a:moveTo>
                    <a:pt x="2542131" y="2205307"/>
                  </a:moveTo>
                  <a:cubicBezTo>
                    <a:pt x="2541083" y="2203307"/>
                    <a:pt x="2537749" y="2200450"/>
                    <a:pt x="2540797" y="2199402"/>
                  </a:cubicBezTo>
                  <a:cubicBezTo>
                    <a:pt x="2543845" y="2198354"/>
                    <a:pt x="2545655" y="2202640"/>
                    <a:pt x="2547655" y="2204641"/>
                  </a:cubicBezTo>
                  <a:cubicBezTo>
                    <a:pt x="2565943" y="2213022"/>
                    <a:pt x="2544702" y="2181304"/>
                    <a:pt x="2526224" y="2191496"/>
                  </a:cubicBezTo>
                  <a:cubicBezTo>
                    <a:pt x="2498696" y="2211118"/>
                    <a:pt x="2545178" y="2236740"/>
                    <a:pt x="2532415" y="2219309"/>
                  </a:cubicBezTo>
                  <a:cubicBezTo>
                    <a:pt x="2528129" y="2214832"/>
                    <a:pt x="2528891" y="2210451"/>
                    <a:pt x="2535273" y="2212832"/>
                  </a:cubicBezTo>
                  <a:cubicBezTo>
                    <a:pt x="2537463" y="2213785"/>
                    <a:pt x="2541083" y="2215404"/>
                    <a:pt x="2537749" y="2211784"/>
                  </a:cubicBezTo>
                  <a:cubicBezTo>
                    <a:pt x="2535749" y="2208927"/>
                    <a:pt x="2530415" y="2207117"/>
                    <a:pt x="2530319" y="2203497"/>
                  </a:cubicBezTo>
                  <a:cubicBezTo>
                    <a:pt x="2531272" y="2201116"/>
                    <a:pt x="2534701" y="2203974"/>
                    <a:pt x="2536320" y="2205307"/>
                  </a:cubicBezTo>
                  <a:cubicBezTo>
                    <a:pt x="2543464" y="2211213"/>
                    <a:pt x="2544131" y="2208832"/>
                    <a:pt x="2542131" y="2205307"/>
                  </a:cubicBezTo>
                  <a:close/>
                  <a:moveTo>
                    <a:pt x="2508031" y="2303796"/>
                  </a:moveTo>
                  <a:cubicBezTo>
                    <a:pt x="2509936" y="2307415"/>
                    <a:pt x="2523461" y="2317417"/>
                    <a:pt x="2517366" y="2306653"/>
                  </a:cubicBezTo>
                  <a:cubicBezTo>
                    <a:pt x="2513651" y="2301605"/>
                    <a:pt x="2515651" y="2298176"/>
                    <a:pt x="2522700" y="2303034"/>
                  </a:cubicBezTo>
                  <a:cubicBezTo>
                    <a:pt x="2525271" y="2304748"/>
                    <a:pt x="2525081" y="2303796"/>
                    <a:pt x="2523652" y="2301796"/>
                  </a:cubicBezTo>
                  <a:cubicBezTo>
                    <a:pt x="2522223" y="2299033"/>
                    <a:pt x="2517366" y="2296557"/>
                    <a:pt x="2517842" y="2293318"/>
                  </a:cubicBezTo>
                  <a:cubicBezTo>
                    <a:pt x="2519080" y="2291604"/>
                    <a:pt x="2522033" y="2294747"/>
                    <a:pt x="2523271" y="2296080"/>
                  </a:cubicBezTo>
                  <a:cubicBezTo>
                    <a:pt x="2529272" y="2302653"/>
                    <a:pt x="2530319" y="2300843"/>
                    <a:pt x="2528986" y="2297509"/>
                  </a:cubicBezTo>
                  <a:cubicBezTo>
                    <a:pt x="2528224" y="2295700"/>
                    <a:pt x="2525557" y="2292556"/>
                    <a:pt x="2528605" y="2292366"/>
                  </a:cubicBezTo>
                  <a:cubicBezTo>
                    <a:pt x="2531748" y="2292175"/>
                    <a:pt x="2532796" y="2296080"/>
                    <a:pt x="2534415" y="2298176"/>
                  </a:cubicBezTo>
                  <a:cubicBezTo>
                    <a:pt x="2536701" y="2301129"/>
                    <a:pt x="2541368" y="2301700"/>
                    <a:pt x="2541368" y="2298462"/>
                  </a:cubicBezTo>
                  <a:cubicBezTo>
                    <a:pt x="2535939" y="2276459"/>
                    <a:pt x="2494125" y="2277221"/>
                    <a:pt x="2508031" y="2303796"/>
                  </a:cubicBezTo>
                  <a:close/>
                  <a:moveTo>
                    <a:pt x="2493077" y="2250646"/>
                  </a:moveTo>
                  <a:cubicBezTo>
                    <a:pt x="2494886" y="2253885"/>
                    <a:pt x="2498220" y="2258838"/>
                    <a:pt x="2501744" y="2260838"/>
                  </a:cubicBezTo>
                  <a:cubicBezTo>
                    <a:pt x="2505840" y="2263219"/>
                    <a:pt x="2504793" y="2257980"/>
                    <a:pt x="2503650" y="2255695"/>
                  </a:cubicBezTo>
                  <a:cubicBezTo>
                    <a:pt x="2500506" y="2249313"/>
                    <a:pt x="2503935" y="2245884"/>
                    <a:pt x="2511269" y="2252742"/>
                  </a:cubicBezTo>
                  <a:cubicBezTo>
                    <a:pt x="2518890" y="2258552"/>
                    <a:pt x="2505364" y="2242360"/>
                    <a:pt x="2508126" y="2240931"/>
                  </a:cubicBezTo>
                  <a:cubicBezTo>
                    <a:pt x="2510126" y="2239216"/>
                    <a:pt x="2512793" y="2243407"/>
                    <a:pt x="2513936" y="2245122"/>
                  </a:cubicBezTo>
                  <a:cubicBezTo>
                    <a:pt x="2519461" y="2253694"/>
                    <a:pt x="2521176" y="2251885"/>
                    <a:pt x="2520509" y="2247884"/>
                  </a:cubicBezTo>
                  <a:cubicBezTo>
                    <a:pt x="2520128" y="2245693"/>
                    <a:pt x="2517746" y="2241693"/>
                    <a:pt x="2521557" y="2242074"/>
                  </a:cubicBezTo>
                  <a:cubicBezTo>
                    <a:pt x="2525367" y="2242550"/>
                    <a:pt x="2525652" y="2247122"/>
                    <a:pt x="2526986" y="2249694"/>
                  </a:cubicBezTo>
                  <a:cubicBezTo>
                    <a:pt x="2528891" y="2253409"/>
                    <a:pt x="2534510" y="2255028"/>
                    <a:pt x="2535368" y="2251408"/>
                  </a:cubicBezTo>
                  <a:cubicBezTo>
                    <a:pt x="2534510" y="2224929"/>
                    <a:pt x="2483457" y="2218928"/>
                    <a:pt x="2493077" y="2250646"/>
                  </a:cubicBezTo>
                  <a:close/>
                  <a:moveTo>
                    <a:pt x="2467550" y="2270458"/>
                  </a:moveTo>
                  <a:cubicBezTo>
                    <a:pt x="2471360" y="2276650"/>
                    <a:pt x="2480123" y="2280460"/>
                    <a:pt x="2486600" y="2278078"/>
                  </a:cubicBezTo>
                  <a:cubicBezTo>
                    <a:pt x="2489076" y="2276554"/>
                    <a:pt x="2484885" y="2274078"/>
                    <a:pt x="2482885" y="2273411"/>
                  </a:cubicBezTo>
                  <a:cubicBezTo>
                    <a:pt x="2477456" y="2271697"/>
                    <a:pt x="2475265" y="2266934"/>
                    <a:pt x="2481837" y="2265982"/>
                  </a:cubicBezTo>
                  <a:cubicBezTo>
                    <a:pt x="2487362" y="2263886"/>
                    <a:pt x="2472217" y="2263505"/>
                    <a:pt x="2472217" y="2260743"/>
                  </a:cubicBezTo>
                  <a:cubicBezTo>
                    <a:pt x="2471265" y="2258171"/>
                    <a:pt x="2474979" y="2258838"/>
                    <a:pt x="2476503" y="2259219"/>
                  </a:cubicBezTo>
                  <a:cubicBezTo>
                    <a:pt x="2484123" y="2260647"/>
                    <a:pt x="2483076" y="2258266"/>
                    <a:pt x="2479837" y="2256266"/>
                  </a:cubicBezTo>
                  <a:cubicBezTo>
                    <a:pt x="2478123" y="2255123"/>
                    <a:pt x="2474503" y="2254266"/>
                    <a:pt x="2475646" y="2251885"/>
                  </a:cubicBezTo>
                  <a:cubicBezTo>
                    <a:pt x="2476694" y="2249408"/>
                    <a:pt x="2480313" y="2252170"/>
                    <a:pt x="2482504" y="2252837"/>
                  </a:cubicBezTo>
                  <a:cubicBezTo>
                    <a:pt x="2485647" y="2253885"/>
                    <a:pt x="2488028" y="2250932"/>
                    <a:pt x="2485457" y="2247979"/>
                  </a:cubicBezTo>
                  <a:cubicBezTo>
                    <a:pt x="2483171" y="2245312"/>
                    <a:pt x="2478503" y="2244265"/>
                    <a:pt x="2475646" y="2243884"/>
                  </a:cubicBezTo>
                  <a:cubicBezTo>
                    <a:pt x="2460501" y="2242931"/>
                    <a:pt x="2459644" y="2260457"/>
                    <a:pt x="2467550" y="2270458"/>
                  </a:cubicBezTo>
                  <a:close/>
                  <a:moveTo>
                    <a:pt x="2462883" y="2216356"/>
                  </a:moveTo>
                  <a:cubicBezTo>
                    <a:pt x="2462978" y="2224834"/>
                    <a:pt x="2472217" y="2233311"/>
                    <a:pt x="2480313" y="2235121"/>
                  </a:cubicBezTo>
                  <a:cubicBezTo>
                    <a:pt x="2484409" y="2235597"/>
                    <a:pt x="2481170" y="2230739"/>
                    <a:pt x="2479266" y="2228929"/>
                  </a:cubicBezTo>
                  <a:cubicBezTo>
                    <a:pt x="2473932" y="2223881"/>
                    <a:pt x="2474789" y="2218642"/>
                    <a:pt x="2483361" y="2222262"/>
                  </a:cubicBezTo>
                  <a:cubicBezTo>
                    <a:pt x="2491458" y="2224357"/>
                    <a:pt x="2473932" y="2214166"/>
                    <a:pt x="2475456" y="2211689"/>
                  </a:cubicBezTo>
                  <a:cubicBezTo>
                    <a:pt x="2476122" y="2209022"/>
                    <a:pt x="2480123" y="2211975"/>
                    <a:pt x="2481837" y="2213308"/>
                  </a:cubicBezTo>
                  <a:cubicBezTo>
                    <a:pt x="2489934" y="2219500"/>
                    <a:pt x="2490410" y="2216833"/>
                    <a:pt x="2487933" y="2213118"/>
                  </a:cubicBezTo>
                  <a:cubicBezTo>
                    <a:pt x="2486600" y="2211022"/>
                    <a:pt x="2482980" y="2208070"/>
                    <a:pt x="2486028" y="2206736"/>
                  </a:cubicBezTo>
                  <a:cubicBezTo>
                    <a:pt x="2489076" y="2205403"/>
                    <a:pt x="2491362" y="2209975"/>
                    <a:pt x="2493648" y="2212070"/>
                  </a:cubicBezTo>
                  <a:cubicBezTo>
                    <a:pt x="2496792" y="2215023"/>
                    <a:pt x="2501744" y="2214166"/>
                    <a:pt x="2500697" y="2209975"/>
                  </a:cubicBezTo>
                  <a:cubicBezTo>
                    <a:pt x="2492410" y="2190829"/>
                    <a:pt x="2459549" y="2192068"/>
                    <a:pt x="2462883" y="2216356"/>
                  </a:cubicBezTo>
                  <a:close/>
                  <a:moveTo>
                    <a:pt x="2457644" y="2145109"/>
                  </a:moveTo>
                  <a:cubicBezTo>
                    <a:pt x="2459834" y="2147110"/>
                    <a:pt x="2463549" y="2149872"/>
                    <a:pt x="2466311" y="2150253"/>
                  </a:cubicBezTo>
                  <a:cubicBezTo>
                    <a:pt x="2473265" y="2150920"/>
                    <a:pt x="2454024" y="2135489"/>
                    <a:pt x="2469264" y="2140156"/>
                  </a:cubicBezTo>
                  <a:cubicBezTo>
                    <a:pt x="2475646" y="2141871"/>
                    <a:pt x="2462025" y="2133679"/>
                    <a:pt x="2463359" y="2131679"/>
                  </a:cubicBezTo>
                  <a:cubicBezTo>
                    <a:pt x="2464026" y="2129584"/>
                    <a:pt x="2466978" y="2131965"/>
                    <a:pt x="2468312" y="2133013"/>
                  </a:cubicBezTo>
                  <a:cubicBezTo>
                    <a:pt x="2474598" y="2137966"/>
                    <a:pt x="2474979" y="2135965"/>
                    <a:pt x="2473169" y="2132917"/>
                  </a:cubicBezTo>
                  <a:cubicBezTo>
                    <a:pt x="2472217" y="2131298"/>
                    <a:pt x="2469359" y="2128822"/>
                    <a:pt x="2471836" y="2127869"/>
                  </a:cubicBezTo>
                  <a:cubicBezTo>
                    <a:pt x="2474312" y="2126821"/>
                    <a:pt x="2476027" y="2130536"/>
                    <a:pt x="2477742" y="2132155"/>
                  </a:cubicBezTo>
                  <a:cubicBezTo>
                    <a:pt x="2480123" y="2134537"/>
                    <a:pt x="2484123" y="2133965"/>
                    <a:pt x="2483361" y="2130631"/>
                  </a:cubicBezTo>
                  <a:cubicBezTo>
                    <a:pt x="2472693" y="2107771"/>
                    <a:pt x="2440689" y="2124726"/>
                    <a:pt x="2457644" y="2145109"/>
                  </a:cubicBezTo>
                  <a:close/>
                  <a:moveTo>
                    <a:pt x="2398113" y="2093865"/>
                  </a:moveTo>
                  <a:cubicBezTo>
                    <a:pt x="2400494" y="2096341"/>
                    <a:pt x="2404494" y="2099961"/>
                    <a:pt x="2407733" y="2100723"/>
                  </a:cubicBezTo>
                  <a:cubicBezTo>
                    <a:pt x="2411447" y="2101580"/>
                    <a:pt x="2409257" y="2097008"/>
                    <a:pt x="2407638" y="2095198"/>
                  </a:cubicBezTo>
                  <a:cubicBezTo>
                    <a:pt x="2402399" y="2089197"/>
                    <a:pt x="2406685" y="2086150"/>
                    <a:pt x="2412495" y="2089864"/>
                  </a:cubicBezTo>
                  <a:cubicBezTo>
                    <a:pt x="2419830" y="2092722"/>
                    <a:pt x="2404780" y="2081673"/>
                    <a:pt x="2406494" y="2079577"/>
                  </a:cubicBezTo>
                  <a:cubicBezTo>
                    <a:pt x="2407542" y="2077291"/>
                    <a:pt x="2410781" y="2080244"/>
                    <a:pt x="2412305" y="2081673"/>
                  </a:cubicBezTo>
                  <a:cubicBezTo>
                    <a:pt x="2419163" y="2088150"/>
                    <a:pt x="2419925" y="2085864"/>
                    <a:pt x="2418115" y="2082244"/>
                  </a:cubicBezTo>
                  <a:cubicBezTo>
                    <a:pt x="2417163" y="2080244"/>
                    <a:pt x="2414019" y="2077101"/>
                    <a:pt x="2417067" y="2076339"/>
                  </a:cubicBezTo>
                  <a:cubicBezTo>
                    <a:pt x="2420210" y="2075482"/>
                    <a:pt x="2421734" y="2079863"/>
                    <a:pt x="2423544" y="2082054"/>
                  </a:cubicBezTo>
                  <a:cubicBezTo>
                    <a:pt x="2426116" y="2085007"/>
                    <a:pt x="2430879" y="2084911"/>
                    <a:pt x="2430497" y="2081101"/>
                  </a:cubicBezTo>
                  <a:cubicBezTo>
                    <a:pt x="2420972" y="2054431"/>
                    <a:pt x="2380586" y="2067480"/>
                    <a:pt x="2398113" y="2093865"/>
                  </a:cubicBezTo>
                  <a:close/>
                  <a:moveTo>
                    <a:pt x="2282384" y="1952895"/>
                  </a:moveTo>
                  <a:cubicBezTo>
                    <a:pt x="2258952" y="1921272"/>
                    <a:pt x="2225805" y="1964706"/>
                    <a:pt x="2264001" y="1975945"/>
                  </a:cubicBezTo>
                  <a:cubicBezTo>
                    <a:pt x="2271906" y="1975374"/>
                    <a:pt x="2249904" y="1962705"/>
                    <a:pt x="2264763" y="1964134"/>
                  </a:cubicBezTo>
                  <a:cubicBezTo>
                    <a:pt x="2271525" y="1966420"/>
                    <a:pt x="2267525" y="1962991"/>
                    <a:pt x="2264381" y="1961086"/>
                  </a:cubicBezTo>
                  <a:cubicBezTo>
                    <a:pt x="2258190" y="1958610"/>
                    <a:pt x="2255523" y="1951561"/>
                    <a:pt x="2264572" y="1956800"/>
                  </a:cubicBezTo>
                  <a:cubicBezTo>
                    <a:pt x="2272573" y="1961658"/>
                    <a:pt x="2272859" y="1959467"/>
                    <a:pt x="2270382" y="1956229"/>
                  </a:cubicBezTo>
                  <a:cubicBezTo>
                    <a:pt x="2269049" y="1954514"/>
                    <a:pt x="2265334" y="1952037"/>
                    <a:pt x="2268096" y="1950704"/>
                  </a:cubicBezTo>
                  <a:cubicBezTo>
                    <a:pt x="2270954" y="1949370"/>
                    <a:pt x="2273430" y="1953276"/>
                    <a:pt x="2275621" y="1954990"/>
                  </a:cubicBezTo>
                  <a:cubicBezTo>
                    <a:pt x="2278955" y="1957467"/>
                    <a:pt x="2283622" y="1956609"/>
                    <a:pt x="2282384" y="1952895"/>
                  </a:cubicBezTo>
                  <a:close/>
                  <a:moveTo>
                    <a:pt x="2317245" y="1975850"/>
                  </a:moveTo>
                  <a:cubicBezTo>
                    <a:pt x="2298767" y="1951466"/>
                    <a:pt x="2275907" y="1986804"/>
                    <a:pt x="2304482" y="1994329"/>
                  </a:cubicBezTo>
                  <a:cubicBezTo>
                    <a:pt x="2307339" y="1994424"/>
                    <a:pt x="2304863" y="1991280"/>
                    <a:pt x="2303434" y="1990137"/>
                  </a:cubicBezTo>
                  <a:cubicBezTo>
                    <a:pt x="2299529" y="1987090"/>
                    <a:pt x="2299719" y="1983470"/>
                    <a:pt x="2305910" y="1985375"/>
                  </a:cubicBezTo>
                  <a:cubicBezTo>
                    <a:pt x="2310673" y="1986137"/>
                    <a:pt x="2301719" y="1981279"/>
                    <a:pt x="2300767" y="1980327"/>
                  </a:cubicBezTo>
                  <a:cubicBezTo>
                    <a:pt x="2297624" y="1977279"/>
                    <a:pt x="2302196" y="1977374"/>
                    <a:pt x="2304196" y="1979279"/>
                  </a:cubicBezTo>
                  <a:cubicBezTo>
                    <a:pt x="2310292" y="1982994"/>
                    <a:pt x="2310387" y="1981184"/>
                    <a:pt x="2308482" y="1978708"/>
                  </a:cubicBezTo>
                  <a:cubicBezTo>
                    <a:pt x="2307434" y="1977374"/>
                    <a:pt x="2304672" y="1975564"/>
                    <a:pt x="2306672" y="1974421"/>
                  </a:cubicBezTo>
                  <a:cubicBezTo>
                    <a:pt x="2308768" y="1973278"/>
                    <a:pt x="2310673" y="1976326"/>
                    <a:pt x="2312388" y="1977660"/>
                  </a:cubicBezTo>
                  <a:cubicBezTo>
                    <a:pt x="2314864" y="1979470"/>
                    <a:pt x="2318293" y="1978612"/>
                    <a:pt x="2317245" y="1975850"/>
                  </a:cubicBezTo>
                  <a:close/>
                  <a:moveTo>
                    <a:pt x="2354393" y="2060718"/>
                  </a:moveTo>
                  <a:cubicBezTo>
                    <a:pt x="2355917" y="2063099"/>
                    <a:pt x="2358774" y="2066623"/>
                    <a:pt x="2361441" y="2067862"/>
                  </a:cubicBezTo>
                  <a:cubicBezTo>
                    <a:pt x="2364584" y="2069290"/>
                    <a:pt x="2363537" y="2065290"/>
                    <a:pt x="2362489" y="2063575"/>
                  </a:cubicBezTo>
                  <a:cubicBezTo>
                    <a:pt x="2359727" y="2058908"/>
                    <a:pt x="2362013" y="2055670"/>
                    <a:pt x="2367823" y="2060432"/>
                  </a:cubicBezTo>
                  <a:cubicBezTo>
                    <a:pt x="2373824" y="2064242"/>
                    <a:pt x="2362775" y="2052621"/>
                    <a:pt x="2364584" y="2051288"/>
                  </a:cubicBezTo>
                  <a:cubicBezTo>
                    <a:pt x="2365918" y="2049669"/>
                    <a:pt x="2368299" y="2052717"/>
                    <a:pt x="2369252" y="2054050"/>
                  </a:cubicBezTo>
                  <a:cubicBezTo>
                    <a:pt x="2374014" y="2060432"/>
                    <a:pt x="2375062" y="2058813"/>
                    <a:pt x="2374300" y="2055670"/>
                  </a:cubicBezTo>
                  <a:cubicBezTo>
                    <a:pt x="2373824" y="2053955"/>
                    <a:pt x="2371728" y="2050907"/>
                    <a:pt x="2374586" y="2050907"/>
                  </a:cubicBezTo>
                  <a:cubicBezTo>
                    <a:pt x="2377443" y="2050907"/>
                    <a:pt x="2378015" y="2054622"/>
                    <a:pt x="2379158" y="2056622"/>
                  </a:cubicBezTo>
                  <a:cubicBezTo>
                    <a:pt x="2380777" y="2059479"/>
                    <a:pt x="2385063" y="2060337"/>
                    <a:pt x="2385444" y="2057289"/>
                  </a:cubicBezTo>
                  <a:cubicBezTo>
                    <a:pt x="2383158" y="2035381"/>
                    <a:pt x="2344296" y="2036429"/>
                    <a:pt x="2354393" y="2060718"/>
                  </a:cubicBezTo>
                  <a:close/>
                  <a:moveTo>
                    <a:pt x="2343630" y="2026904"/>
                  </a:moveTo>
                  <a:cubicBezTo>
                    <a:pt x="2339439" y="2023189"/>
                    <a:pt x="2340010" y="2018998"/>
                    <a:pt x="2346773" y="2021665"/>
                  </a:cubicBezTo>
                  <a:cubicBezTo>
                    <a:pt x="2349249" y="2022618"/>
                    <a:pt x="2348868" y="2021665"/>
                    <a:pt x="2347249" y="2020141"/>
                  </a:cubicBezTo>
                  <a:cubicBezTo>
                    <a:pt x="2345344" y="2017855"/>
                    <a:pt x="2340867" y="2016712"/>
                    <a:pt x="2340391" y="2013569"/>
                  </a:cubicBezTo>
                  <a:cubicBezTo>
                    <a:pt x="2340867" y="2011474"/>
                    <a:pt x="2344010" y="2013664"/>
                    <a:pt x="2345439" y="2014617"/>
                  </a:cubicBezTo>
                  <a:cubicBezTo>
                    <a:pt x="2351916" y="2019284"/>
                    <a:pt x="2352297" y="2017188"/>
                    <a:pt x="2350297" y="2014331"/>
                  </a:cubicBezTo>
                  <a:cubicBezTo>
                    <a:pt x="2349249" y="2012712"/>
                    <a:pt x="2346201" y="2010426"/>
                    <a:pt x="2348583" y="2009378"/>
                  </a:cubicBezTo>
                  <a:cubicBezTo>
                    <a:pt x="2350964" y="2008235"/>
                    <a:pt x="2352964" y="2011854"/>
                    <a:pt x="2354774" y="2013474"/>
                  </a:cubicBezTo>
                  <a:cubicBezTo>
                    <a:pt x="2357346" y="2015760"/>
                    <a:pt x="2361251" y="2014998"/>
                    <a:pt x="2360298" y="2011759"/>
                  </a:cubicBezTo>
                  <a:cubicBezTo>
                    <a:pt x="2359441" y="2008807"/>
                    <a:pt x="2355536" y="2005854"/>
                    <a:pt x="2352964" y="2004139"/>
                  </a:cubicBezTo>
                  <a:cubicBezTo>
                    <a:pt x="2336486" y="1993281"/>
                    <a:pt x="2322293" y="2015283"/>
                    <a:pt x="2335819" y="2027190"/>
                  </a:cubicBezTo>
                  <a:cubicBezTo>
                    <a:pt x="2338676" y="2030333"/>
                    <a:pt x="2350964" y="2035191"/>
                    <a:pt x="2343630" y="2026904"/>
                  </a:cubicBezTo>
                  <a:close/>
                  <a:moveTo>
                    <a:pt x="2306387" y="2061480"/>
                  </a:moveTo>
                  <a:cubicBezTo>
                    <a:pt x="2306482" y="2069481"/>
                    <a:pt x="2314769" y="2076815"/>
                    <a:pt x="2322293" y="2078244"/>
                  </a:cubicBezTo>
                  <a:cubicBezTo>
                    <a:pt x="2326104" y="2078625"/>
                    <a:pt x="2323246" y="2074053"/>
                    <a:pt x="2321531" y="2072433"/>
                  </a:cubicBezTo>
                  <a:cubicBezTo>
                    <a:pt x="2316674" y="2067862"/>
                    <a:pt x="2317531" y="2062908"/>
                    <a:pt x="2325627" y="2066052"/>
                  </a:cubicBezTo>
                  <a:cubicBezTo>
                    <a:pt x="2333247" y="2067766"/>
                    <a:pt x="2316864" y="2058717"/>
                    <a:pt x="2318293" y="2056336"/>
                  </a:cubicBezTo>
                  <a:cubicBezTo>
                    <a:pt x="2318960" y="2053765"/>
                    <a:pt x="2322675" y="2056336"/>
                    <a:pt x="2324294" y="2057575"/>
                  </a:cubicBezTo>
                  <a:cubicBezTo>
                    <a:pt x="2331914" y="2063194"/>
                    <a:pt x="2332390" y="2060718"/>
                    <a:pt x="2330104" y="2057193"/>
                  </a:cubicBezTo>
                  <a:cubicBezTo>
                    <a:pt x="2328866" y="2055288"/>
                    <a:pt x="2325342" y="2052526"/>
                    <a:pt x="2328294" y="2051097"/>
                  </a:cubicBezTo>
                  <a:cubicBezTo>
                    <a:pt x="2331247" y="2049764"/>
                    <a:pt x="2333438" y="2054050"/>
                    <a:pt x="2335533" y="2055955"/>
                  </a:cubicBezTo>
                  <a:cubicBezTo>
                    <a:pt x="2338486" y="2058717"/>
                    <a:pt x="2343248" y="2057860"/>
                    <a:pt x="2342296" y="2053860"/>
                  </a:cubicBezTo>
                  <a:cubicBezTo>
                    <a:pt x="2341439" y="2050240"/>
                    <a:pt x="2336772" y="2046716"/>
                    <a:pt x="2333723" y="2044620"/>
                  </a:cubicBezTo>
                  <a:cubicBezTo>
                    <a:pt x="2319817" y="2035858"/>
                    <a:pt x="2304291" y="2045859"/>
                    <a:pt x="2306387" y="2061480"/>
                  </a:cubicBezTo>
                  <a:close/>
                  <a:moveTo>
                    <a:pt x="2301624" y="2019475"/>
                  </a:moveTo>
                  <a:cubicBezTo>
                    <a:pt x="2299719" y="2017474"/>
                    <a:pt x="2295243" y="2015093"/>
                    <a:pt x="2298005" y="2012807"/>
                  </a:cubicBezTo>
                  <a:cubicBezTo>
                    <a:pt x="2300862" y="2010426"/>
                    <a:pt x="2304386" y="2014998"/>
                    <a:pt x="2307244" y="2016712"/>
                  </a:cubicBezTo>
                  <a:cubicBezTo>
                    <a:pt x="2311244" y="2019189"/>
                    <a:pt x="2316197" y="2016998"/>
                    <a:pt x="2314102" y="2012521"/>
                  </a:cubicBezTo>
                  <a:cubicBezTo>
                    <a:pt x="2306958" y="2001472"/>
                    <a:pt x="2288099" y="1998234"/>
                    <a:pt x="2279622" y="2008902"/>
                  </a:cubicBezTo>
                  <a:cubicBezTo>
                    <a:pt x="2259714" y="2042144"/>
                    <a:pt x="2314864" y="2055860"/>
                    <a:pt x="2296290" y="2039667"/>
                  </a:cubicBezTo>
                  <a:cubicBezTo>
                    <a:pt x="2290385" y="2035858"/>
                    <a:pt x="2289623" y="2030428"/>
                    <a:pt x="2297052" y="2030809"/>
                  </a:cubicBezTo>
                  <a:cubicBezTo>
                    <a:pt x="2299814" y="2031190"/>
                    <a:pt x="2303910" y="2031762"/>
                    <a:pt x="2299243" y="2028714"/>
                  </a:cubicBezTo>
                  <a:cubicBezTo>
                    <a:pt x="2296100" y="2026047"/>
                    <a:pt x="2289813" y="2025570"/>
                    <a:pt x="2288575" y="2021475"/>
                  </a:cubicBezTo>
                  <a:cubicBezTo>
                    <a:pt x="2288575" y="2018332"/>
                    <a:pt x="2293242" y="2020332"/>
                    <a:pt x="2295433" y="2021379"/>
                  </a:cubicBezTo>
                  <a:cubicBezTo>
                    <a:pt x="2305244" y="2026142"/>
                    <a:pt x="2305053" y="2023094"/>
                    <a:pt x="2301624" y="2019475"/>
                  </a:cubicBezTo>
                  <a:close/>
                  <a:moveTo>
                    <a:pt x="2273716" y="2071862"/>
                  </a:moveTo>
                  <a:cubicBezTo>
                    <a:pt x="2273811" y="2078149"/>
                    <a:pt x="2280288" y="2083768"/>
                    <a:pt x="2286289" y="2084721"/>
                  </a:cubicBezTo>
                  <a:cubicBezTo>
                    <a:pt x="2292861" y="2084721"/>
                    <a:pt x="2274478" y="2071767"/>
                    <a:pt x="2288861" y="2074910"/>
                  </a:cubicBezTo>
                  <a:cubicBezTo>
                    <a:pt x="2294766" y="2075767"/>
                    <a:pt x="2282003" y="2069576"/>
                    <a:pt x="2283051" y="2067385"/>
                  </a:cubicBezTo>
                  <a:cubicBezTo>
                    <a:pt x="2283527" y="2065290"/>
                    <a:pt x="2286480" y="2067290"/>
                    <a:pt x="2287813" y="2068147"/>
                  </a:cubicBezTo>
                  <a:cubicBezTo>
                    <a:pt x="2293814" y="2072338"/>
                    <a:pt x="2294195" y="2070338"/>
                    <a:pt x="2292385" y="2067671"/>
                  </a:cubicBezTo>
                  <a:cubicBezTo>
                    <a:pt x="2291433" y="2066147"/>
                    <a:pt x="2288670" y="2064051"/>
                    <a:pt x="2290956" y="2062908"/>
                  </a:cubicBezTo>
                  <a:cubicBezTo>
                    <a:pt x="2293242" y="2061766"/>
                    <a:pt x="2295052" y="2065099"/>
                    <a:pt x="2296671" y="2066528"/>
                  </a:cubicBezTo>
                  <a:cubicBezTo>
                    <a:pt x="2299052" y="2068624"/>
                    <a:pt x="2302767" y="2067766"/>
                    <a:pt x="2302005" y="2064623"/>
                  </a:cubicBezTo>
                  <a:cubicBezTo>
                    <a:pt x="2301339" y="2061766"/>
                    <a:pt x="2297719" y="2059099"/>
                    <a:pt x="2295243" y="2057575"/>
                  </a:cubicBezTo>
                  <a:cubicBezTo>
                    <a:pt x="2284193" y="2051002"/>
                    <a:pt x="2272097" y="2059670"/>
                    <a:pt x="2273716" y="2071862"/>
                  </a:cubicBezTo>
                  <a:close/>
                  <a:moveTo>
                    <a:pt x="2239140" y="2040525"/>
                  </a:moveTo>
                  <a:cubicBezTo>
                    <a:pt x="2237616" y="2047383"/>
                    <a:pt x="2257428" y="2055860"/>
                    <a:pt x="2249713" y="2046716"/>
                  </a:cubicBezTo>
                  <a:cubicBezTo>
                    <a:pt x="2241617" y="2037953"/>
                    <a:pt x="2257714" y="2044430"/>
                    <a:pt x="2252571" y="2040620"/>
                  </a:cubicBezTo>
                  <a:cubicBezTo>
                    <a:pt x="2250951" y="2038905"/>
                    <a:pt x="2247236" y="2038429"/>
                    <a:pt x="2246951" y="2035953"/>
                  </a:cubicBezTo>
                  <a:cubicBezTo>
                    <a:pt x="2247332" y="2034143"/>
                    <a:pt x="2249904" y="2035572"/>
                    <a:pt x="2251047" y="2036238"/>
                  </a:cubicBezTo>
                  <a:cubicBezTo>
                    <a:pt x="2256380" y="2039382"/>
                    <a:pt x="2256666" y="2037762"/>
                    <a:pt x="2254952" y="2035381"/>
                  </a:cubicBezTo>
                  <a:cubicBezTo>
                    <a:pt x="2253999" y="2034143"/>
                    <a:pt x="2251618" y="2032619"/>
                    <a:pt x="2253523" y="2031381"/>
                  </a:cubicBezTo>
                  <a:cubicBezTo>
                    <a:pt x="2255428" y="2030142"/>
                    <a:pt x="2257143" y="2032905"/>
                    <a:pt x="2258571" y="2034143"/>
                  </a:cubicBezTo>
                  <a:cubicBezTo>
                    <a:pt x="2260667" y="2035762"/>
                    <a:pt x="2263905" y="2034810"/>
                    <a:pt x="2263048" y="2032143"/>
                  </a:cubicBezTo>
                  <a:cubicBezTo>
                    <a:pt x="2256285" y="2019379"/>
                    <a:pt x="2235902" y="2025951"/>
                    <a:pt x="2239140" y="2040525"/>
                  </a:cubicBezTo>
                  <a:close/>
                  <a:moveTo>
                    <a:pt x="2239521" y="2011474"/>
                  </a:moveTo>
                  <a:cubicBezTo>
                    <a:pt x="2241617" y="2013855"/>
                    <a:pt x="2245236" y="2017379"/>
                    <a:pt x="2248380" y="2018236"/>
                  </a:cubicBezTo>
                  <a:cubicBezTo>
                    <a:pt x="2252094" y="2019284"/>
                    <a:pt x="2250475" y="2014807"/>
                    <a:pt x="2249142" y="2012997"/>
                  </a:cubicBezTo>
                  <a:cubicBezTo>
                    <a:pt x="2245046" y="2007283"/>
                    <a:pt x="2248380" y="2004139"/>
                    <a:pt x="2254952" y="2008140"/>
                  </a:cubicBezTo>
                  <a:cubicBezTo>
                    <a:pt x="2262286" y="2011283"/>
                    <a:pt x="2247998" y="1999948"/>
                    <a:pt x="2249999" y="1998138"/>
                  </a:cubicBezTo>
                  <a:cubicBezTo>
                    <a:pt x="2251332" y="1996043"/>
                    <a:pt x="2254476" y="1998996"/>
                    <a:pt x="2255809" y="2000425"/>
                  </a:cubicBezTo>
                  <a:cubicBezTo>
                    <a:pt x="2262096" y="2006997"/>
                    <a:pt x="2263239" y="2004901"/>
                    <a:pt x="2261905" y="2001282"/>
                  </a:cubicBezTo>
                  <a:cubicBezTo>
                    <a:pt x="2261143" y="1999282"/>
                    <a:pt x="2258285" y="1996138"/>
                    <a:pt x="2261619" y="1995567"/>
                  </a:cubicBezTo>
                  <a:cubicBezTo>
                    <a:pt x="2265048" y="1994995"/>
                    <a:pt x="2266096" y="1999282"/>
                    <a:pt x="2267715" y="2001377"/>
                  </a:cubicBezTo>
                  <a:cubicBezTo>
                    <a:pt x="2270001" y="2004425"/>
                    <a:pt x="2275050" y="2004806"/>
                    <a:pt x="2275240" y="2001091"/>
                  </a:cubicBezTo>
                  <a:cubicBezTo>
                    <a:pt x="2268763" y="1975088"/>
                    <a:pt x="2224662" y="1984994"/>
                    <a:pt x="2239521" y="2011474"/>
                  </a:cubicBezTo>
                  <a:close/>
                  <a:moveTo>
                    <a:pt x="2200659" y="2018427"/>
                  </a:moveTo>
                  <a:cubicBezTo>
                    <a:pt x="2200850" y="2025380"/>
                    <a:pt x="2207898" y="2030524"/>
                    <a:pt x="2214471" y="2031000"/>
                  </a:cubicBezTo>
                  <a:cubicBezTo>
                    <a:pt x="2221424" y="2029762"/>
                    <a:pt x="2202659" y="2019475"/>
                    <a:pt x="2215804" y="2019570"/>
                  </a:cubicBezTo>
                  <a:cubicBezTo>
                    <a:pt x="2225901" y="2021379"/>
                    <a:pt x="2209994" y="2014903"/>
                    <a:pt x="2210851" y="2012236"/>
                  </a:cubicBezTo>
                  <a:cubicBezTo>
                    <a:pt x="2211422" y="2009854"/>
                    <a:pt x="2214566" y="2011664"/>
                    <a:pt x="2216090" y="2012616"/>
                  </a:cubicBezTo>
                  <a:cubicBezTo>
                    <a:pt x="2222852" y="2016617"/>
                    <a:pt x="2223329" y="2014426"/>
                    <a:pt x="2221233" y="2011569"/>
                  </a:cubicBezTo>
                  <a:cubicBezTo>
                    <a:pt x="2220090" y="2010045"/>
                    <a:pt x="2216947" y="2008045"/>
                    <a:pt x="2219519" y="2006520"/>
                  </a:cubicBezTo>
                  <a:cubicBezTo>
                    <a:pt x="2222090" y="2004996"/>
                    <a:pt x="2224186" y="2008521"/>
                    <a:pt x="2225996" y="2010045"/>
                  </a:cubicBezTo>
                  <a:cubicBezTo>
                    <a:pt x="2228663" y="2012140"/>
                    <a:pt x="2232854" y="2010902"/>
                    <a:pt x="2231997" y="2007568"/>
                  </a:cubicBezTo>
                  <a:cubicBezTo>
                    <a:pt x="2223519" y="1990614"/>
                    <a:pt x="2196944" y="1999662"/>
                    <a:pt x="2200659" y="2018427"/>
                  </a:cubicBezTo>
                  <a:close/>
                  <a:moveTo>
                    <a:pt x="2200755" y="1980422"/>
                  </a:moveTo>
                  <a:cubicBezTo>
                    <a:pt x="2202564" y="1987756"/>
                    <a:pt x="2211137" y="1992424"/>
                    <a:pt x="2218471" y="1992042"/>
                  </a:cubicBezTo>
                  <a:cubicBezTo>
                    <a:pt x="2222090" y="1991471"/>
                    <a:pt x="2218661" y="1987947"/>
                    <a:pt x="2216756" y="1986804"/>
                  </a:cubicBezTo>
                  <a:cubicBezTo>
                    <a:pt x="2211422" y="1983756"/>
                    <a:pt x="2211232" y="1978898"/>
                    <a:pt x="2219328" y="1979755"/>
                  </a:cubicBezTo>
                  <a:cubicBezTo>
                    <a:pt x="2226758" y="1979565"/>
                    <a:pt x="2209803" y="1974993"/>
                    <a:pt x="2210565" y="1972421"/>
                  </a:cubicBezTo>
                  <a:cubicBezTo>
                    <a:pt x="2210660" y="1969849"/>
                    <a:pt x="2214661" y="1971373"/>
                    <a:pt x="2216376" y="1972135"/>
                  </a:cubicBezTo>
                  <a:cubicBezTo>
                    <a:pt x="2224662" y="1975564"/>
                    <a:pt x="2224567" y="1973088"/>
                    <a:pt x="2221709" y="1970325"/>
                  </a:cubicBezTo>
                  <a:cubicBezTo>
                    <a:pt x="2220185" y="1968801"/>
                    <a:pt x="2216280" y="1967087"/>
                    <a:pt x="2218757" y="1965087"/>
                  </a:cubicBezTo>
                  <a:cubicBezTo>
                    <a:pt x="2221233" y="1963087"/>
                    <a:pt x="2224186" y="1966611"/>
                    <a:pt x="2226567" y="1967944"/>
                  </a:cubicBezTo>
                  <a:cubicBezTo>
                    <a:pt x="2229901" y="1969849"/>
                    <a:pt x="2234187" y="1968040"/>
                    <a:pt x="2232473" y="1964420"/>
                  </a:cubicBezTo>
                  <a:cubicBezTo>
                    <a:pt x="2230949" y="1961086"/>
                    <a:pt x="2225805" y="1958895"/>
                    <a:pt x="2222472" y="1957657"/>
                  </a:cubicBezTo>
                  <a:cubicBezTo>
                    <a:pt x="2207136" y="1952609"/>
                    <a:pt x="2195611" y="1966516"/>
                    <a:pt x="2200755" y="1980422"/>
                  </a:cubicBezTo>
                  <a:close/>
                  <a:moveTo>
                    <a:pt x="2199707" y="1941274"/>
                  </a:moveTo>
                  <a:cubicBezTo>
                    <a:pt x="2201897" y="1942893"/>
                    <a:pt x="2205517" y="1945275"/>
                    <a:pt x="2208279" y="1945656"/>
                  </a:cubicBezTo>
                  <a:cubicBezTo>
                    <a:pt x="2215518" y="1946227"/>
                    <a:pt x="2196278" y="1932702"/>
                    <a:pt x="2211994" y="1936797"/>
                  </a:cubicBezTo>
                  <a:cubicBezTo>
                    <a:pt x="2218757" y="1938512"/>
                    <a:pt x="2204850" y="1931083"/>
                    <a:pt x="2206089" y="1929368"/>
                  </a:cubicBezTo>
                  <a:cubicBezTo>
                    <a:pt x="2206851" y="1927463"/>
                    <a:pt x="2209994" y="1929463"/>
                    <a:pt x="2211327" y="1930511"/>
                  </a:cubicBezTo>
                  <a:cubicBezTo>
                    <a:pt x="2217709" y="1934988"/>
                    <a:pt x="2218280" y="1933178"/>
                    <a:pt x="2216566" y="1930511"/>
                  </a:cubicBezTo>
                  <a:cubicBezTo>
                    <a:pt x="2215614" y="1928987"/>
                    <a:pt x="2212661" y="1926796"/>
                    <a:pt x="2215328" y="1925939"/>
                  </a:cubicBezTo>
                  <a:cubicBezTo>
                    <a:pt x="2218090" y="1925082"/>
                    <a:pt x="2219709" y="1928416"/>
                    <a:pt x="2221519" y="1929940"/>
                  </a:cubicBezTo>
                  <a:cubicBezTo>
                    <a:pt x="2223900" y="1932130"/>
                    <a:pt x="2228186" y="1931845"/>
                    <a:pt x="2227710" y="1928892"/>
                  </a:cubicBezTo>
                  <a:cubicBezTo>
                    <a:pt x="2218471" y="1908699"/>
                    <a:pt x="2182371" y="1921367"/>
                    <a:pt x="2199707" y="1941274"/>
                  </a:cubicBezTo>
                  <a:close/>
                  <a:moveTo>
                    <a:pt x="2168560" y="2004425"/>
                  </a:moveTo>
                  <a:cubicBezTo>
                    <a:pt x="2170179" y="2005949"/>
                    <a:pt x="2173037" y="2007759"/>
                    <a:pt x="2175323" y="2007949"/>
                  </a:cubicBezTo>
                  <a:cubicBezTo>
                    <a:pt x="2181323" y="2007854"/>
                    <a:pt x="2166274" y="1996329"/>
                    <a:pt x="2179038" y="1999091"/>
                  </a:cubicBezTo>
                  <a:cubicBezTo>
                    <a:pt x="2184467" y="1999948"/>
                    <a:pt x="2173418" y="1994233"/>
                    <a:pt x="2174656" y="1992328"/>
                  </a:cubicBezTo>
                  <a:cubicBezTo>
                    <a:pt x="2175418" y="1990423"/>
                    <a:pt x="2177894" y="1992233"/>
                    <a:pt x="2178942" y="1992995"/>
                  </a:cubicBezTo>
                  <a:cubicBezTo>
                    <a:pt x="2183990" y="1996805"/>
                    <a:pt x="2184657" y="1995091"/>
                    <a:pt x="2183324" y="1992614"/>
                  </a:cubicBezTo>
                  <a:cubicBezTo>
                    <a:pt x="2182657" y="1991185"/>
                    <a:pt x="2180276" y="1989280"/>
                    <a:pt x="2182657" y="1988328"/>
                  </a:cubicBezTo>
                  <a:cubicBezTo>
                    <a:pt x="2185038" y="1987280"/>
                    <a:pt x="2186181" y="1990423"/>
                    <a:pt x="2187515" y="1991757"/>
                  </a:cubicBezTo>
                  <a:cubicBezTo>
                    <a:pt x="2189420" y="1993662"/>
                    <a:pt x="2193134" y="1993090"/>
                    <a:pt x="2192849" y="1990233"/>
                  </a:cubicBezTo>
                  <a:cubicBezTo>
                    <a:pt x="2184848" y="1970421"/>
                    <a:pt x="2155797" y="1988137"/>
                    <a:pt x="2168560" y="2004425"/>
                  </a:cubicBezTo>
                  <a:close/>
                  <a:moveTo>
                    <a:pt x="2155511" y="1962610"/>
                  </a:moveTo>
                  <a:cubicBezTo>
                    <a:pt x="2158178" y="1969468"/>
                    <a:pt x="2167036" y="1972421"/>
                    <a:pt x="2173894" y="1970992"/>
                  </a:cubicBezTo>
                  <a:cubicBezTo>
                    <a:pt x="2177228" y="1969849"/>
                    <a:pt x="2173513" y="1966896"/>
                    <a:pt x="2171513" y="1966134"/>
                  </a:cubicBezTo>
                  <a:cubicBezTo>
                    <a:pt x="2166084" y="1964134"/>
                    <a:pt x="2165131" y="1959276"/>
                    <a:pt x="2172942" y="1958895"/>
                  </a:cubicBezTo>
                  <a:cubicBezTo>
                    <a:pt x="2180085" y="1957467"/>
                    <a:pt x="2163131" y="1955752"/>
                    <a:pt x="2163512" y="1953180"/>
                  </a:cubicBezTo>
                  <a:cubicBezTo>
                    <a:pt x="2163131" y="1950704"/>
                    <a:pt x="2167226" y="1951371"/>
                    <a:pt x="2169036" y="1951847"/>
                  </a:cubicBezTo>
                  <a:cubicBezTo>
                    <a:pt x="2177418" y="1953847"/>
                    <a:pt x="2177037" y="1951466"/>
                    <a:pt x="2173894" y="1949180"/>
                  </a:cubicBezTo>
                  <a:cubicBezTo>
                    <a:pt x="2172180" y="1947942"/>
                    <a:pt x="2168274" y="1946799"/>
                    <a:pt x="2170275" y="1944513"/>
                  </a:cubicBezTo>
                  <a:cubicBezTo>
                    <a:pt x="2172370" y="1942132"/>
                    <a:pt x="2175704" y="1945179"/>
                    <a:pt x="2178180" y="1946132"/>
                  </a:cubicBezTo>
                  <a:cubicBezTo>
                    <a:pt x="2181705" y="1947466"/>
                    <a:pt x="2185514" y="1945084"/>
                    <a:pt x="2183419" y="1941750"/>
                  </a:cubicBezTo>
                  <a:cubicBezTo>
                    <a:pt x="2168941" y="1927654"/>
                    <a:pt x="2144843" y="1943846"/>
                    <a:pt x="2155511" y="1962610"/>
                  </a:cubicBezTo>
                  <a:close/>
                  <a:moveTo>
                    <a:pt x="2156177" y="1913937"/>
                  </a:moveTo>
                  <a:cubicBezTo>
                    <a:pt x="2157606" y="1921367"/>
                    <a:pt x="2184752" y="1923748"/>
                    <a:pt x="2171513" y="1916700"/>
                  </a:cubicBezTo>
                  <a:cubicBezTo>
                    <a:pt x="2168846" y="1915842"/>
                    <a:pt x="2167226" y="1914509"/>
                    <a:pt x="2167226" y="1913271"/>
                  </a:cubicBezTo>
                  <a:cubicBezTo>
                    <a:pt x="2167131" y="1912033"/>
                    <a:pt x="2168655" y="1910890"/>
                    <a:pt x="2172275" y="1910794"/>
                  </a:cubicBezTo>
                  <a:cubicBezTo>
                    <a:pt x="2178656" y="1909461"/>
                    <a:pt x="2162940" y="1908413"/>
                    <a:pt x="2163035" y="1906222"/>
                  </a:cubicBezTo>
                  <a:cubicBezTo>
                    <a:pt x="2162845" y="1902603"/>
                    <a:pt x="2174275" y="1906984"/>
                    <a:pt x="2174275" y="1905270"/>
                  </a:cubicBezTo>
                  <a:cubicBezTo>
                    <a:pt x="2175323" y="1902793"/>
                    <a:pt x="2166084" y="1901841"/>
                    <a:pt x="2168560" y="1899174"/>
                  </a:cubicBezTo>
                  <a:cubicBezTo>
                    <a:pt x="2170275" y="1897269"/>
                    <a:pt x="2173704" y="1899555"/>
                    <a:pt x="2175989" y="1900317"/>
                  </a:cubicBezTo>
                  <a:cubicBezTo>
                    <a:pt x="2179323" y="1901365"/>
                    <a:pt x="2182657" y="1899269"/>
                    <a:pt x="2180371" y="1896697"/>
                  </a:cubicBezTo>
                  <a:cubicBezTo>
                    <a:pt x="2167608" y="1885648"/>
                    <a:pt x="2144271" y="1898031"/>
                    <a:pt x="2156177" y="1913937"/>
                  </a:cubicBezTo>
                  <a:close/>
                  <a:moveTo>
                    <a:pt x="1713074" y="2275316"/>
                  </a:moveTo>
                  <a:cubicBezTo>
                    <a:pt x="1712789" y="2272268"/>
                    <a:pt x="1709836" y="2275602"/>
                    <a:pt x="1708883" y="2277412"/>
                  </a:cubicBezTo>
                  <a:cubicBezTo>
                    <a:pt x="1706121" y="2282460"/>
                    <a:pt x="1702311" y="2282936"/>
                    <a:pt x="1703549" y="2275792"/>
                  </a:cubicBezTo>
                  <a:cubicBezTo>
                    <a:pt x="1704026" y="2273221"/>
                    <a:pt x="1703168" y="2273792"/>
                    <a:pt x="1702121" y="2275792"/>
                  </a:cubicBezTo>
                  <a:cubicBezTo>
                    <a:pt x="1700883" y="2277983"/>
                    <a:pt x="1700120" y="2280364"/>
                    <a:pt x="1698977" y="2282460"/>
                  </a:cubicBezTo>
                  <a:cubicBezTo>
                    <a:pt x="1696215" y="2286555"/>
                    <a:pt x="1695739" y="2281507"/>
                    <a:pt x="1697454" y="2278936"/>
                  </a:cubicBezTo>
                  <a:cubicBezTo>
                    <a:pt x="1700597" y="2271601"/>
                    <a:pt x="1698692" y="2271887"/>
                    <a:pt x="1696406" y="2274459"/>
                  </a:cubicBezTo>
                  <a:cubicBezTo>
                    <a:pt x="1695167" y="2275888"/>
                    <a:pt x="1693548" y="2279317"/>
                    <a:pt x="1692215" y="2277316"/>
                  </a:cubicBezTo>
                  <a:cubicBezTo>
                    <a:pt x="1690786" y="2275316"/>
                    <a:pt x="1693739" y="2272649"/>
                    <a:pt x="1694786" y="2270554"/>
                  </a:cubicBezTo>
                  <a:cubicBezTo>
                    <a:pt x="1696406" y="2267505"/>
                    <a:pt x="1694977" y="2264076"/>
                    <a:pt x="1692119" y="2265982"/>
                  </a:cubicBezTo>
                  <a:cubicBezTo>
                    <a:pt x="1669545" y="2291794"/>
                    <a:pt x="1709169" y="2307701"/>
                    <a:pt x="1713074" y="2275316"/>
                  </a:cubicBezTo>
                  <a:close/>
                  <a:moveTo>
                    <a:pt x="1714694" y="2323989"/>
                  </a:moveTo>
                  <a:cubicBezTo>
                    <a:pt x="1713646" y="2331037"/>
                    <a:pt x="1705454" y="2339134"/>
                    <a:pt x="1709455" y="2325989"/>
                  </a:cubicBezTo>
                  <a:cubicBezTo>
                    <a:pt x="1713265" y="2314940"/>
                    <a:pt x="1710312" y="2315893"/>
                    <a:pt x="1707169" y="2320179"/>
                  </a:cubicBezTo>
                  <a:cubicBezTo>
                    <a:pt x="1705454" y="2322560"/>
                    <a:pt x="1703454" y="2327608"/>
                    <a:pt x="1701168" y="2325322"/>
                  </a:cubicBezTo>
                  <a:cubicBezTo>
                    <a:pt x="1698787" y="2323036"/>
                    <a:pt x="1702787" y="2318464"/>
                    <a:pt x="1704216" y="2315226"/>
                  </a:cubicBezTo>
                  <a:cubicBezTo>
                    <a:pt x="1706216" y="2310654"/>
                    <a:pt x="1703645" y="2306368"/>
                    <a:pt x="1699739" y="2309511"/>
                  </a:cubicBezTo>
                  <a:cubicBezTo>
                    <a:pt x="1683261" y="2325513"/>
                    <a:pt x="1692881" y="2359041"/>
                    <a:pt x="1719075" y="2342658"/>
                  </a:cubicBezTo>
                  <a:cubicBezTo>
                    <a:pt x="1731362" y="2339610"/>
                    <a:pt x="1739078" y="2300462"/>
                    <a:pt x="1726790" y="2320274"/>
                  </a:cubicBezTo>
                  <a:cubicBezTo>
                    <a:pt x="1723647" y="2327418"/>
                    <a:pt x="1718408" y="2329609"/>
                    <a:pt x="1718408" y="2321893"/>
                  </a:cubicBezTo>
                  <a:cubicBezTo>
                    <a:pt x="1719170" y="2312749"/>
                    <a:pt x="1716027" y="2320369"/>
                    <a:pt x="1714694" y="2323989"/>
                  </a:cubicBezTo>
                  <a:close/>
                  <a:moveTo>
                    <a:pt x="1747745" y="2282936"/>
                  </a:moveTo>
                  <a:cubicBezTo>
                    <a:pt x="1748031" y="2275030"/>
                    <a:pt x="1742411" y="2293795"/>
                    <a:pt x="1739840" y="2293318"/>
                  </a:cubicBezTo>
                  <a:cubicBezTo>
                    <a:pt x="1737363" y="2293509"/>
                    <a:pt x="1739268" y="2288937"/>
                    <a:pt x="1740125" y="2287032"/>
                  </a:cubicBezTo>
                  <a:cubicBezTo>
                    <a:pt x="1744126" y="2277793"/>
                    <a:pt x="1741649" y="2278078"/>
                    <a:pt x="1738792" y="2281412"/>
                  </a:cubicBezTo>
                  <a:cubicBezTo>
                    <a:pt x="1732124" y="2291223"/>
                    <a:pt x="1731553" y="2282269"/>
                    <a:pt x="1736792" y="2276554"/>
                  </a:cubicBezTo>
                  <a:cubicBezTo>
                    <a:pt x="1740411" y="2255980"/>
                    <a:pt x="1715265" y="2289127"/>
                    <a:pt x="1729458" y="2302176"/>
                  </a:cubicBezTo>
                  <a:cubicBezTo>
                    <a:pt x="1741554" y="2312749"/>
                    <a:pt x="1760318" y="2296462"/>
                    <a:pt x="1759556" y="2282079"/>
                  </a:cubicBezTo>
                  <a:cubicBezTo>
                    <a:pt x="1759175" y="2278174"/>
                    <a:pt x="1755556" y="2282460"/>
                    <a:pt x="1754318" y="2284841"/>
                  </a:cubicBezTo>
                  <a:cubicBezTo>
                    <a:pt x="1750889" y="2291223"/>
                    <a:pt x="1746126" y="2291890"/>
                    <a:pt x="1747745" y="2282936"/>
                  </a:cubicBezTo>
                  <a:close/>
                  <a:moveTo>
                    <a:pt x="1728124" y="2228929"/>
                  </a:moveTo>
                  <a:cubicBezTo>
                    <a:pt x="1702502" y="2244360"/>
                    <a:pt x="1728695" y="2281793"/>
                    <a:pt x="1742697" y="2248075"/>
                  </a:cubicBezTo>
                  <a:cubicBezTo>
                    <a:pt x="1743840" y="2240645"/>
                    <a:pt x="1729458" y="2260552"/>
                    <a:pt x="1734696" y="2244455"/>
                  </a:cubicBezTo>
                  <a:cubicBezTo>
                    <a:pt x="1735839" y="2241883"/>
                    <a:pt x="1734982" y="2242169"/>
                    <a:pt x="1733458" y="2243788"/>
                  </a:cubicBezTo>
                  <a:cubicBezTo>
                    <a:pt x="1731267" y="2245503"/>
                    <a:pt x="1729934" y="2250170"/>
                    <a:pt x="1727171" y="2250361"/>
                  </a:cubicBezTo>
                  <a:cubicBezTo>
                    <a:pt x="1725457" y="2249599"/>
                    <a:pt x="1727743" y="2246455"/>
                    <a:pt x="1728695" y="2245122"/>
                  </a:cubicBezTo>
                  <a:cubicBezTo>
                    <a:pt x="1733363" y="2238645"/>
                    <a:pt x="1731743" y="2238168"/>
                    <a:pt x="1729076" y="2239883"/>
                  </a:cubicBezTo>
                  <a:cubicBezTo>
                    <a:pt x="1727648" y="2240836"/>
                    <a:pt x="1725362" y="2243788"/>
                    <a:pt x="1724790" y="2241121"/>
                  </a:cubicBezTo>
                  <a:cubicBezTo>
                    <a:pt x="1724219" y="2238454"/>
                    <a:pt x="1727362" y="2236740"/>
                    <a:pt x="1728886" y="2235025"/>
                  </a:cubicBezTo>
                  <a:cubicBezTo>
                    <a:pt x="1730981" y="2232549"/>
                    <a:pt x="1730886" y="2228358"/>
                    <a:pt x="1728124" y="2228929"/>
                  </a:cubicBezTo>
                  <a:close/>
                  <a:moveTo>
                    <a:pt x="1756604" y="2195973"/>
                  </a:moveTo>
                  <a:cubicBezTo>
                    <a:pt x="1752413" y="2202831"/>
                    <a:pt x="1748793" y="2199783"/>
                    <a:pt x="1750698" y="2193306"/>
                  </a:cubicBezTo>
                  <a:cubicBezTo>
                    <a:pt x="1751365" y="2186924"/>
                    <a:pt x="1745936" y="2199402"/>
                    <a:pt x="1744983" y="2200735"/>
                  </a:cubicBezTo>
                  <a:cubicBezTo>
                    <a:pt x="1741459" y="2205403"/>
                    <a:pt x="1741364" y="2199116"/>
                    <a:pt x="1743554" y="2196259"/>
                  </a:cubicBezTo>
                  <a:cubicBezTo>
                    <a:pt x="1747650" y="2187781"/>
                    <a:pt x="1745459" y="2187876"/>
                    <a:pt x="1742602" y="2190734"/>
                  </a:cubicBezTo>
                  <a:cubicBezTo>
                    <a:pt x="1741078" y="2192353"/>
                    <a:pt x="1739078" y="2196163"/>
                    <a:pt x="1737649" y="2193687"/>
                  </a:cubicBezTo>
                  <a:cubicBezTo>
                    <a:pt x="1736220" y="2191115"/>
                    <a:pt x="1739649" y="2188162"/>
                    <a:pt x="1741078" y="2185781"/>
                  </a:cubicBezTo>
                  <a:cubicBezTo>
                    <a:pt x="1743078" y="2182447"/>
                    <a:pt x="1741840" y="2178066"/>
                    <a:pt x="1738601" y="2179685"/>
                  </a:cubicBezTo>
                  <a:cubicBezTo>
                    <a:pt x="1732886" y="2183590"/>
                    <a:pt x="1729267" y="2193306"/>
                    <a:pt x="1729838" y="2199973"/>
                  </a:cubicBezTo>
                  <a:cubicBezTo>
                    <a:pt x="1729648" y="2216071"/>
                    <a:pt x="1750698" y="2218261"/>
                    <a:pt x="1757842" y="2205117"/>
                  </a:cubicBezTo>
                  <a:cubicBezTo>
                    <a:pt x="1760699" y="2201307"/>
                    <a:pt x="1764700" y="2185686"/>
                    <a:pt x="1756604" y="2195973"/>
                  </a:cubicBezTo>
                  <a:close/>
                  <a:moveTo>
                    <a:pt x="1762700" y="2222452"/>
                  </a:moveTo>
                  <a:cubicBezTo>
                    <a:pt x="1763747" y="2218547"/>
                    <a:pt x="1760890" y="2215594"/>
                    <a:pt x="1757842" y="2218738"/>
                  </a:cubicBezTo>
                  <a:cubicBezTo>
                    <a:pt x="1755080" y="2221595"/>
                    <a:pt x="1753937" y="2227215"/>
                    <a:pt x="1753556" y="2230834"/>
                  </a:cubicBezTo>
                  <a:cubicBezTo>
                    <a:pt x="1751555" y="2256361"/>
                    <a:pt x="1783750" y="2248265"/>
                    <a:pt x="1787846" y="2229977"/>
                  </a:cubicBezTo>
                  <a:cubicBezTo>
                    <a:pt x="1788608" y="2226548"/>
                    <a:pt x="1789370" y="2221214"/>
                    <a:pt x="1788131" y="2218642"/>
                  </a:cubicBezTo>
                  <a:cubicBezTo>
                    <a:pt x="1786703" y="2215499"/>
                    <a:pt x="1784036" y="2220452"/>
                    <a:pt x="1783369" y="2222929"/>
                  </a:cubicBezTo>
                  <a:cubicBezTo>
                    <a:pt x="1781559" y="2229501"/>
                    <a:pt x="1776701" y="2231882"/>
                    <a:pt x="1775939" y="2223881"/>
                  </a:cubicBezTo>
                  <a:cubicBezTo>
                    <a:pt x="1773939" y="2217214"/>
                    <a:pt x="1773272" y="2235311"/>
                    <a:pt x="1770510" y="2235597"/>
                  </a:cubicBezTo>
                  <a:cubicBezTo>
                    <a:pt x="1767938" y="2236740"/>
                    <a:pt x="1768700" y="2232168"/>
                    <a:pt x="1768986" y="2230263"/>
                  </a:cubicBezTo>
                  <a:cubicBezTo>
                    <a:pt x="1770605" y="2220928"/>
                    <a:pt x="1768129" y="2222167"/>
                    <a:pt x="1766033" y="2226072"/>
                  </a:cubicBezTo>
                  <a:cubicBezTo>
                    <a:pt x="1762223" y="2236073"/>
                    <a:pt x="1758509" y="2230072"/>
                    <a:pt x="1762700" y="2222452"/>
                  </a:cubicBezTo>
                  <a:close/>
                  <a:moveTo>
                    <a:pt x="1792132" y="2124250"/>
                  </a:moveTo>
                  <a:cubicBezTo>
                    <a:pt x="1791179" y="2117677"/>
                    <a:pt x="1781559" y="2140061"/>
                    <a:pt x="1782512" y="2124535"/>
                  </a:cubicBezTo>
                  <a:cubicBezTo>
                    <a:pt x="1782988" y="2121964"/>
                    <a:pt x="1782131" y="2122535"/>
                    <a:pt x="1781083" y="2124535"/>
                  </a:cubicBezTo>
                  <a:cubicBezTo>
                    <a:pt x="1779273" y="2126917"/>
                    <a:pt x="1779083" y="2131489"/>
                    <a:pt x="1776225" y="2132632"/>
                  </a:cubicBezTo>
                  <a:cubicBezTo>
                    <a:pt x="1774225" y="2132727"/>
                    <a:pt x="1775654" y="2129203"/>
                    <a:pt x="1776320" y="2127583"/>
                  </a:cubicBezTo>
                  <a:cubicBezTo>
                    <a:pt x="1779464" y="2120249"/>
                    <a:pt x="1777559" y="2120440"/>
                    <a:pt x="1775177" y="2123107"/>
                  </a:cubicBezTo>
                  <a:cubicBezTo>
                    <a:pt x="1773844" y="2124535"/>
                    <a:pt x="1772320" y="2127964"/>
                    <a:pt x="1770891" y="2125964"/>
                  </a:cubicBezTo>
                  <a:cubicBezTo>
                    <a:pt x="1769462" y="2123964"/>
                    <a:pt x="1772415" y="2121201"/>
                    <a:pt x="1773558" y="2119106"/>
                  </a:cubicBezTo>
                  <a:cubicBezTo>
                    <a:pt x="1775273" y="2116058"/>
                    <a:pt x="1773749" y="2112534"/>
                    <a:pt x="1770891" y="2114343"/>
                  </a:cubicBezTo>
                  <a:cubicBezTo>
                    <a:pt x="1747841" y="2139966"/>
                    <a:pt x="1788131" y="2156730"/>
                    <a:pt x="1792132" y="2124250"/>
                  </a:cubicBezTo>
                  <a:close/>
                  <a:moveTo>
                    <a:pt x="1792799" y="2172065"/>
                  </a:moveTo>
                  <a:cubicBezTo>
                    <a:pt x="1792132" y="2158730"/>
                    <a:pt x="1788703" y="2182257"/>
                    <a:pt x="1785179" y="2182828"/>
                  </a:cubicBezTo>
                  <a:cubicBezTo>
                    <a:pt x="1782131" y="2183590"/>
                    <a:pt x="1783559" y="2178351"/>
                    <a:pt x="1784131" y="2176066"/>
                  </a:cubicBezTo>
                  <a:cubicBezTo>
                    <a:pt x="1787084" y="2165207"/>
                    <a:pt x="1784226" y="2166160"/>
                    <a:pt x="1781369" y="2170446"/>
                  </a:cubicBezTo>
                  <a:cubicBezTo>
                    <a:pt x="1779749" y="2172827"/>
                    <a:pt x="1778225" y="2177780"/>
                    <a:pt x="1775654" y="2175685"/>
                  </a:cubicBezTo>
                  <a:cubicBezTo>
                    <a:pt x="1773082" y="2173494"/>
                    <a:pt x="1776797" y="2168922"/>
                    <a:pt x="1777940" y="2165683"/>
                  </a:cubicBezTo>
                  <a:cubicBezTo>
                    <a:pt x="1778892" y="2142823"/>
                    <a:pt x="1753651" y="2183400"/>
                    <a:pt x="1774320" y="2194830"/>
                  </a:cubicBezTo>
                  <a:cubicBezTo>
                    <a:pt x="1789655" y="2202450"/>
                    <a:pt x="1810325" y="2183305"/>
                    <a:pt x="1806800" y="2166541"/>
                  </a:cubicBezTo>
                  <a:cubicBezTo>
                    <a:pt x="1803752" y="2158540"/>
                    <a:pt x="1796228" y="2188353"/>
                    <a:pt x="1792799" y="2172065"/>
                  </a:cubicBezTo>
                  <a:close/>
                  <a:moveTo>
                    <a:pt x="1880333" y="2070814"/>
                  </a:moveTo>
                  <a:cubicBezTo>
                    <a:pt x="1877857" y="2072243"/>
                    <a:pt x="1875857" y="2072433"/>
                    <a:pt x="1874904" y="2071481"/>
                  </a:cubicBezTo>
                  <a:cubicBezTo>
                    <a:pt x="1871475" y="2069957"/>
                    <a:pt x="1882048" y="2059670"/>
                    <a:pt x="1875857" y="2063004"/>
                  </a:cubicBezTo>
                  <a:cubicBezTo>
                    <a:pt x="1872999" y="2064051"/>
                    <a:pt x="1870046" y="2068814"/>
                    <a:pt x="1866903" y="2067766"/>
                  </a:cubicBezTo>
                  <a:cubicBezTo>
                    <a:pt x="1865189" y="2066147"/>
                    <a:pt x="1868618" y="2063480"/>
                    <a:pt x="1870142" y="2062337"/>
                  </a:cubicBezTo>
                  <a:cubicBezTo>
                    <a:pt x="1877190" y="2056908"/>
                    <a:pt x="1875666" y="2055670"/>
                    <a:pt x="1872047" y="2056336"/>
                  </a:cubicBezTo>
                  <a:cubicBezTo>
                    <a:pt x="1870142" y="2056812"/>
                    <a:pt x="1866713" y="2059194"/>
                    <a:pt x="1866808" y="2055765"/>
                  </a:cubicBezTo>
                  <a:cubicBezTo>
                    <a:pt x="1866903" y="2052241"/>
                    <a:pt x="1871094" y="2051859"/>
                    <a:pt x="1873380" y="2050621"/>
                  </a:cubicBezTo>
                  <a:cubicBezTo>
                    <a:pt x="1876619" y="2048812"/>
                    <a:pt x="1877857" y="2043858"/>
                    <a:pt x="1874523" y="2043096"/>
                  </a:cubicBezTo>
                  <a:cubicBezTo>
                    <a:pt x="1871475" y="2042430"/>
                    <a:pt x="1866998" y="2045478"/>
                    <a:pt x="1864236" y="2047668"/>
                  </a:cubicBezTo>
                  <a:cubicBezTo>
                    <a:pt x="1848615" y="2058717"/>
                    <a:pt x="1856711" y="2090341"/>
                    <a:pt x="1877000" y="2080149"/>
                  </a:cubicBezTo>
                  <a:cubicBezTo>
                    <a:pt x="1880905" y="2078625"/>
                    <a:pt x="1891287" y="2066433"/>
                    <a:pt x="1880333" y="2070814"/>
                  </a:cubicBezTo>
                  <a:close/>
                  <a:moveTo>
                    <a:pt x="1859855" y="2094532"/>
                  </a:moveTo>
                  <a:cubicBezTo>
                    <a:pt x="1856330" y="2100056"/>
                    <a:pt x="1851568" y="2100151"/>
                    <a:pt x="1853378" y="2091865"/>
                  </a:cubicBezTo>
                  <a:cubicBezTo>
                    <a:pt x="1853949" y="2084245"/>
                    <a:pt x="1847758" y="2101580"/>
                    <a:pt x="1845281" y="2100723"/>
                  </a:cubicBezTo>
                  <a:cubicBezTo>
                    <a:pt x="1842805" y="2100628"/>
                    <a:pt x="1844805" y="2096532"/>
                    <a:pt x="1845662" y="2094817"/>
                  </a:cubicBezTo>
                  <a:cubicBezTo>
                    <a:pt x="1849854" y="2086435"/>
                    <a:pt x="1847472" y="2086435"/>
                    <a:pt x="1844519" y="2089293"/>
                  </a:cubicBezTo>
                  <a:cubicBezTo>
                    <a:pt x="1842900" y="2090817"/>
                    <a:pt x="1840805" y="2094722"/>
                    <a:pt x="1839090" y="2092245"/>
                  </a:cubicBezTo>
                  <a:cubicBezTo>
                    <a:pt x="1837471" y="2089674"/>
                    <a:pt x="1841186" y="2086816"/>
                    <a:pt x="1842710" y="2084340"/>
                  </a:cubicBezTo>
                  <a:cubicBezTo>
                    <a:pt x="1844900" y="2081006"/>
                    <a:pt x="1843567" y="2076720"/>
                    <a:pt x="1839947" y="2078339"/>
                  </a:cubicBezTo>
                  <a:cubicBezTo>
                    <a:pt x="1810229" y="2105676"/>
                    <a:pt x="1857759" y="2131012"/>
                    <a:pt x="1865189" y="2092722"/>
                  </a:cubicBezTo>
                  <a:cubicBezTo>
                    <a:pt x="1864998" y="2089197"/>
                    <a:pt x="1861188" y="2092626"/>
                    <a:pt x="1859855" y="2094532"/>
                  </a:cubicBezTo>
                  <a:close/>
                  <a:moveTo>
                    <a:pt x="1841090" y="2130917"/>
                  </a:moveTo>
                  <a:cubicBezTo>
                    <a:pt x="1840709" y="2127202"/>
                    <a:pt x="1837090" y="2131012"/>
                    <a:pt x="1835852" y="2133108"/>
                  </a:cubicBezTo>
                  <a:cubicBezTo>
                    <a:pt x="1832518" y="2138918"/>
                    <a:pt x="1827755" y="2139299"/>
                    <a:pt x="1829279" y="2130822"/>
                  </a:cubicBezTo>
                  <a:cubicBezTo>
                    <a:pt x="1829851" y="2127774"/>
                    <a:pt x="1828803" y="2128441"/>
                    <a:pt x="1827470" y="2130726"/>
                  </a:cubicBezTo>
                  <a:cubicBezTo>
                    <a:pt x="1825279" y="2133584"/>
                    <a:pt x="1824898" y="2138918"/>
                    <a:pt x="1821469" y="2140251"/>
                  </a:cubicBezTo>
                  <a:cubicBezTo>
                    <a:pt x="1818992" y="2140251"/>
                    <a:pt x="1820802" y="2136061"/>
                    <a:pt x="1821659" y="2134251"/>
                  </a:cubicBezTo>
                  <a:cubicBezTo>
                    <a:pt x="1825565" y="2125583"/>
                    <a:pt x="1823183" y="2125774"/>
                    <a:pt x="1820326" y="2128822"/>
                  </a:cubicBezTo>
                  <a:cubicBezTo>
                    <a:pt x="1818707" y="2130536"/>
                    <a:pt x="1816802" y="2134441"/>
                    <a:pt x="1815087" y="2132060"/>
                  </a:cubicBezTo>
                  <a:cubicBezTo>
                    <a:pt x="1813373" y="2129584"/>
                    <a:pt x="1816992" y="2126440"/>
                    <a:pt x="1818421" y="2123964"/>
                  </a:cubicBezTo>
                  <a:cubicBezTo>
                    <a:pt x="1820516" y="2120344"/>
                    <a:pt x="1818707" y="2116058"/>
                    <a:pt x="1815183" y="2118154"/>
                  </a:cubicBezTo>
                  <a:cubicBezTo>
                    <a:pt x="1786703" y="2148253"/>
                    <a:pt x="1835756" y="2169684"/>
                    <a:pt x="1841090" y="2130917"/>
                  </a:cubicBezTo>
                  <a:close/>
                  <a:moveTo>
                    <a:pt x="1812134" y="2093008"/>
                  </a:moveTo>
                  <a:cubicBezTo>
                    <a:pt x="1814135" y="2087674"/>
                    <a:pt x="1807181" y="2096722"/>
                    <a:pt x="1806134" y="2097580"/>
                  </a:cubicBezTo>
                  <a:cubicBezTo>
                    <a:pt x="1802324" y="2100532"/>
                    <a:pt x="1803943" y="2094722"/>
                    <a:pt x="1806134" y="2093198"/>
                  </a:cubicBezTo>
                  <a:cubicBezTo>
                    <a:pt x="1811182" y="2087197"/>
                    <a:pt x="1809563" y="2086435"/>
                    <a:pt x="1806800" y="2088054"/>
                  </a:cubicBezTo>
                  <a:cubicBezTo>
                    <a:pt x="1805276" y="2088912"/>
                    <a:pt x="1802800" y="2091674"/>
                    <a:pt x="1802324" y="2088912"/>
                  </a:cubicBezTo>
                  <a:cubicBezTo>
                    <a:pt x="1801847" y="2086150"/>
                    <a:pt x="1805181" y="2084721"/>
                    <a:pt x="1806800" y="2083101"/>
                  </a:cubicBezTo>
                  <a:cubicBezTo>
                    <a:pt x="1814992" y="2067004"/>
                    <a:pt x="1788798" y="2085387"/>
                    <a:pt x="1795180" y="2101485"/>
                  </a:cubicBezTo>
                  <a:cubicBezTo>
                    <a:pt x="1800133" y="2114820"/>
                    <a:pt x="1817183" y="2109105"/>
                    <a:pt x="1820135" y="2097294"/>
                  </a:cubicBezTo>
                  <a:cubicBezTo>
                    <a:pt x="1821469" y="2090150"/>
                    <a:pt x="1806229" y="2108533"/>
                    <a:pt x="1812134" y="2093008"/>
                  </a:cubicBezTo>
                  <a:close/>
                  <a:moveTo>
                    <a:pt x="1832042" y="2040525"/>
                  </a:moveTo>
                  <a:cubicBezTo>
                    <a:pt x="1830232" y="2041858"/>
                    <a:pt x="1827660" y="2045383"/>
                    <a:pt x="1826612" y="2042620"/>
                  </a:cubicBezTo>
                  <a:cubicBezTo>
                    <a:pt x="1825469" y="2039858"/>
                    <a:pt x="1829470" y="2037477"/>
                    <a:pt x="1831280" y="2035286"/>
                  </a:cubicBezTo>
                  <a:cubicBezTo>
                    <a:pt x="1833851" y="2032238"/>
                    <a:pt x="1833185" y="2027666"/>
                    <a:pt x="1829660" y="2028809"/>
                  </a:cubicBezTo>
                  <a:cubicBezTo>
                    <a:pt x="1820135" y="2033667"/>
                    <a:pt x="1814420" y="2048812"/>
                    <a:pt x="1820231" y="2058051"/>
                  </a:cubicBezTo>
                  <a:cubicBezTo>
                    <a:pt x="1839471" y="2079863"/>
                    <a:pt x="1860807" y="2034429"/>
                    <a:pt x="1845472" y="2047954"/>
                  </a:cubicBezTo>
                  <a:cubicBezTo>
                    <a:pt x="1841662" y="2052526"/>
                    <a:pt x="1837566" y="2052336"/>
                    <a:pt x="1839281" y="2046049"/>
                  </a:cubicBezTo>
                  <a:cubicBezTo>
                    <a:pt x="1840043" y="2043858"/>
                    <a:pt x="1841376" y="2040239"/>
                    <a:pt x="1838233" y="2043858"/>
                  </a:cubicBezTo>
                  <a:cubicBezTo>
                    <a:pt x="1835756" y="2046145"/>
                    <a:pt x="1834328" y="2051288"/>
                    <a:pt x="1830899" y="2051955"/>
                  </a:cubicBezTo>
                  <a:cubicBezTo>
                    <a:pt x="1828613" y="2051479"/>
                    <a:pt x="1831089" y="2047764"/>
                    <a:pt x="1832232" y="2046049"/>
                  </a:cubicBezTo>
                  <a:cubicBezTo>
                    <a:pt x="1837471" y="2038429"/>
                    <a:pt x="1835280" y="2038048"/>
                    <a:pt x="1832042" y="2040525"/>
                  </a:cubicBezTo>
                  <a:close/>
                  <a:moveTo>
                    <a:pt x="1850615" y="2022046"/>
                  </a:moveTo>
                  <a:cubicBezTo>
                    <a:pt x="1850615" y="2022046"/>
                    <a:pt x="1850615" y="2022046"/>
                    <a:pt x="1850615" y="2022046"/>
                  </a:cubicBezTo>
                  <a:lnTo>
                    <a:pt x="1850615" y="2022046"/>
                  </a:lnTo>
                  <a:lnTo>
                    <a:pt x="1850615" y="2022046"/>
                  </a:lnTo>
                  <a:close/>
                  <a:moveTo>
                    <a:pt x="1871570" y="2008711"/>
                  </a:moveTo>
                  <a:cubicBezTo>
                    <a:pt x="1868618" y="2013379"/>
                    <a:pt x="1864522" y="2013855"/>
                    <a:pt x="1865855" y="2007187"/>
                  </a:cubicBezTo>
                  <a:cubicBezTo>
                    <a:pt x="1866332" y="2004711"/>
                    <a:pt x="1865474" y="2005282"/>
                    <a:pt x="1864236" y="2007187"/>
                  </a:cubicBezTo>
                  <a:cubicBezTo>
                    <a:pt x="1862331" y="2009473"/>
                    <a:pt x="1861950" y="2013855"/>
                    <a:pt x="1858997" y="2014903"/>
                  </a:cubicBezTo>
                  <a:cubicBezTo>
                    <a:pt x="1856807" y="2014998"/>
                    <a:pt x="1858426" y="2011664"/>
                    <a:pt x="1859188" y="2010235"/>
                  </a:cubicBezTo>
                  <a:cubicBezTo>
                    <a:pt x="1862617" y="2003282"/>
                    <a:pt x="1860617" y="2003472"/>
                    <a:pt x="1858045" y="2006044"/>
                  </a:cubicBezTo>
                  <a:cubicBezTo>
                    <a:pt x="1852425" y="2013283"/>
                    <a:pt x="1851473" y="2006901"/>
                    <a:pt x="1856330" y="2002329"/>
                  </a:cubicBezTo>
                  <a:cubicBezTo>
                    <a:pt x="1859855" y="1986613"/>
                    <a:pt x="1837280" y="2011474"/>
                    <a:pt x="1849663" y="2021379"/>
                  </a:cubicBezTo>
                  <a:cubicBezTo>
                    <a:pt x="1871189" y="2034715"/>
                    <a:pt x="1883667" y="1995281"/>
                    <a:pt x="1871570" y="2008711"/>
                  </a:cubicBezTo>
                  <a:close/>
                  <a:moveTo>
                    <a:pt x="1888144" y="2024428"/>
                  </a:moveTo>
                  <a:cubicBezTo>
                    <a:pt x="1898240" y="2054908"/>
                    <a:pt x="1931197" y="2019665"/>
                    <a:pt x="1913480" y="2026142"/>
                  </a:cubicBezTo>
                  <a:cubicBezTo>
                    <a:pt x="1908337" y="2029095"/>
                    <a:pt x="1904622" y="2026523"/>
                    <a:pt x="1909766" y="2020046"/>
                  </a:cubicBezTo>
                  <a:cubicBezTo>
                    <a:pt x="1910718" y="2018808"/>
                    <a:pt x="1910909" y="2018332"/>
                    <a:pt x="1910623" y="2018141"/>
                  </a:cubicBezTo>
                  <a:cubicBezTo>
                    <a:pt x="1906908" y="2018046"/>
                    <a:pt x="1903289" y="2024713"/>
                    <a:pt x="1899479" y="2023570"/>
                  </a:cubicBezTo>
                  <a:cubicBezTo>
                    <a:pt x="1895954" y="2020332"/>
                    <a:pt x="1914814" y="2011759"/>
                    <a:pt x="1904336" y="2012521"/>
                  </a:cubicBezTo>
                  <a:cubicBezTo>
                    <a:pt x="1902336" y="2012997"/>
                    <a:pt x="1899002" y="2015379"/>
                    <a:pt x="1898907" y="2012140"/>
                  </a:cubicBezTo>
                  <a:cubicBezTo>
                    <a:pt x="1898812" y="2008711"/>
                    <a:pt x="1903098" y="2008330"/>
                    <a:pt x="1905479" y="2007092"/>
                  </a:cubicBezTo>
                  <a:cubicBezTo>
                    <a:pt x="1918910" y="1991662"/>
                    <a:pt x="1883858" y="2002806"/>
                    <a:pt x="1888144" y="2024428"/>
                  </a:cubicBezTo>
                  <a:close/>
                  <a:moveTo>
                    <a:pt x="1917767" y="1977469"/>
                  </a:moveTo>
                  <a:cubicBezTo>
                    <a:pt x="1913480" y="1981279"/>
                    <a:pt x="1909289" y="1980517"/>
                    <a:pt x="1911766" y="1974802"/>
                  </a:cubicBezTo>
                  <a:cubicBezTo>
                    <a:pt x="1912814" y="1972802"/>
                    <a:pt x="1914433" y="1969563"/>
                    <a:pt x="1910909" y="1972516"/>
                  </a:cubicBezTo>
                  <a:cubicBezTo>
                    <a:pt x="1908146" y="1974421"/>
                    <a:pt x="1906146" y="1979184"/>
                    <a:pt x="1902622" y="1979279"/>
                  </a:cubicBezTo>
                  <a:cubicBezTo>
                    <a:pt x="1900336" y="1978517"/>
                    <a:pt x="1903193" y="1975279"/>
                    <a:pt x="1904622" y="1973850"/>
                  </a:cubicBezTo>
                  <a:cubicBezTo>
                    <a:pt x="1910813" y="1967182"/>
                    <a:pt x="1908623" y="1966516"/>
                    <a:pt x="1905098" y="1968420"/>
                  </a:cubicBezTo>
                  <a:cubicBezTo>
                    <a:pt x="1903098" y="1969468"/>
                    <a:pt x="1900050" y="1972516"/>
                    <a:pt x="1899288" y="1969754"/>
                  </a:cubicBezTo>
                  <a:cubicBezTo>
                    <a:pt x="1898431" y="1966992"/>
                    <a:pt x="1902812" y="1965182"/>
                    <a:pt x="1904908" y="1963277"/>
                  </a:cubicBezTo>
                  <a:cubicBezTo>
                    <a:pt x="1907765" y="1960610"/>
                    <a:pt x="1907956" y="1956324"/>
                    <a:pt x="1904051" y="1956800"/>
                  </a:cubicBezTo>
                  <a:cubicBezTo>
                    <a:pt x="1900526" y="1957467"/>
                    <a:pt x="1896526" y="1961562"/>
                    <a:pt x="1894240" y="1964229"/>
                  </a:cubicBezTo>
                  <a:cubicBezTo>
                    <a:pt x="1879571" y="1980803"/>
                    <a:pt x="1901384" y="1999377"/>
                    <a:pt x="1917100" y="1986042"/>
                  </a:cubicBezTo>
                  <a:cubicBezTo>
                    <a:pt x="1920529" y="1983661"/>
                    <a:pt x="1928149" y="1970707"/>
                    <a:pt x="1917767" y="1977469"/>
                  </a:cubicBezTo>
                  <a:close/>
                  <a:moveTo>
                    <a:pt x="1945580" y="1942798"/>
                  </a:moveTo>
                  <a:cubicBezTo>
                    <a:pt x="1939579" y="1944227"/>
                    <a:pt x="1938531" y="1940893"/>
                    <a:pt x="1944056" y="1937179"/>
                  </a:cubicBezTo>
                  <a:cubicBezTo>
                    <a:pt x="1948437" y="1933464"/>
                    <a:pt x="1937769" y="1937941"/>
                    <a:pt x="1936531" y="1938417"/>
                  </a:cubicBezTo>
                  <a:cubicBezTo>
                    <a:pt x="1931864" y="1939465"/>
                    <a:pt x="1935769" y="1934702"/>
                    <a:pt x="1938436" y="1934416"/>
                  </a:cubicBezTo>
                  <a:cubicBezTo>
                    <a:pt x="1945865" y="1931463"/>
                    <a:pt x="1944722" y="1930035"/>
                    <a:pt x="1941484" y="1930130"/>
                  </a:cubicBezTo>
                  <a:cubicBezTo>
                    <a:pt x="1939674" y="1930130"/>
                    <a:pt x="1936150" y="1931463"/>
                    <a:pt x="1937007" y="1928796"/>
                  </a:cubicBezTo>
                  <a:cubicBezTo>
                    <a:pt x="1937864" y="1926129"/>
                    <a:pt x="1941579" y="1926415"/>
                    <a:pt x="1943865" y="1925749"/>
                  </a:cubicBezTo>
                  <a:cubicBezTo>
                    <a:pt x="1947104" y="1924796"/>
                    <a:pt x="1949294" y="1920986"/>
                    <a:pt x="1946532" y="1919938"/>
                  </a:cubicBezTo>
                  <a:cubicBezTo>
                    <a:pt x="1943960" y="1918986"/>
                    <a:pt x="1939388" y="1920700"/>
                    <a:pt x="1936436" y="1922034"/>
                  </a:cubicBezTo>
                  <a:cubicBezTo>
                    <a:pt x="1919958" y="1928034"/>
                    <a:pt x="1921767" y="1954990"/>
                    <a:pt x="1940817" y="1949847"/>
                  </a:cubicBezTo>
                  <a:cubicBezTo>
                    <a:pt x="1944341" y="1948990"/>
                    <a:pt x="1956057" y="1941465"/>
                    <a:pt x="1945580" y="1942798"/>
                  </a:cubicBezTo>
                  <a:close/>
                  <a:moveTo>
                    <a:pt x="2129031" y="1981565"/>
                  </a:moveTo>
                  <a:cubicBezTo>
                    <a:pt x="2130269" y="1989090"/>
                    <a:pt x="2150653" y="1988518"/>
                    <a:pt x="2140747" y="1982899"/>
                  </a:cubicBezTo>
                  <a:cubicBezTo>
                    <a:pt x="2136747" y="1981755"/>
                    <a:pt x="2135889" y="1978041"/>
                    <a:pt x="2141509" y="1976993"/>
                  </a:cubicBezTo>
                  <a:cubicBezTo>
                    <a:pt x="2143509" y="1976707"/>
                    <a:pt x="2143033" y="1976041"/>
                    <a:pt x="2141414" y="1975469"/>
                  </a:cubicBezTo>
                  <a:cubicBezTo>
                    <a:pt x="2139604" y="1974993"/>
                    <a:pt x="2137699" y="1974993"/>
                    <a:pt x="2135889" y="1974516"/>
                  </a:cubicBezTo>
                  <a:cubicBezTo>
                    <a:pt x="2132365" y="1973088"/>
                    <a:pt x="2136175" y="1970897"/>
                    <a:pt x="2138461" y="1971850"/>
                  </a:cubicBezTo>
                  <a:cubicBezTo>
                    <a:pt x="2142843" y="1972421"/>
                    <a:pt x="2145224" y="1971754"/>
                    <a:pt x="2141890" y="1969278"/>
                  </a:cubicBezTo>
                  <a:cubicBezTo>
                    <a:pt x="2140556" y="1968516"/>
                    <a:pt x="2137699" y="1967944"/>
                    <a:pt x="2139033" y="1965944"/>
                  </a:cubicBezTo>
                  <a:cubicBezTo>
                    <a:pt x="2140461" y="1963849"/>
                    <a:pt x="2143033" y="1965849"/>
                    <a:pt x="2144843" y="1966420"/>
                  </a:cubicBezTo>
                  <a:cubicBezTo>
                    <a:pt x="2147414" y="1967182"/>
                    <a:pt x="2150081" y="1964801"/>
                    <a:pt x="2148462" y="1962420"/>
                  </a:cubicBezTo>
                  <a:cubicBezTo>
                    <a:pt x="2136175" y="1951942"/>
                    <a:pt x="2120744" y="1969183"/>
                    <a:pt x="2129031" y="1981565"/>
                  </a:cubicBezTo>
                  <a:close/>
                  <a:moveTo>
                    <a:pt x="2125126" y="1949656"/>
                  </a:moveTo>
                  <a:cubicBezTo>
                    <a:pt x="2130460" y="1952133"/>
                    <a:pt x="2138366" y="1951657"/>
                    <a:pt x="2143509" y="1948799"/>
                  </a:cubicBezTo>
                  <a:cubicBezTo>
                    <a:pt x="2146843" y="1946418"/>
                    <a:pt x="2141604" y="1944322"/>
                    <a:pt x="2139033" y="1944132"/>
                  </a:cubicBezTo>
                  <a:cubicBezTo>
                    <a:pt x="2130841" y="1943655"/>
                    <a:pt x="2130651" y="1937559"/>
                    <a:pt x="2137794" y="1935464"/>
                  </a:cubicBezTo>
                  <a:cubicBezTo>
                    <a:pt x="2145129" y="1931368"/>
                    <a:pt x="2125412" y="1935274"/>
                    <a:pt x="2124840" y="1932321"/>
                  </a:cubicBezTo>
                  <a:cubicBezTo>
                    <a:pt x="2123411" y="1929558"/>
                    <a:pt x="2128174" y="1929178"/>
                    <a:pt x="2130460" y="1928987"/>
                  </a:cubicBezTo>
                  <a:cubicBezTo>
                    <a:pt x="2140747" y="1928320"/>
                    <a:pt x="2139318" y="1925939"/>
                    <a:pt x="2134842" y="1924320"/>
                  </a:cubicBezTo>
                  <a:cubicBezTo>
                    <a:pt x="2132365" y="1923462"/>
                    <a:pt x="2127507" y="1923748"/>
                    <a:pt x="2128746" y="1920415"/>
                  </a:cubicBezTo>
                  <a:cubicBezTo>
                    <a:pt x="2129984" y="1917081"/>
                    <a:pt x="2135222" y="1919081"/>
                    <a:pt x="2138366" y="1919462"/>
                  </a:cubicBezTo>
                  <a:cubicBezTo>
                    <a:pt x="2142843" y="1919748"/>
                    <a:pt x="2146176" y="1915652"/>
                    <a:pt x="2142366" y="1912795"/>
                  </a:cubicBezTo>
                  <a:cubicBezTo>
                    <a:pt x="2114744" y="1900412"/>
                    <a:pt x="2099123" y="1935369"/>
                    <a:pt x="2125126" y="1949656"/>
                  </a:cubicBezTo>
                  <a:close/>
                  <a:moveTo>
                    <a:pt x="2096646" y="1980708"/>
                  </a:moveTo>
                  <a:cubicBezTo>
                    <a:pt x="2099409" y="1986423"/>
                    <a:pt x="2106647" y="1988328"/>
                    <a:pt x="2112172" y="1985756"/>
                  </a:cubicBezTo>
                  <a:cubicBezTo>
                    <a:pt x="2117315" y="1981755"/>
                    <a:pt x="2098647" y="1980517"/>
                    <a:pt x="2109219" y="1975183"/>
                  </a:cubicBezTo>
                  <a:cubicBezTo>
                    <a:pt x="2118077" y="1972516"/>
                    <a:pt x="2102647" y="1973469"/>
                    <a:pt x="2102456" y="1970897"/>
                  </a:cubicBezTo>
                  <a:cubicBezTo>
                    <a:pt x="2101980" y="1968611"/>
                    <a:pt x="2105219" y="1968801"/>
                    <a:pt x="2106838" y="1968897"/>
                  </a:cubicBezTo>
                  <a:cubicBezTo>
                    <a:pt x="2113886" y="1969563"/>
                    <a:pt x="2113410" y="1967468"/>
                    <a:pt x="2110648" y="1965754"/>
                  </a:cubicBezTo>
                  <a:cubicBezTo>
                    <a:pt x="2109124" y="1964801"/>
                    <a:pt x="2105790" y="1964420"/>
                    <a:pt x="2107314" y="1961943"/>
                  </a:cubicBezTo>
                  <a:cubicBezTo>
                    <a:pt x="2108838" y="1959372"/>
                    <a:pt x="2111886" y="1961848"/>
                    <a:pt x="2113982" y="1962325"/>
                  </a:cubicBezTo>
                  <a:cubicBezTo>
                    <a:pt x="2116934" y="1962991"/>
                    <a:pt x="2119983" y="1960229"/>
                    <a:pt x="2118077" y="1957467"/>
                  </a:cubicBezTo>
                  <a:cubicBezTo>
                    <a:pt x="2103409" y="1946037"/>
                    <a:pt x="2086359" y="1966801"/>
                    <a:pt x="2096646" y="1980708"/>
                  </a:cubicBezTo>
                  <a:close/>
                  <a:moveTo>
                    <a:pt x="2101790" y="1912509"/>
                  </a:moveTo>
                  <a:cubicBezTo>
                    <a:pt x="2108267" y="1908222"/>
                    <a:pt x="2083216" y="1908318"/>
                    <a:pt x="2096551" y="1902222"/>
                  </a:cubicBezTo>
                  <a:cubicBezTo>
                    <a:pt x="2098742" y="1901650"/>
                    <a:pt x="2102552" y="1900698"/>
                    <a:pt x="2097789" y="1900031"/>
                  </a:cubicBezTo>
                  <a:cubicBezTo>
                    <a:pt x="2094551" y="1899079"/>
                    <a:pt x="2089407" y="1900983"/>
                    <a:pt x="2087026" y="1898412"/>
                  </a:cubicBezTo>
                  <a:cubicBezTo>
                    <a:pt x="2086169" y="1896221"/>
                    <a:pt x="2090550" y="1896030"/>
                    <a:pt x="2092646" y="1896030"/>
                  </a:cubicBezTo>
                  <a:cubicBezTo>
                    <a:pt x="2101980" y="1896221"/>
                    <a:pt x="2101123" y="1894125"/>
                    <a:pt x="2097313" y="1892697"/>
                  </a:cubicBezTo>
                  <a:cubicBezTo>
                    <a:pt x="2095884" y="1891935"/>
                    <a:pt x="2090836" y="1891935"/>
                    <a:pt x="2092455" y="1889172"/>
                  </a:cubicBezTo>
                  <a:cubicBezTo>
                    <a:pt x="2094170" y="1886601"/>
                    <a:pt x="2098456" y="1888696"/>
                    <a:pt x="2101218" y="1889077"/>
                  </a:cubicBezTo>
                  <a:cubicBezTo>
                    <a:pt x="2105314" y="1889554"/>
                    <a:pt x="2108934" y="1886410"/>
                    <a:pt x="2105790" y="1883838"/>
                  </a:cubicBezTo>
                  <a:cubicBezTo>
                    <a:pt x="2069119" y="1869456"/>
                    <a:pt x="2063690" y="1922129"/>
                    <a:pt x="2101790" y="1912509"/>
                  </a:cubicBezTo>
                  <a:close/>
                  <a:moveTo>
                    <a:pt x="2073310" y="1952895"/>
                  </a:moveTo>
                  <a:cubicBezTo>
                    <a:pt x="2077501" y="1957943"/>
                    <a:pt x="2097884" y="1951275"/>
                    <a:pt x="2091788" y="1946704"/>
                  </a:cubicBezTo>
                  <a:cubicBezTo>
                    <a:pt x="2090645" y="1946322"/>
                    <a:pt x="2088931" y="1946418"/>
                    <a:pt x="2087883" y="1946704"/>
                  </a:cubicBezTo>
                  <a:cubicBezTo>
                    <a:pt x="2082359" y="1948132"/>
                    <a:pt x="2078739" y="1944703"/>
                    <a:pt x="2084454" y="1940036"/>
                  </a:cubicBezTo>
                  <a:cubicBezTo>
                    <a:pt x="2088931" y="1934797"/>
                    <a:pt x="2074834" y="1943179"/>
                    <a:pt x="2073596" y="1940798"/>
                  </a:cubicBezTo>
                  <a:cubicBezTo>
                    <a:pt x="2070738" y="1937369"/>
                    <a:pt x="2083406" y="1934988"/>
                    <a:pt x="2082263" y="1933083"/>
                  </a:cubicBezTo>
                  <a:cubicBezTo>
                    <a:pt x="2081501" y="1929940"/>
                    <a:pt x="2073024" y="1934416"/>
                    <a:pt x="2073024" y="1930225"/>
                  </a:cubicBezTo>
                  <a:cubicBezTo>
                    <a:pt x="2073024" y="1927177"/>
                    <a:pt x="2077596" y="1927654"/>
                    <a:pt x="2080073" y="1926987"/>
                  </a:cubicBezTo>
                  <a:cubicBezTo>
                    <a:pt x="2083597" y="1926034"/>
                    <a:pt x="2084835" y="1921938"/>
                    <a:pt x="2081025" y="1920510"/>
                  </a:cubicBezTo>
                  <a:cubicBezTo>
                    <a:pt x="2059594" y="1917843"/>
                    <a:pt x="2054355" y="1944894"/>
                    <a:pt x="2073310" y="1952895"/>
                  </a:cubicBezTo>
                  <a:close/>
                  <a:moveTo>
                    <a:pt x="2046259" y="1978898"/>
                  </a:moveTo>
                  <a:cubicBezTo>
                    <a:pt x="2047878" y="1984899"/>
                    <a:pt x="2054831" y="1986042"/>
                    <a:pt x="2059975" y="1984041"/>
                  </a:cubicBezTo>
                  <a:cubicBezTo>
                    <a:pt x="2063880" y="1980708"/>
                    <a:pt x="2053403" y="1980041"/>
                    <a:pt x="2054165" y="1977088"/>
                  </a:cubicBezTo>
                  <a:cubicBezTo>
                    <a:pt x="2052926" y="1974326"/>
                    <a:pt x="2063499" y="1973850"/>
                    <a:pt x="2058356" y="1972326"/>
                  </a:cubicBezTo>
                  <a:cubicBezTo>
                    <a:pt x="2056355" y="1971754"/>
                    <a:pt x="2054260" y="1971754"/>
                    <a:pt x="2052260" y="1971373"/>
                  </a:cubicBezTo>
                  <a:cubicBezTo>
                    <a:pt x="2048259" y="1970040"/>
                    <a:pt x="2052736" y="1967468"/>
                    <a:pt x="2055117" y="1968420"/>
                  </a:cubicBezTo>
                  <a:cubicBezTo>
                    <a:pt x="2061785" y="1969183"/>
                    <a:pt x="2061404" y="1967182"/>
                    <a:pt x="2058832" y="1965658"/>
                  </a:cubicBezTo>
                  <a:cubicBezTo>
                    <a:pt x="2057403" y="1964801"/>
                    <a:pt x="2054260" y="1964325"/>
                    <a:pt x="2055784" y="1962134"/>
                  </a:cubicBezTo>
                  <a:cubicBezTo>
                    <a:pt x="2057403" y="1959943"/>
                    <a:pt x="2060165" y="1962039"/>
                    <a:pt x="2062070" y="1962515"/>
                  </a:cubicBezTo>
                  <a:cubicBezTo>
                    <a:pt x="2081978" y="1957657"/>
                    <a:pt x="2032543" y="1942893"/>
                    <a:pt x="2046259" y="1978898"/>
                  </a:cubicBezTo>
                  <a:close/>
                  <a:moveTo>
                    <a:pt x="2047973" y="1924415"/>
                  </a:moveTo>
                  <a:cubicBezTo>
                    <a:pt x="2052450" y="1924605"/>
                    <a:pt x="2056641" y="1921653"/>
                    <a:pt x="2050069" y="1920033"/>
                  </a:cubicBezTo>
                  <a:cubicBezTo>
                    <a:pt x="2044259" y="1918891"/>
                    <a:pt x="2044735" y="1915271"/>
                    <a:pt x="2051021" y="1914223"/>
                  </a:cubicBezTo>
                  <a:cubicBezTo>
                    <a:pt x="2057498" y="1912223"/>
                    <a:pt x="2042163" y="1913080"/>
                    <a:pt x="2042258" y="1911080"/>
                  </a:cubicBezTo>
                  <a:cubicBezTo>
                    <a:pt x="2041877" y="1909175"/>
                    <a:pt x="2045592" y="1909175"/>
                    <a:pt x="2047211" y="1909270"/>
                  </a:cubicBezTo>
                  <a:cubicBezTo>
                    <a:pt x="2054831" y="1909746"/>
                    <a:pt x="2054450" y="1907937"/>
                    <a:pt x="2051593" y="1906603"/>
                  </a:cubicBezTo>
                  <a:cubicBezTo>
                    <a:pt x="2050069" y="1905841"/>
                    <a:pt x="2046449" y="1905555"/>
                    <a:pt x="2048259" y="1903460"/>
                  </a:cubicBezTo>
                  <a:cubicBezTo>
                    <a:pt x="2050069" y="1901365"/>
                    <a:pt x="2053212" y="1903270"/>
                    <a:pt x="2055403" y="1903650"/>
                  </a:cubicBezTo>
                  <a:cubicBezTo>
                    <a:pt x="2058546" y="1904127"/>
                    <a:pt x="2061975" y="1901841"/>
                    <a:pt x="2060070" y="1899555"/>
                  </a:cubicBezTo>
                  <a:cubicBezTo>
                    <a:pt x="2055212" y="1895745"/>
                    <a:pt x="2046068" y="1896507"/>
                    <a:pt x="2040830" y="1899650"/>
                  </a:cubicBezTo>
                  <a:cubicBezTo>
                    <a:pt x="2027209" y="1905841"/>
                    <a:pt x="2033114" y="1927177"/>
                    <a:pt x="2047973" y="1924415"/>
                  </a:cubicBezTo>
                  <a:close/>
                  <a:moveTo>
                    <a:pt x="2032638" y="1962229"/>
                  </a:moveTo>
                  <a:cubicBezTo>
                    <a:pt x="2036829" y="1962039"/>
                    <a:pt x="2044925" y="1954038"/>
                    <a:pt x="2036353" y="1954704"/>
                  </a:cubicBezTo>
                  <a:cubicBezTo>
                    <a:pt x="2031400" y="1956038"/>
                    <a:pt x="2027685" y="1952418"/>
                    <a:pt x="2033686" y="1948037"/>
                  </a:cubicBezTo>
                  <a:cubicBezTo>
                    <a:pt x="2037020" y="1943084"/>
                    <a:pt x="2024447" y="1951085"/>
                    <a:pt x="2022923" y="1948704"/>
                  </a:cubicBezTo>
                  <a:cubicBezTo>
                    <a:pt x="2021208" y="1946894"/>
                    <a:pt x="2024923" y="1945084"/>
                    <a:pt x="2026637" y="1944513"/>
                  </a:cubicBezTo>
                  <a:cubicBezTo>
                    <a:pt x="2032543" y="1942512"/>
                    <a:pt x="2034258" y="1939941"/>
                    <a:pt x="2029114" y="1939655"/>
                  </a:cubicBezTo>
                  <a:cubicBezTo>
                    <a:pt x="2027018" y="1939655"/>
                    <a:pt x="2023208" y="1940893"/>
                    <a:pt x="2023494" y="1937941"/>
                  </a:cubicBezTo>
                  <a:cubicBezTo>
                    <a:pt x="2023780" y="1934892"/>
                    <a:pt x="2028352" y="1935464"/>
                    <a:pt x="2030733" y="1934797"/>
                  </a:cubicBezTo>
                  <a:cubicBezTo>
                    <a:pt x="2033781" y="1934035"/>
                    <a:pt x="2035210" y="1929558"/>
                    <a:pt x="2031876" y="1928320"/>
                  </a:cubicBezTo>
                  <a:cubicBezTo>
                    <a:pt x="2004063" y="1925844"/>
                    <a:pt x="2005778" y="1966325"/>
                    <a:pt x="2032638" y="1962229"/>
                  </a:cubicBezTo>
                  <a:close/>
                  <a:moveTo>
                    <a:pt x="2006730" y="1982232"/>
                  </a:moveTo>
                  <a:cubicBezTo>
                    <a:pt x="2014445" y="2005663"/>
                    <a:pt x="2038544" y="1986137"/>
                    <a:pt x="2025590" y="1987470"/>
                  </a:cubicBezTo>
                  <a:cubicBezTo>
                    <a:pt x="2021684" y="1988709"/>
                    <a:pt x="2018922" y="1986137"/>
                    <a:pt x="2022827" y="1982327"/>
                  </a:cubicBezTo>
                  <a:cubicBezTo>
                    <a:pt x="2024256" y="1980898"/>
                    <a:pt x="2023494" y="1980708"/>
                    <a:pt x="2021875" y="1981184"/>
                  </a:cubicBezTo>
                  <a:cubicBezTo>
                    <a:pt x="2019589" y="1981470"/>
                    <a:pt x="2017303" y="1984422"/>
                    <a:pt x="2015208" y="1983279"/>
                  </a:cubicBezTo>
                  <a:cubicBezTo>
                    <a:pt x="2012636" y="1980041"/>
                    <a:pt x="2026923" y="1976707"/>
                    <a:pt x="2018732" y="1975850"/>
                  </a:cubicBezTo>
                  <a:cubicBezTo>
                    <a:pt x="2017303" y="1975755"/>
                    <a:pt x="2014731" y="1977183"/>
                    <a:pt x="2014541" y="1974707"/>
                  </a:cubicBezTo>
                  <a:cubicBezTo>
                    <a:pt x="2014445" y="1972135"/>
                    <a:pt x="2017779" y="1972516"/>
                    <a:pt x="2019494" y="1971945"/>
                  </a:cubicBezTo>
                  <a:cubicBezTo>
                    <a:pt x="2029495" y="1962325"/>
                    <a:pt x="2002730" y="1965754"/>
                    <a:pt x="2006730" y="1982232"/>
                  </a:cubicBezTo>
                  <a:close/>
                  <a:moveTo>
                    <a:pt x="2005111" y="1920986"/>
                  </a:moveTo>
                  <a:cubicBezTo>
                    <a:pt x="2007683" y="1919938"/>
                    <a:pt x="2011683" y="1918033"/>
                    <a:pt x="2013207" y="1915842"/>
                  </a:cubicBezTo>
                  <a:cubicBezTo>
                    <a:pt x="2015017" y="1913271"/>
                    <a:pt x="2010731" y="1913652"/>
                    <a:pt x="2008826" y="1914318"/>
                  </a:cubicBezTo>
                  <a:cubicBezTo>
                    <a:pt x="2003587" y="1916033"/>
                    <a:pt x="2000348" y="1913652"/>
                    <a:pt x="2005968" y="1909175"/>
                  </a:cubicBezTo>
                  <a:cubicBezTo>
                    <a:pt x="2010445" y="1904508"/>
                    <a:pt x="1997015" y="1912604"/>
                    <a:pt x="1995872" y="1910794"/>
                  </a:cubicBezTo>
                  <a:cubicBezTo>
                    <a:pt x="1994252" y="1909461"/>
                    <a:pt x="1997777" y="1907841"/>
                    <a:pt x="1999301" y="1907079"/>
                  </a:cubicBezTo>
                  <a:cubicBezTo>
                    <a:pt x="2006635" y="1903746"/>
                    <a:pt x="2005016" y="1902508"/>
                    <a:pt x="2001491" y="1902888"/>
                  </a:cubicBezTo>
                  <a:cubicBezTo>
                    <a:pt x="1999586" y="1903079"/>
                    <a:pt x="1996062" y="1904508"/>
                    <a:pt x="1996348" y="1902031"/>
                  </a:cubicBezTo>
                  <a:cubicBezTo>
                    <a:pt x="1996634" y="1899459"/>
                    <a:pt x="2000729" y="1899459"/>
                    <a:pt x="2003015" y="1898697"/>
                  </a:cubicBezTo>
                  <a:cubicBezTo>
                    <a:pt x="2006254" y="1897554"/>
                    <a:pt x="2007778" y="1893935"/>
                    <a:pt x="2004444" y="1893173"/>
                  </a:cubicBezTo>
                  <a:cubicBezTo>
                    <a:pt x="1979108" y="1893173"/>
                    <a:pt x="1978727" y="1926415"/>
                    <a:pt x="2005111" y="1920986"/>
                  </a:cubicBezTo>
                  <a:close/>
                  <a:moveTo>
                    <a:pt x="1980155" y="2004996"/>
                  </a:moveTo>
                  <a:cubicBezTo>
                    <a:pt x="1984251" y="2008521"/>
                    <a:pt x="1990919" y="2007759"/>
                    <a:pt x="1994443" y="2003854"/>
                  </a:cubicBezTo>
                  <a:cubicBezTo>
                    <a:pt x="1997586" y="1999091"/>
                    <a:pt x="1980536" y="2004520"/>
                    <a:pt x="1989585" y="1995948"/>
                  </a:cubicBezTo>
                  <a:cubicBezTo>
                    <a:pt x="1993109" y="1992138"/>
                    <a:pt x="1982727" y="1997662"/>
                    <a:pt x="1981870" y="1995567"/>
                  </a:cubicBezTo>
                  <a:cubicBezTo>
                    <a:pt x="1980822" y="1993947"/>
                    <a:pt x="1983584" y="1992995"/>
                    <a:pt x="1984823" y="1992614"/>
                  </a:cubicBezTo>
                  <a:cubicBezTo>
                    <a:pt x="1990538" y="1990709"/>
                    <a:pt x="1989490" y="1989185"/>
                    <a:pt x="1986918" y="1988899"/>
                  </a:cubicBezTo>
                  <a:cubicBezTo>
                    <a:pt x="1985489" y="1988709"/>
                    <a:pt x="1982727" y="1989471"/>
                    <a:pt x="1983204" y="1987090"/>
                  </a:cubicBezTo>
                  <a:cubicBezTo>
                    <a:pt x="1983680" y="1984613"/>
                    <a:pt x="1986728" y="1985280"/>
                    <a:pt x="1988537" y="1985184"/>
                  </a:cubicBezTo>
                  <a:cubicBezTo>
                    <a:pt x="1991109" y="1984899"/>
                    <a:pt x="1992729" y="1981755"/>
                    <a:pt x="1990347" y="1980232"/>
                  </a:cubicBezTo>
                  <a:cubicBezTo>
                    <a:pt x="1975964" y="1975564"/>
                    <a:pt x="1967487" y="1997567"/>
                    <a:pt x="1980155" y="2004996"/>
                  </a:cubicBezTo>
                  <a:close/>
                  <a:moveTo>
                    <a:pt x="1972154" y="1965372"/>
                  </a:moveTo>
                  <a:cubicBezTo>
                    <a:pt x="1992347" y="1979565"/>
                    <a:pt x="2014922" y="1949085"/>
                    <a:pt x="1997205" y="1956419"/>
                  </a:cubicBezTo>
                  <a:cubicBezTo>
                    <a:pt x="1991681" y="1959562"/>
                    <a:pt x="1986918" y="1957943"/>
                    <a:pt x="1990157" y="1951847"/>
                  </a:cubicBezTo>
                  <a:cubicBezTo>
                    <a:pt x="1996919" y="1940893"/>
                    <a:pt x="1981584" y="1957086"/>
                    <a:pt x="1979012" y="1955371"/>
                  </a:cubicBezTo>
                  <a:cubicBezTo>
                    <a:pt x="1976631" y="1954228"/>
                    <a:pt x="1979108" y="1951657"/>
                    <a:pt x="1980822" y="1950037"/>
                  </a:cubicBezTo>
                  <a:cubicBezTo>
                    <a:pt x="1984156" y="1947466"/>
                    <a:pt x="1990728" y="1940703"/>
                    <a:pt x="1982346" y="1943084"/>
                  </a:cubicBezTo>
                  <a:cubicBezTo>
                    <a:pt x="1979870" y="1943941"/>
                    <a:pt x="1976155" y="1946989"/>
                    <a:pt x="1975202" y="1943655"/>
                  </a:cubicBezTo>
                  <a:cubicBezTo>
                    <a:pt x="1974250" y="1940226"/>
                    <a:pt x="1979584" y="1938893"/>
                    <a:pt x="1982346" y="1937179"/>
                  </a:cubicBezTo>
                  <a:cubicBezTo>
                    <a:pt x="1986156" y="1934892"/>
                    <a:pt x="1986537" y="1929749"/>
                    <a:pt x="1981679" y="1929654"/>
                  </a:cubicBezTo>
                  <a:cubicBezTo>
                    <a:pt x="1964439" y="1931463"/>
                    <a:pt x="1954819" y="1956800"/>
                    <a:pt x="1972154" y="1965372"/>
                  </a:cubicBezTo>
                  <a:close/>
                  <a:moveTo>
                    <a:pt x="1964534" y="1991757"/>
                  </a:moveTo>
                  <a:cubicBezTo>
                    <a:pt x="1966535" y="1988804"/>
                    <a:pt x="1962153" y="1988709"/>
                    <a:pt x="1960153" y="1989280"/>
                  </a:cubicBezTo>
                  <a:cubicBezTo>
                    <a:pt x="1954629" y="1990804"/>
                    <a:pt x="1951485" y="1987566"/>
                    <a:pt x="1957676" y="1982517"/>
                  </a:cubicBezTo>
                  <a:cubicBezTo>
                    <a:pt x="1962725" y="1977088"/>
                    <a:pt x="1948247" y="1985851"/>
                    <a:pt x="1947199" y="1983375"/>
                  </a:cubicBezTo>
                  <a:cubicBezTo>
                    <a:pt x="1945675" y="1981470"/>
                    <a:pt x="1949485" y="1979850"/>
                    <a:pt x="1951104" y="1979088"/>
                  </a:cubicBezTo>
                  <a:cubicBezTo>
                    <a:pt x="1958915" y="1975659"/>
                    <a:pt x="1957391" y="1973945"/>
                    <a:pt x="1953866" y="1973945"/>
                  </a:cubicBezTo>
                  <a:cubicBezTo>
                    <a:pt x="1951866" y="1973945"/>
                    <a:pt x="1948151" y="1975469"/>
                    <a:pt x="1948723" y="1972326"/>
                  </a:cubicBezTo>
                  <a:cubicBezTo>
                    <a:pt x="1949390" y="1969087"/>
                    <a:pt x="1953485" y="1969563"/>
                    <a:pt x="1955867" y="1968801"/>
                  </a:cubicBezTo>
                  <a:cubicBezTo>
                    <a:pt x="1958819" y="1967944"/>
                    <a:pt x="1961772" y="1963753"/>
                    <a:pt x="1958058" y="1962039"/>
                  </a:cubicBezTo>
                  <a:cubicBezTo>
                    <a:pt x="1947104" y="1960134"/>
                    <a:pt x="1935864" y="1971468"/>
                    <a:pt x="1936150" y="1982041"/>
                  </a:cubicBezTo>
                  <a:cubicBezTo>
                    <a:pt x="1936340" y="1996900"/>
                    <a:pt x="1955390" y="2003187"/>
                    <a:pt x="1964534" y="1991757"/>
                  </a:cubicBezTo>
                  <a:close/>
                  <a:moveTo>
                    <a:pt x="1926911" y="2020141"/>
                  </a:moveTo>
                  <a:cubicBezTo>
                    <a:pt x="1928530" y="2032905"/>
                    <a:pt x="1948247" y="2037000"/>
                    <a:pt x="1955962" y="2027475"/>
                  </a:cubicBezTo>
                  <a:cubicBezTo>
                    <a:pt x="1958819" y="2024332"/>
                    <a:pt x="1961677" y="2012997"/>
                    <a:pt x="1954247" y="2019760"/>
                  </a:cubicBezTo>
                  <a:cubicBezTo>
                    <a:pt x="1951390" y="2023570"/>
                    <a:pt x="1947389" y="2023380"/>
                    <a:pt x="1947961" y="2018141"/>
                  </a:cubicBezTo>
                  <a:cubicBezTo>
                    <a:pt x="1948342" y="2016236"/>
                    <a:pt x="1948818" y="2013283"/>
                    <a:pt x="1946532" y="2016331"/>
                  </a:cubicBezTo>
                  <a:cubicBezTo>
                    <a:pt x="1944532" y="2018332"/>
                    <a:pt x="1943865" y="2022713"/>
                    <a:pt x="1940817" y="2023094"/>
                  </a:cubicBezTo>
                  <a:cubicBezTo>
                    <a:pt x="1938436" y="2022713"/>
                    <a:pt x="1940150" y="2019760"/>
                    <a:pt x="1941008" y="2018236"/>
                  </a:cubicBezTo>
                  <a:cubicBezTo>
                    <a:pt x="1944818" y="2011759"/>
                    <a:pt x="1942627" y="2011474"/>
                    <a:pt x="1939769" y="2013569"/>
                  </a:cubicBezTo>
                  <a:cubicBezTo>
                    <a:pt x="1938245" y="2014712"/>
                    <a:pt x="1936340" y="2017665"/>
                    <a:pt x="1934721" y="2015379"/>
                  </a:cubicBezTo>
                  <a:cubicBezTo>
                    <a:pt x="1933102" y="2013093"/>
                    <a:pt x="1936626" y="2011092"/>
                    <a:pt x="1938055" y="2009283"/>
                  </a:cubicBezTo>
                  <a:cubicBezTo>
                    <a:pt x="1942055" y="1995662"/>
                    <a:pt x="1923482" y="2009759"/>
                    <a:pt x="1926911" y="2020141"/>
                  </a:cubicBezTo>
                  <a:close/>
                  <a:moveTo>
                    <a:pt x="1920910" y="2068433"/>
                  </a:moveTo>
                  <a:cubicBezTo>
                    <a:pt x="1924148" y="2067004"/>
                    <a:pt x="1931006" y="2057860"/>
                    <a:pt x="1922720" y="2061480"/>
                  </a:cubicBezTo>
                  <a:cubicBezTo>
                    <a:pt x="1918814" y="2063861"/>
                    <a:pt x="1915766" y="2061956"/>
                    <a:pt x="1919386" y="2056812"/>
                  </a:cubicBezTo>
                  <a:cubicBezTo>
                    <a:pt x="1921862" y="2051669"/>
                    <a:pt x="1913004" y="2061289"/>
                    <a:pt x="1911480" y="2059670"/>
                  </a:cubicBezTo>
                  <a:cubicBezTo>
                    <a:pt x="1909956" y="2058527"/>
                    <a:pt x="1912433" y="2056432"/>
                    <a:pt x="1913576" y="2055574"/>
                  </a:cubicBezTo>
                  <a:cubicBezTo>
                    <a:pt x="1918814" y="2051383"/>
                    <a:pt x="1917290" y="2050336"/>
                    <a:pt x="1914528" y="2051097"/>
                  </a:cubicBezTo>
                  <a:cubicBezTo>
                    <a:pt x="1913004" y="2051479"/>
                    <a:pt x="1910528" y="2053383"/>
                    <a:pt x="1910242" y="2050812"/>
                  </a:cubicBezTo>
                  <a:cubicBezTo>
                    <a:pt x="1910051" y="2048240"/>
                    <a:pt x="1913290" y="2047764"/>
                    <a:pt x="1914909" y="2046716"/>
                  </a:cubicBezTo>
                  <a:cubicBezTo>
                    <a:pt x="1917386" y="2045287"/>
                    <a:pt x="1917862" y="2041668"/>
                    <a:pt x="1915195" y="2041191"/>
                  </a:cubicBezTo>
                  <a:cubicBezTo>
                    <a:pt x="1895002" y="2043478"/>
                    <a:pt x="1900526" y="2077863"/>
                    <a:pt x="1920910" y="2068433"/>
                  </a:cubicBezTo>
                  <a:close/>
                  <a:moveTo>
                    <a:pt x="1906718" y="2066814"/>
                  </a:moveTo>
                  <a:lnTo>
                    <a:pt x="1906718" y="2066814"/>
                  </a:lnTo>
                  <a:cubicBezTo>
                    <a:pt x="1906718" y="2066814"/>
                    <a:pt x="1906718" y="2066814"/>
                    <a:pt x="1906718" y="2066814"/>
                  </a:cubicBezTo>
                  <a:lnTo>
                    <a:pt x="1906718" y="2066814"/>
                  </a:lnTo>
                  <a:close/>
                  <a:moveTo>
                    <a:pt x="1883191" y="2105676"/>
                  </a:moveTo>
                  <a:cubicBezTo>
                    <a:pt x="1893287" y="2107105"/>
                    <a:pt x="1907384" y="2095198"/>
                    <a:pt x="1901384" y="2084435"/>
                  </a:cubicBezTo>
                  <a:cubicBezTo>
                    <a:pt x="1899860" y="2082340"/>
                    <a:pt x="1898145" y="2085959"/>
                    <a:pt x="1897955" y="2087578"/>
                  </a:cubicBezTo>
                  <a:cubicBezTo>
                    <a:pt x="1897193" y="2092150"/>
                    <a:pt x="1893478" y="2094055"/>
                    <a:pt x="1891763" y="2088721"/>
                  </a:cubicBezTo>
                  <a:cubicBezTo>
                    <a:pt x="1891192" y="2086721"/>
                    <a:pt x="1890525" y="2087483"/>
                    <a:pt x="1890239" y="2089293"/>
                  </a:cubicBezTo>
                  <a:cubicBezTo>
                    <a:pt x="1889477" y="2091674"/>
                    <a:pt x="1890906" y="2095293"/>
                    <a:pt x="1888715" y="2097103"/>
                  </a:cubicBezTo>
                  <a:cubicBezTo>
                    <a:pt x="1886715" y="2098056"/>
                    <a:pt x="1886715" y="2094912"/>
                    <a:pt x="1886715" y="2093579"/>
                  </a:cubicBezTo>
                  <a:cubicBezTo>
                    <a:pt x="1886810" y="2087007"/>
                    <a:pt x="1885001" y="2088054"/>
                    <a:pt x="1883667" y="2091007"/>
                  </a:cubicBezTo>
                  <a:cubicBezTo>
                    <a:pt x="1883000" y="2092626"/>
                    <a:pt x="1882810" y="2095675"/>
                    <a:pt x="1880524" y="2095008"/>
                  </a:cubicBezTo>
                  <a:cubicBezTo>
                    <a:pt x="1878238" y="2094341"/>
                    <a:pt x="1880048" y="2091007"/>
                    <a:pt x="1880333" y="2089007"/>
                  </a:cubicBezTo>
                  <a:cubicBezTo>
                    <a:pt x="1876619" y="2076053"/>
                    <a:pt x="1866046" y="2103866"/>
                    <a:pt x="1883191" y="2105676"/>
                  </a:cubicBezTo>
                  <a:close/>
                  <a:moveTo>
                    <a:pt x="1851282" y="2139013"/>
                  </a:moveTo>
                  <a:cubicBezTo>
                    <a:pt x="1866236" y="2159397"/>
                    <a:pt x="1884429" y="2122916"/>
                    <a:pt x="1871761" y="2132917"/>
                  </a:cubicBezTo>
                  <a:cubicBezTo>
                    <a:pt x="1868332" y="2136727"/>
                    <a:pt x="1864808" y="2135870"/>
                    <a:pt x="1867379" y="2129393"/>
                  </a:cubicBezTo>
                  <a:cubicBezTo>
                    <a:pt x="1868332" y="2127107"/>
                    <a:pt x="1867475" y="2127393"/>
                    <a:pt x="1866046" y="2128822"/>
                  </a:cubicBezTo>
                  <a:cubicBezTo>
                    <a:pt x="1863950" y="2130536"/>
                    <a:pt x="1862808" y="2134727"/>
                    <a:pt x="1860045" y="2135013"/>
                  </a:cubicBezTo>
                  <a:cubicBezTo>
                    <a:pt x="1858235" y="2134346"/>
                    <a:pt x="1860331" y="2131489"/>
                    <a:pt x="1861188" y="2130250"/>
                  </a:cubicBezTo>
                  <a:cubicBezTo>
                    <a:pt x="1865474" y="2124250"/>
                    <a:pt x="1863760" y="2123773"/>
                    <a:pt x="1861188" y="2125488"/>
                  </a:cubicBezTo>
                  <a:cubicBezTo>
                    <a:pt x="1859759" y="2126440"/>
                    <a:pt x="1857664" y="2129107"/>
                    <a:pt x="1856807" y="2126726"/>
                  </a:cubicBezTo>
                  <a:cubicBezTo>
                    <a:pt x="1855949" y="2124250"/>
                    <a:pt x="1859093" y="2122630"/>
                    <a:pt x="1860617" y="2121011"/>
                  </a:cubicBezTo>
                  <a:cubicBezTo>
                    <a:pt x="1866617" y="2105580"/>
                    <a:pt x="1842805" y="2125107"/>
                    <a:pt x="1851282" y="2139013"/>
                  </a:cubicBezTo>
                  <a:close/>
                  <a:moveTo>
                    <a:pt x="1835471" y="2190639"/>
                  </a:moveTo>
                  <a:cubicBezTo>
                    <a:pt x="1842614" y="2189210"/>
                    <a:pt x="1848139" y="2179971"/>
                    <a:pt x="1848615" y="2173018"/>
                  </a:cubicBezTo>
                  <a:cubicBezTo>
                    <a:pt x="1847663" y="2165588"/>
                    <a:pt x="1836899" y="2187972"/>
                    <a:pt x="1837471" y="2173589"/>
                  </a:cubicBezTo>
                  <a:cubicBezTo>
                    <a:pt x="1839376" y="2162540"/>
                    <a:pt x="1832899" y="2180542"/>
                    <a:pt x="1830041" y="2180257"/>
                  </a:cubicBezTo>
                  <a:cubicBezTo>
                    <a:pt x="1827755" y="2180066"/>
                    <a:pt x="1829660" y="2176161"/>
                    <a:pt x="1830613" y="2174446"/>
                  </a:cubicBezTo>
                  <a:cubicBezTo>
                    <a:pt x="1834709" y="2166350"/>
                    <a:pt x="1832613" y="2166350"/>
                    <a:pt x="1829756" y="2169017"/>
                  </a:cubicBezTo>
                  <a:cubicBezTo>
                    <a:pt x="1828232" y="2170446"/>
                    <a:pt x="1826136" y="2174161"/>
                    <a:pt x="1824708" y="2171684"/>
                  </a:cubicBezTo>
                  <a:cubicBezTo>
                    <a:pt x="1823279" y="2169112"/>
                    <a:pt x="1826803" y="2166350"/>
                    <a:pt x="1828232" y="2164159"/>
                  </a:cubicBezTo>
                  <a:cubicBezTo>
                    <a:pt x="1830327" y="2161016"/>
                    <a:pt x="1829089" y="2156730"/>
                    <a:pt x="1825850" y="2158254"/>
                  </a:cubicBezTo>
                  <a:cubicBezTo>
                    <a:pt x="1811468" y="2167017"/>
                    <a:pt x="1814516" y="2197211"/>
                    <a:pt x="1835471" y="2190639"/>
                  </a:cubicBezTo>
                  <a:close/>
                  <a:moveTo>
                    <a:pt x="1799561" y="2221500"/>
                  </a:moveTo>
                  <a:cubicBezTo>
                    <a:pt x="1812611" y="2244741"/>
                    <a:pt x="1833089" y="2205498"/>
                    <a:pt x="1819945" y="2216071"/>
                  </a:cubicBezTo>
                  <a:cubicBezTo>
                    <a:pt x="1816230" y="2220071"/>
                    <a:pt x="1812896" y="2218928"/>
                    <a:pt x="1815944" y="2212070"/>
                  </a:cubicBezTo>
                  <a:cubicBezTo>
                    <a:pt x="1816992" y="2209593"/>
                    <a:pt x="1816230" y="2209879"/>
                    <a:pt x="1814706" y="2211403"/>
                  </a:cubicBezTo>
                  <a:cubicBezTo>
                    <a:pt x="1812515" y="2213118"/>
                    <a:pt x="1811182" y="2217595"/>
                    <a:pt x="1808420" y="2217785"/>
                  </a:cubicBezTo>
                  <a:cubicBezTo>
                    <a:pt x="1806705" y="2217023"/>
                    <a:pt x="1808991" y="2213975"/>
                    <a:pt x="1809944" y="2212642"/>
                  </a:cubicBezTo>
                  <a:cubicBezTo>
                    <a:pt x="1814611" y="2206355"/>
                    <a:pt x="1812992" y="2205784"/>
                    <a:pt x="1810229" y="2207498"/>
                  </a:cubicBezTo>
                  <a:cubicBezTo>
                    <a:pt x="1808801" y="2208451"/>
                    <a:pt x="1806515" y="2211308"/>
                    <a:pt x="1805848" y="2208641"/>
                  </a:cubicBezTo>
                  <a:cubicBezTo>
                    <a:pt x="1805181" y="2205974"/>
                    <a:pt x="1808420" y="2204355"/>
                    <a:pt x="1809944" y="2202640"/>
                  </a:cubicBezTo>
                  <a:cubicBezTo>
                    <a:pt x="1816802" y="2186257"/>
                    <a:pt x="1792418" y="2206450"/>
                    <a:pt x="1799561" y="2221500"/>
                  </a:cubicBezTo>
                  <a:close/>
                  <a:moveTo>
                    <a:pt x="1786226" y="2279412"/>
                  </a:moveTo>
                  <a:cubicBezTo>
                    <a:pt x="1794418" y="2279126"/>
                    <a:pt x="1803181" y="2249694"/>
                    <a:pt x="1792989" y="2263124"/>
                  </a:cubicBezTo>
                  <a:cubicBezTo>
                    <a:pt x="1790036" y="2268649"/>
                    <a:pt x="1785941" y="2269315"/>
                    <a:pt x="1787179" y="2261505"/>
                  </a:cubicBezTo>
                  <a:cubicBezTo>
                    <a:pt x="1787655" y="2258743"/>
                    <a:pt x="1786798" y="2259409"/>
                    <a:pt x="1785560" y="2261505"/>
                  </a:cubicBezTo>
                  <a:cubicBezTo>
                    <a:pt x="1783655" y="2264172"/>
                    <a:pt x="1783369" y="2269125"/>
                    <a:pt x="1780416" y="2270554"/>
                  </a:cubicBezTo>
                  <a:cubicBezTo>
                    <a:pt x="1778225" y="2270744"/>
                    <a:pt x="1779845" y="2266839"/>
                    <a:pt x="1780511" y="2265124"/>
                  </a:cubicBezTo>
                  <a:cubicBezTo>
                    <a:pt x="1783845" y="2257028"/>
                    <a:pt x="1781750" y="2257314"/>
                    <a:pt x="1779273" y="2260267"/>
                  </a:cubicBezTo>
                  <a:cubicBezTo>
                    <a:pt x="1773558" y="2268934"/>
                    <a:pt x="1772987" y="2260838"/>
                    <a:pt x="1777463" y="2256076"/>
                  </a:cubicBezTo>
                  <a:cubicBezTo>
                    <a:pt x="1779178" y="2252837"/>
                    <a:pt x="1777654" y="2249122"/>
                    <a:pt x="1774701" y="2251027"/>
                  </a:cubicBezTo>
                  <a:cubicBezTo>
                    <a:pt x="1771939" y="2252742"/>
                    <a:pt x="1769843" y="2257600"/>
                    <a:pt x="1768700" y="2260743"/>
                  </a:cubicBezTo>
                  <a:cubicBezTo>
                    <a:pt x="1763938" y="2274173"/>
                    <a:pt x="1773082" y="2285793"/>
                    <a:pt x="1786226" y="2279412"/>
                  </a:cubicBezTo>
                  <a:close/>
                  <a:moveTo>
                    <a:pt x="1745459" y="2332942"/>
                  </a:moveTo>
                  <a:cubicBezTo>
                    <a:pt x="1755270" y="2341705"/>
                    <a:pt x="1770796" y="2327989"/>
                    <a:pt x="1770510" y="2316369"/>
                  </a:cubicBezTo>
                  <a:cubicBezTo>
                    <a:pt x="1770320" y="2313130"/>
                    <a:pt x="1767272" y="2316750"/>
                    <a:pt x="1766224" y="2318655"/>
                  </a:cubicBezTo>
                  <a:cubicBezTo>
                    <a:pt x="1764795" y="2321226"/>
                    <a:pt x="1763081" y="2322751"/>
                    <a:pt x="1761842" y="2322560"/>
                  </a:cubicBezTo>
                  <a:cubicBezTo>
                    <a:pt x="1758890" y="2323513"/>
                    <a:pt x="1762795" y="2311225"/>
                    <a:pt x="1759366" y="2317036"/>
                  </a:cubicBezTo>
                  <a:cubicBezTo>
                    <a:pt x="1757556" y="2319607"/>
                    <a:pt x="1756985" y="2324179"/>
                    <a:pt x="1754127" y="2325608"/>
                  </a:cubicBezTo>
                  <a:cubicBezTo>
                    <a:pt x="1752127" y="2325703"/>
                    <a:pt x="1753746" y="2321989"/>
                    <a:pt x="1754508" y="2320369"/>
                  </a:cubicBezTo>
                  <a:cubicBezTo>
                    <a:pt x="1758033" y="2312749"/>
                    <a:pt x="1755937" y="2313035"/>
                    <a:pt x="1753556" y="2315797"/>
                  </a:cubicBezTo>
                  <a:cubicBezTo>
                    <a:pt x="1752222" y="2317321"/>
                    <a:pt x="1750412" y="2320846"/>
                    <a:pt x="1749174" y="2318845"/>
                  </a:cubicBezTo>
                  <a:cubicBezTo>
                    <a:pt x="1747841" y="2316845"/>
                    <a:pt x="1750889" y="2313988"/>
                    <a:pt x="1752127" y="2311797"/>
                  </a:cubicBezTo>
                  <a:cubicBezTo>
                    <a:pt x="1755365" y="2294652"/>
                    <a:pt x="1734315" y="2322655"/>
                    <a:pt x="1745459" y="2332942"/>
                  </a:cubicBezTo>
                  <a:close/>
                  <a:moveTo>
                    <a:pt x="1714789" y="2380472"/>
                  </a:moveTo>
                  <a:cubicBezTo>
                    <a:pt x="1731172" y="2394379"/>
                    <a:pt x="1745555" y="2354659"/>
                    <a:pt x="1734125" y="2368280"/>
                  </a:cubicBezTo>
                  <a:cubicBezTo>
                    <a:pt x="1731172" y="2372947"/>
                    <a:pt x="1727743" y="2373328"/>
                    <a:pt x="1729458" y="2366661"/>
                  </a:cubicBezTo>
                  <a:cubicBezTo>
                    <a:pt x="1730315" y="2360755"/>
                    <a:pt x="1724790" y="2374662"/>
                    <a:pt x="1722980" y="2374186"/>
                  </a:cubicBezTo>
                  <a:cubicBezTo>
                    <a:pt x="1721171" y="2374186"/>
                    <a:pt x="1722885" y="2370947"/>
                    <a:pt x="1723647" y="2369518"/>
                  </a:cubicBezTo>
                  <a:cubicBezTo>
                    <a:pt x="1727171" y="2362660"/>
                    <a:pt x="1725457" y="2362946"/>
                    <a:pt x="1723076" y="2365327"/>
                  </a:cubicBezTo>
                  <a:cubicBezTo>
                    <a:pt x="1721837" y="2366661"/>
                    <a:pt x="1720028" y="2369804"/>
                    <a:pt x="1718980" y="2367899"/>
                  </a:cubicBezTo>
                  <a:cubicBezTo>
                    <a:pt x="1717932" y="2365994"/>
                    <a:pt x="1720790" y="2363518"/>
                    <a:pt x="1721933" y="2361613"/>
                  </a:cubicBezTo>
                  <a:cubicBezTo>
                    <a:pt x="1726029" y="2346087"/>
                    <a:pt x="1705835" y="2371233"/>
                    <a:pt x="1714789" y="2380472"/>
                  </a:cubicBezTo>
                  <a:close/>
                  <a:moveTo>
                    <a:pt x="1679642" y="2426573"/>
                  </a:moveTo>
                  <a:cubicBezTo>
                    <a:pt x="1688024" y="2440575"/>
                    <a:pt x="1709169" y="2426954"/>
                    <a:pt x="1711646" y="2413714"/>
                  </a:cubicBezTo>
                  <a:cubicBezTo>
                    <a:pt x="1712408" y="2409618"/>
                    <a:pt x="1708026" y="2413333"/>
                    <a:pt x="1706216" y="2415429"/>
                  </a:cubicBezTo>
                  <a:cubicBezTo>
                    <a:pt x="1700406" y="2422096"/>
                    <a:pt x="1697549" y="2418286"/>
                    <a:pt x="1700883" y="2412000"/>
                  </a:cubicBezTo>
                  <a:cubicBezTo>
                    <a:pt x="1703740" y="2403808"/>
                    <a:pt x="1693167" y="2421334"/>
                    <a:pt x="1691167" y="2420191"/>
                  </a:cubicBezTo>
                  <a:cubicBezTo>
                    <a:pt x="1687071" y="2418667"/>
                    <a:pt x="1704121" y="2401903"/>
                    <a:pt x="1693358" y="2408380"/>
                  </a:cubicBezTo>
                  <a:cubicBezTo>
                    <a:pt x="1691453" y="2409809"/>
                    <a:pt x="1688595" y="2413429"/>
                    <a:pt x="1687738" y="2410666"/>
                  </a:cubicBezTo>
                  <a:cubicBezTo>
                    <a:pt x="1686881" y="2407809"/>
                    <a:pt x="1690976" y="2405428"/>
                    <a:pt x="1692977" y="2403046"/>
                  </a:cubicBezTo>
                  <a:cubicBezTo>
                    <a:pt x="1701454" y="2382949"/>
                    <a:pt x="1670879" y="2411333"/>
                    <a:pt x="1679642" y="2426573"/>
                  </a:cubicBezTo>
                  <a:close/>
                  <a:moveTo>
                    <a:pt x="1674117" y="2381520"/>
                  </a:moveTo>
                  <a:cubicBezTo>
                    <a:pt x="1678689" y="2400379"/>
                    <a:pt x="1701168" y="2390473"/>
                    <a:pt x="1705454" y="2376376"/>
                  </a:cubicBezTo>
                  <a:cubicBezTo>
                    <a:pt x="1706883" y="2371995"/>
                    <a:pt x="1702311" y="2374757"/>
                    <a:pt x="1700311" y="2376567"/>
                  </a:cubicBezTo>
                  <a:cubicBezTo>
                    <a:pt x="1694977" y="2381520"/>
                    <a:pt x="1691167" y="2379710"/>
                    <a:pt x="1696120" y="2371042"/>
                  </a:cubicBezTo>
                  <a:cubicBezTo>
                    <a:pt x="1700025" y="2362565"/>
                    <a:pt x="1687643" y="2379615"/>
                    <a:pt x="1685738" y="2377805"/>
                  </a:cubicBezTo>
                  <a:cubicBezTo>
                    <a:pt x="1683737" y="2376186"/>
                    <a:pt x="1687738" y="2372471"/>
                    <a:pt x="1688690" y="2371233"/>
                  </a:cubicBezTo>
                  <a:cubicBezTo>
                    <a:pt x="1695644" y="2363518"/>
                    <a:pt x="1693643" y="2362660"/>
                    <a:pt x="1690024" y="2364661"/>
                  </a:cubicBezTo>
                  <a:cubicBezTo>
                    <a:pt x="1688024" y="2365804"/>
                    <a:pt x="1684785" y="2369233"/>
                    <a:pt x="1684499" y="2365804"/>
                  </a:cubicBezTo>
                  <a:cubicBezTo>
                    <a:pt x="1684214" y="2362279"/>
                    <a:pt x="1688405" y="2360565"/>
                    <a:pt x="1690595" y="2358469"/>
                  </a:cubicBezTo>
                  <a:cubicBezTo>
                    <a:pt x="1701740" y="2338372"/>
                    <a:pt x="1669164" y="2361041"/>
                    <a:pt x="1674117" y="2381520"/>
                  </a:cubicBezTo>
                  <a:close/>
                  <a:moveTo>
                    <a:pt x="1680499" y="2331037"/>
                  </a:moveTo>
                  <a:cubicBezTo>
                    <a:pt x="1681833" y="2328751"/>
                    <a:pt x="1683547" y="2325037"/>
                    <a:pt x="1683452" y="2322655"/>
                  </a:cubicBezTo>
                  <a:cubicBezTo>
                    <a:pt x="1682880" y="2316940"/>
                    <a:pt x="1673355" y="2336371"/>
                    <a:pt x="1675070" y="2322751"/>
                  </a:cubicBezTo>
                  <a:cubicBezTo>
                    <a:pt x="1675355" y="2317417"/>
                    <a:pt x="1671069" y="2329990"/>
                    <a:pt x="1669164" y="2329704"/>
                  </a:cubicBezTo>
                  <a:cubicBezTo>
                    <a:pt x="1667450" y="2329704"/>
                    <a:pt x="1668879" y="2326656"/>
                    <a:pt x="1669545" y="2325322"/>
                  </a:cubicBezTo>
                  <a:cubicBezTo>
                    <a:pt x="1672688" y="2319036"/>
                    <a:pt x="1670974" y="2319131"/>
                    <a:pt x="1668783" y="2321322"/>
                  </a:cubicBezTo>
                  <a:cubicBezTo>
                    <a:pt x="1667640" y="2322560"/>
                    <a:pt x="1666021" y="2325418"/>
                    <a:pt x="1664973" y="2323703"/>
                  </a:cubicBezTo>
                  <a:cubicBezTo>
                    <a:pt x="1663830" y="2321893"/>
                    <a:pt x="1666497" y="2319607"/>
                    <a:pt x="1667640" y="2317893"/>
                  </a:cubicBezTo>
                  <a:cubicBezTo>
                    <a:pt x="1669164" y="2315416"/>
                    <a:pt x="1668212" y="2312273"/>
                    <a:pt x="1665640" y="2313702"/>
                  </a:cubicBezTo>
                  <a:cubicBezTo>
                    <a:pt x="1649162" y="2327037"/>
                    <a:pt x="1666211" y="2350278"/>
                    <a:pt x="1680499" y="2331037"/>
                  </a:cubicBezTo>
                  <a:close/>
                  <a:moveTo>
                    <a:pt x="1649447" y="2477722"/>
                  </a:moveTo>
                  <a:cubicBezTo>
                    <a:pt x="1656115" y="2482294"/>
                    <a:pt x="1679546" y="2457529"/>
                    <a:pt x="1664687" y="2465530"/>
                  </a:cubicBezTo>
                  <a:cubicBezTo>
                    <a:pt x="1659258" y="2469531"/>
                    <a:pt x="1656401" y="2467626"/>
                    <a:pt x="1662211" y="2460482"/>
                  </a:cubicBezTo>
                  <a:cubicBezTo>
                    <a:pt x="1664306" y="2457910"/>
                    <a:pt x="1663354" y="2458101"/>
                    <a:pt x="1661258" y="2459530"/>
                  </a:cubicBezTo>
                  <a:cubicBezTo>
                    <a:pt x="1658401" y="2461053"/>
                    <a:pt x="1655448" y="2465816"/>
                    <a:pt x="1652210" y="2465530"/>
                  </a:cubicBezTo>
                  <a:cubicBezTo>
                    <a:pt x="1650876" y="2464387"/>
                    <a:pt x="1654496" y="2461530"/>
                    <a:pt x="1655924" y="2460196"/>
                  </a:cubicBezTo>
                  <a:cubicBezTo>
                    <a:pt x="1663163" y="2453910"/>
                    <a:pt x="1661639" y="2453052"/>
                    <a:pt x="1658306" y="2454576"/>
                  </a:cubicBezTo>
                  <a:cubicBezTo>
                    <a:pt x="1656496" y="2455434"/>
                    <a:pt x="1653067" y="2458101"/>
                    <a:pt x="1653448" y="2455148"/>
                  </a:cubicBezTo>
                  <a:cubicBezTo>
                    <a:pt x="1653829" y="2452100"/>
                    <a:pt x="1657639" y="2450862"/>
                    <a:pt x="1659830" y="2449243"/>
                  </a:cubicBezTo>
                  <a:cubicBezTo>
                    <a:pt x="1662973" y="2446957"/>
                    <a:pt x="1664306" y="2442385"/>
                    <a:pt x="1661258" y="2442575"/>
                  </a:cubicBezTo>
                  <a:cubicBezTo>
                    <a:pt x="1658401" y="2442766"/>
                    <a:pt x="1654210" y="2446290"/>
                    <a:pt x="1651543" y="2448766"/>
                  </a:cubicBezTo>
                  <a:cubicBezTo>
                    <a:pt x="1643161" y="2456958"/>
                    <a:pt x="1635350" y="2474008"/>
                    <a:pt x="1649447" y="2477722"/>
                  </a:cubicBezTo>
                  <a:close/>
                  <a:moveTo>
                    <a:pt x="1638970" y="2428764"/>
                  </a:moveTo>
                  <a:cubicBezTo>
                    <a:pt x="1648971" y="2442194"/>
                    <a:pt x="1671355" y="2426859"/>
                    <a:pt x="1673165" y="2412762"/>
                  </a:cubicBezTo>
                  <a:cubicBezTo>
                    <a:pt x="1673546" y="2408857"/>
                    <a:pt x="1669259" y="2412571"/>
                    <a:pt x="1667450" y="2414857"/>
                  </a:cubicBezTo>
                  <a:cubicBezTo>
                    <a:pt x="1662687" y="2420953"/>
                    <a:pt x="1657829" y="2420953"/>
                    <a:pt x="1661258" y="2412095"/>
                  </a:cubicBezTo>
                  <a:cubicBezTo>
                    <a:pt x="1663259" y="2403999"/>
                    <a:pt x="1653734" y="2422382"/>
                    <a:pt x="1651352" y="2421525"/>
                  </a:cubicBezTo>
                  <a:cubicBezTo>
                    <a:pt x="1648876" y="2421334"/>
                    <a:pt x="1651638" y="2417048"/>
                    <a:pt x="1652876" y="2415143"/>
                  </a:cubicBezTo>
                  <a:cubicBezTo>
                    <a:pt x="1658687" y="2406285"/>
                    <a:pt x="1656210" y="2406380"/>
                    <a:pt x="1652686" y="2409333"/>
                  </a:cubicBezTo>
                  <a:cubicBezTo>
                    <a:pt x="1644113" y="2418382"/>
                    <a:pt x="1645637" y="2408857"/>
                    <a:pt x="1651733" y="2404094"/>
                  </a:cubicBezTo>
                  <a:cubicBezTo>
                    <a:pt x="1659354" y="2383996"/>
                    <a:pt x="1628873" y="2412857"/>
                    <a:pt x="1638970" y="2428764"/>
                  </a:cubicBezTo>
                  <a:close/>
                  <a:moveTo>
                    <a:pt x="1635541" y="2377043"/>
                  </a:moveTo>
                  <a:cubicBezTo>
                    <a:pt x="1644113" y="2390378"/>
                    <a:pt x="1664021" y="2378758"/>
                    <a:pt x="1665926" y="2365327"/>
                  </a:cubicBezTo>
                  <a:cubicBezTo>
                    <a:pt x="1666783" y="2357231"/>
                    <a:pt x="1650305" y="2381615"/>
                    <a:pt x="1655353" y="2363422"/>
                  </a:cubicBezTo>
                  <a:cubicBezTo>
                    <a:pt x="1657353" y="2355802"/>
                    <a:pt x="1648590" y="2372471"/>
                    <a:pt x="1646495" y="2371423"/>
                  </a:cubicBezTo>
                  <a:cubicBezTo>
                    <a:pt x="1644304" y="2370947"/>
                    <a:pt x="1646780" y="2367137"/>
                    <a:pt x="1647923" y="2365518"/>
                  </a:cubicBezTo>
                  <a:cubicBezTo>
                    <a:pt x="1653162" y="2357612"/>
                    <a:pt x="1651067" y="2357422"/>
                    <a:pt x="1647828" y="2359898"/>
                  </a:cubicBezTo>
                  <a:cubicBezTo>
                    <a:pt x="1640018" y="2367709"/>
                    <a:pt x="1641542" y="2358850"/>
                    <a:pt x="1647066" y="2354850"/>
                  </a:cubicBezTo>
                  <a:cubicBezTo>
                    <a:pt x="1654115" y="2336181"/>
                    <a:pt x="1626206" y="2361708"/>
                    <a:pt x="1635541" y="2377043"/>
                  </a:cubicBezTo>
                  <a:close/>
                  <a:moveTo>
                    <a:pt x="1581915" y="2446385"/>
                  </a:moveTo>
                  <a:cubicBezTo>
                    <a:pt x="1577534" y="2450195"/>
                    <a:pt x="1573819" y="2449243"/>
                    <a:pt x="1577629" y="2443147"/>
                  </a:cubicBezTo>
                  <a:cubicBezTo>
                    <a:pt x="1579915" y="2437622"/>
                    <a:pt x="1570676" y="2449433"/>
                    <a:pt x="1568675" y="2448290"/>
                  </a:cubicBezTo>
                  <a:cubicBezTo>
                    <a:pt x="1566866" y="2447623"/>
                    <a:pt x="1569628" y="2444956"/>
                    <a:pt x="1570866" y="2443813"/>
                  </a:cubicBezTo>
                  <a:cubicBezTo>
                    <a:pt x="1574867" y="2440194"/>
                    <a:pt x="1576391" y="2437146"/>
                    <a:pt x="1571628" y="2439432"/>
                  </a:cubicBezTo>
                  <a:cubicBezTo>
                    <a:pt x="1565818" y="2443813"/>
                    <a:pt x="1564865" y="2438956"/>
                    <a:pt x="1570009" y="2436479"/>
                  </a:cubicBezTo>
                  <a:cubicBezTo>
                    <a:pt x="1583344" y="2422192"/>
                    <a:pt x="1552769" y="2434765"/>
                    <a:pt x="1558484" y="2451433"/>
                  </a:cubicBezTo>
                  <a:cubicBezTo>
                    <a:pt x="1571342" y="2472484"/>
                    <a:pt x="1597631" y="2436003"/>
                    <a:pt x="1581915" y="2446385"/>
                  </a:cubicBezTo>
                  <a:close/>
                  <a:moveTo>
                    <a:pt x="1620968" y="2420191"/>
                  </a:moveTo>
                  <a:cubicBezTo>
                    <a:pt x="1616300" y="2423430"/>
                    <a:pt x="1613443" y="2421525"/>
                    <a:pt x="1618301" y="2415334"/>
                  </a:cubicBezTo>
                  <a:cubicBezTo>
                    <a:pt x="1621444" y="2410285"/>
                    <a:pt x="1612681" y="2418286"/>
                    <a:pt x="1611443" y="2418953"/>
                  </a:cubicBezTo>
                  <a:cubicBezTo>
                    <a:pt x="1607156" y="2421239"/>
                    <a:pt x="1610109" y="2415715"/>
                    <a:pt x="1612395" y="2414572"/>
                  </a:cubicBezTo>
                  <a:cubicBezTo>
                    <a:pt x="1618586" y="2409333"/>
                    <a:pt x="1617158" y="2408476"/>
                    <a:pt x="1614110" y="2409618"/>
                  </a:cubicBezTo>
                  <a:cubicBezTo>
                    <a:pt x="1612490" y="2410285"/>
                    <a:pt x="1609538" y="2412476"/>
                    <a:pt x="1609728" y="2409809"/>
                  </a:cubicBezTo>
                  <a:cubicBezTo>
                    <a:pt x="1609823" y="2407047"/>
                    <a:pt x="1613252" y="2406190"/>
                    <a:pt x="1615158" y="2404856"/>
                  </a:cubicBezTo>
                  <a:cubicBezTo>
                    <a:pt x="1617920" y="2402951"/>
                    <a:pt x="1618777" y="2398951"/>
                    <a:pt x="1615919" y="2398855"/>
                  </a:cubicBezTo>
                  <a:cubicBezTo>
                    <a:pt x="1613252" y="2398855"/>
                    <a:pt x="1609633" y="2401713"/>
                    <a:pt x="1607442" y="2403808"/>
                  </a:cubicBezTo>
                  <a:cubicBezTo>
                    <a:pt x="1595155" y="2413429"/>
                    <a:pt x="1599346" y="2438575"/>
                    <a:pt x="1617634" y="2428383"/>
                  </a:cubicBezTo>
                  <a:cubicBezTo>
                    <a:pt x="1620777" y="2426954"/>
                    <a:pt x="1630969" y="2414857"/>
                    <a:pt x="1620968" y="2420191"/>
                  </a:cubicBezTo>
                  <a:close/>
                  <a:moveTo>
                    <a:pt x="1622206" y="2474103"/>
                  </a:moveTo>
                  <a:cubicBezTo>
                    <a:pt x="1626778" y="2471245"/>
                    <a:pt x="1637351" y="2453910"/>
                    <a:pt x="1624492" y="2464292"/>
                  </a:cubicBezTo>
                  <a:cubicBezTo>
                    <a:pt x="1618491" y="2469817"/>
                    <a:pt x="1613538" y="2468959"/>
                    <a:pt x="1618872" y="2460673"/>
                  </a:cubicBezTo>
                  <a:cubicBezTo>
                    <a:pt x="1620587" y="2457529"/>
                    <a:pt x="1619444" y="2458101"/>
                    <a:pt x="1617062" y="2460196"/>
                  </a:cubicBezTo>
                  <a:cubicBezTo>
                    <a:pt x="1613633" y="2462577"/>
                    <a:pt x="1610966" y="2468007"/>
                    <a:pt x="1606871" y="2468578"/>
                  </a:cubicBezTo>
                  <a:cubicBezTo>
                    <a:pt x="1604394" y="2468007"/>
                    <a:pt x="1608109" y="2464101"/>
                    <a:pt x="1609728" y="2462482"/>
                  </a:cubicBezTo>
                  <a:cubicBezTo>
                    <a:pt x="1617348" y="2454576"/>
                    <a:pt x="1614872" y="2454291"/>
                    <a:pt x="1610776" y="2456672"/>
                  </a:cubicBezTo>
                  <a:cubicBezTo>
                    <a:pt x="1608490" y="2458006"/>
                    <a:pt x="1604870" y="2461530"/>
                    <a:pt x="1604204" y="2458672"/>
                  </a:cubicBezTo>
                  <a:cubicBezTo>
                    <a:pt x="1603537" y="2455815"/>
                    <a:pt x="1608395" y="2453529"/>
                    <a:pt x="1610776" y="2451338"/>
                  </a:cubicBezTo>
                  <a:cubicBezTo>
                    <a:pt x="1614014" y="2448100"/>
                    <a:pt x="1613919" y="2443432"/>
                    <a:pt x="1609919" y="2444670"/>
                  </a:cubicBezTo>
                  <a:cubicBezTo>
                    <a:pt x="1581725" y="2458386"/>
                    <a:pt x="1590488" y="2496772"/>
                    <a:pt x="1622206" y="2474103"/>
                  </a:cubicBezTo>
                  <a:close/>
                  <a:moveTo>
                    <a:pt x="1584392" y="2511536"/>
                  </a:moveTo>
                  <a:cubicBezTo>
                    <a:pt x="1590202" y="2524871"/>
                    <a:pt x="1612205" y="2514775"/>
                    <a:pt x="1617158" y="2504107"/>
                  </a:cubicBezTo>
                  <a:cubicBezTo>
                    <a:pt x="1618682" y="2500868"/>
                    <a:pt x="1613824" y="2503440"/>
                    <a:pt x="1611824" y="2504964"/>
                  </a:cubicBezTo>
                  <a:cubicBezTo>
                    <a:pt x="1606204" y="2509250"/>
                    <a:pt x="1602299" y="2508488"/>
                    <a:pt x="1607442" y="2501630"/>
                  </a:cubicBezTo>
                  <a:cubicBezTo>
                    <a:pt x="1611347" y="2495248"/>
                    <a:pt x="1598489" y="2509060"/>
                    <a:pt x="1596679" y="2507821"/>
                  </a:cubicBezTo>
                  <a:cubicBezTo>
                    <a:pt x="1594679" y="2506774"/>
                    <a:pt x="1598965" y="2503726"/>
                    <a:pt x="1599727" y="2502868"/>
                  </a:cubicBezTo>
                  <a:cubicBezTo>
                    <a:pt x="1606871" y="2496486"/>
                    <a:pt x="1604870" y="2496106"/>
                    <a:pt x="1601156" y="2498010"/>
                  </a:cubicBezTo>
                  <a:cubicBezTo>
                    <a:pt x="1591631" y="2504107"/>
                    <a:pt x="1595726" y="2496201"/>
                    <a:pt x="1601727" y="2493534"/>
                  </a:cubicBezTo>
                  <a:cubicBezTo>
                    <a:pt x="1613252" y="2477818"/>
                    <a:pt x="1579534" y="2498677"/>
                    <a:pt x="1584392" y="2511536"/>
                  </a:cubicBezTo>
                  <a:close/>
                  <a:moveTo>
                    <a:pt x="1582582" y="2492867"/>
                  </a:moveTo>
                  <a:cubicBezTo>
                    <a:pt x="1588392" y="2486581"/>
                    <a:pt x="1587725" y="2480961"/>
                    <a:pt x="1578677" y="2488295"/>
                  </a:cubicBezTo>
                  <a:cubicBezTo>
                    <a:pt x="1570390" y="2495248"/>
                    <a:pt x="1566104" y="2491819"/>
                    <a:pt x="1571247" y="2484580"/>
                  </a:cubicBezTo>
                  <a:cubicBezTo>
                    <a:pt x="1574771" y="2476389"/>
                    <a:pt x="1560008" y="2494867"/>
                    <a:pt x="1557055" y="2493153"/>
                  </a:cubicBezTo>
                  <a:cubicBezTo>
                    <a:pt x="1554293" y="2492581"/>
                    <a:pt x="1557341" y="2489533"/>
                    <a:pt x="1559341" y="2487533"/>
                  </a:cubicBezTo>
                  <a:cubicBezTo>
                    <a:pt x="1571438" y="2475722"/>
                    <a:pt x="1562960" y="2478389"/>
                    <a:pt x="1556388" y="2483247"/>
                  </a:cubicBezTo>
                  <a:cubicBezTo>
                    <a:pt x="1554864" y="2484009"/>
                    <a:pt x="1553531" y="2484104"/>
                    <a:pt x="1553054" y="2482580"/>
                  </a:cubicBezTo>
                  <a:cubicBezTo>
                    <a:pt x="1552102" y="2479627"/>
                    <a:pt x="1557722" y="2477056"/>
                    <a:pt x="1560579" y="2474674"/>
                  </a:cubicBezTo>
                  <a:cubicBezTo>
                    <a:pt x="1564675" y="2471245"/>
                    <a:pt x="1563913" y="2466292"/>
                    <a:pt x="1558865" y="2467721"/>
                  </a:cubicBezTo>
                  <a:cubicBezTo>
                    <a:pt x="1514859" y="2490867"/>
                    <a:pt x="1553626" y="2525919"/>
                    <a:pt x="1582582" y="2492867"/>
                  </a:cubicBezTo>
                  <a:close/>
                  <a:moveTo>
                    <a:pt x="1549816" y="2549350"/>
                  </a:moveTo>
                  <a:cubicBezTo>
                    <a:pt x="1558484" y="2554684"/>
                    <a:pt x="1591345" y="2530395"/>
                    <a:pt x="1570676" y="2537920"/>
                  </a:cubicBezTo>
                  <a:cubicBezTo>
                    <a:pt x="1563818" y="2541444"/>
                    <a:pt x="1559912" y="2540016"/>
                    <a:pt x="1565532" y="2534301"/>
                  </a:cubicBezTo>
                  <a:cubicBezTo>
                    <a:pt x="1567533" y="2532491"/>
                    <a:pt x="1571247" y="2529157"/>
                    <a:pt x="1565818" y="2531824"/>
                  </a:cubicBezTo>
                  <a:cubicBezTo>
                    <a:pt x="1561913" y="2533348"/>
                    <a:pt x="1557531" y="2537730"/>
                    <a:pt x="1553340" y="2537253"/>
                  </a:cubicBezTo>
                  <a:cubicBezTo>
                    <a:pt x="1551435" y="2536015"/>
                    <a:pt x="1556388" y="2533348"/>
                    <a:pt x="1558484" y="2532205"/>
                  </a:cubicBezTo>
                  <a:cubicBezTo>
                    <a:pt x="1568390" y="2526395"/>
                    <a:pt x="1566294" y="2525347"/>
                    <a:pt x="1561722" y="2526681"/>
                  </a:cubicBezTo>
                  <a:cubicBezTo>
                    <a:pt x="1560198" y="2526871"/>
                    <a:pt x="1554959" y="2530300"/>
                    <a:pt x="1555150" y="2526967"/>
                  </a:cubicBezTo>
                  <a:cubicBezTo>
                    <a:pt x="1555817" y="2524014"/>
                    <a:pt x="1560865" y="2522966"/>
                    <a:pt x="1563913" y="2521442"/>
                  </a:cubicBezTo>
                  <a:cubicBezTo>
                    <a:pt x="1568104" y="2519251"/>
                    <a:pt x="1570009" y="2514775"/>
                    <a:pt x="1565818" y="2514775"/>
                  </a:cubicBezTo>
                  <a:cubicBezTo>
                    <a:pt x="1562008" y="2514870"/>
                    <a:pt x="1556388" y="2518203"/>
                    <a:pt x="1552769" y="2520490"/>
                  </a:cubicBezTo>
                  <a:cubicBezTo>
                    <a:pt x="1540862" y="2526585"/>
                    <a:pt x="1530766" y="2546017"/>
                    <a:pt x="1549816" y="2549350"/>
                  </a:cubicBezTo>
                  <a:close/>
                  <a:moveTo>
                    <a:pt x="1171769" y="1442641"/>
                  </a:moveTo>
                  <a:cubicBezTo>
                    <a:pt x="1146146" y="1416923"/>
                    <a:pt x="1120619" y="1447212"/>
                    <a:pt x="1159196" y="1459214"/>
                  </a:cubicBezTo>
                  <a:cubicBezTo>
                    <a:pt x="1165958" y="1459119"/>
                    <a:pt x="1144146" y="1447975"/>
                    <a:pt x="1157767" y="1450070"/>
                  </a:cubicBezTo>
                  <a:cubicBezTo>
                    <a:pt x="1159862" y="1450737"/>
                    <a:pt x="1163577" y="1451880"/>
                    <a:pt x="1159577" y="1449213"/>
                  </a:cubicBezTo>
                  <a:cubicBezTo>
                    <a:pt x="1157005" y="1447022"/>
                    <a:pt x="1152147" y="1446260"/>
                    <a:pt x="1150433" y="1443403"/>
                  </a:cubicBezTo>
                  <a:cubicBezTo>
                    <a:pt x="1150337" y="1441593"/>
                    <a:pt x="1154528" y="1443498"/>
                    <a:pt x="1156243" y="1444260"/>
                  </a:cubicBezTo>
                  <a:cubicBezTo>
                    <a:pt x="1167863" y="1450356"/>
                    <a:pt x="1162244" y="1444545"/>
                    <a:pt x="1158338" y="1441688"/>
                  </a:cubicBezTo>
                  <a:cubicBezTo>
                    <a:pt x="1157481" y="1440831"/>
                    <a:pt x="1157005" y="1440164"/>
                    <a:pt x="1158148" y="1439688"/>
                  </a:cubicBezTo>
                  <a:cubicBezTo>
                    <a:pt x="1160529" y="1438735"/>
                    <a:pt x="1163577" y="1442164"/>
                    <a:pt x="1166054" y="1443593"/>
                  </a:cubicBezTo>
                  <a:cubicBezTo>
                    <a:pt x="1168244" y="1445117"/>
                    <a:pt x="1173483" y="1446546"/>
                    <a:pt x="1171769" y="1442641"/>
                  </a:cubicBezTo>
                  <a:close/>
                  <a:moveTo>
                    <a:pt x="1188723" y="1475883"/>
                  </a:moveTo>
                  <a:cubicBezTo>
                    <a:pt x="1157005" y="1443688"/>
                    <a:pt x="1141860" y="1490456"/>
                    <a:pt x="1178531" y="1500743"/>
                  </a:cubicBezTo>
                  <a:cubicBezTo>
                    <a:pt x="1185580" y="1499981"/>
                    <a:pt x="1162529" y="1486932"/>
                    <a:pt x="1176245" y="1488265"/>
                  </a:cubicBezTo>
                  <a:cubicBezTo>
                    <a:pt x="1178627" y="1489027"/>
                    <a:pt x="1181960" y="1489980"/>
                    <a:pt x="1177865" y="1486837"/>
                  </a:cubicBezTo>
                  <a:cubicBezTo>
                    <a:pt x="1176341" y="1485122"/>
                    <a:pt x="1163768" y="1480359"/>
                    <a:pt x="1169673" y="1478740"/>
                  </a:cubicBezTo>
                  <a:cubicBezTo>
                    <a:pt x="1173293" y="1479502"/>
                    <a:pt x="1177865" y="1483598"/>
                    <a:pt x="1180913" y="1483217"/>
                  </a:cubicBezTo>
                  <a:cubicBezTo>
                    <a:pt x="1182437" y="1480836"/>
                    <a:pt x="1171959" y="1475978"/>
                    <a:pt x="1174912" y="1473883"/>
                  </a:cubicBezTo>
                  <a:cubicBezTo>
                    <a:pt x="1177007" y="1472263"/>
                    <a:pt x="1180722" y="1476454"/>
                    <a:pt x="1183294" y="1478169"/>
                  </a:cubicBezTo>
                  <a:cubicBezTo>
                    <a:pt x="1186913" y="1480836"/>
                    <a:pt x="1191009" y="1479883"/>
                    <a:pt x="1188723" y="1475883"/>
                  </a:cubicBezTo>
                  <a:close/>
                  <a:moveTo>
                    <a:pt x="1199867" y="1509411"/>
                  </a:moveTo>
                  <a:cubicBezTo>
                    <a:pt x="1188818" y="1505601"/>
                    <a:pt x="1184151" y="1518174"/>
                    <a:pt x="1187485" y="1526841"/>
                  </a:cubicBezTo>
                  <a:cubicBezTo>
                    <a:pt x="1187580" y="1531223"/>
                    <a:pt x="1203868" y="1546654"/>
                    <a:pt x="1197486" y="1533985"/>
                  </a:cubicBezTo>
                  <a:cubicBezTo>
                    <a:pt x="1195867" y="1531509"/>
                    <a:pt x="1195200" y="1529413"/>
                    <a:pt x="1195772" y="1528461"/>
                  </a:cubicBezTo>
                  <a:cubicBezTo>
                    <a:pt x="1196629" y="1525317"/>
                    <a:pt x="1205487" y="1534462"/>
                    <a:pt x="1201677" y="1528651"/>
                  </a:cubicBezTo>
                  <a:cubicBezTo>
                    <a:pt x="1200153" y="1525794"/>
                    <a:pt x="1196057" y="1523603"/>
                    <a:pt x="1195962" y="1520365"/>
                  </a:cubicBezTo>
                  <a:cubicBezTo>
                    <a:pt x="1198058" y="1517126"/>
                    <a:pt x="1208726" y="1534462"/>
                    <a:pt x="1205201" y="1523984"/>
                  </a:cubicBezTo>
                  <a:cubicBezTo>
                    <a:pt x="1199677" y="1515126"/>
                    <a:pt x="1207297" y="1518650"/>
                    <a:pt x="1209488" y="1524555"/>
                  </a:cubicBezTo>
                  <a:cubicBezTo>
                    <a:pt x="1222442" y="1535033"/>
                    <a:pt x="1209678" y="1509982"/>
                    <a:pt x="1199867" y="1509411"/>
                  </a:cubicBezTo>
                  <a:close/>
                  <a:moveTo>
                    <a:pt x="1221965" y="1566561"/>
                  </a:moveTo>
                  <a:cubicBezTo>
                    <a:pt x="1227109" y="1571037"/>
                    <a:pt x="1217203" y="1557321"/>
                    <a:pt x="1218441" y="1555893"/>
                  </a:cubicBezTo>
                  <a:cubicBezTo>
                    <a:pt x="1219394" y="1554083"/>
                    <a:pt x="1221680" y="1557607"/>
                    <a:pt x="1222632" y="1559226"/>
                  </a:cubicBezTo>
                  <a:cubicBezTo>
                    <a:pt x="1227109" y="1566846"/>
                    <a:pt x="1227871" y="1565037"/>
                    <a:pt x="1227014" y="1561322"/>
                  </a:cubicBezTo>
                  <a:cubicBezTo>
                    <a:pt x="1223204" y="1551321"/>
                    <a:pt x="1229966" y="1556369"/>
                    <a:pt x="1231205" y="1562655"/>
                  </a:cubicBezTo>
                  <a:cubicBezTo>
                    <a:pt x="1243778" y="1576753"/>
                    <a:pt x="1232062" y="1540176"/>
                    <a:pt x="1216441" y="1544463"/>
                  </a:cubicBezTo>
                  <a:cubicBezTo>
                    <a:pt x="1204344" y="1548558"/>
                    <a:pt x="1207964" y="1568275"/>
                    <a:pt x="1216917" y="1574752"/>
                  </a:cubicBezTo>
                  <a:cubicBezTo>
                    <a:pt x="1222823" y="1578372"/>
                    <a:pt x="1209869" y="1555607"/>
                    <a:pt x="1221965" y="1566561"/>
                  </a:cubicBezTo>
                  <a:close/>
                  <a:moveTo>
                    <a:pt x="1223204" y="1736201"/>
                  </a:moveTo>
                  <a:cubicBezTo>
                    <a:pt x="1223394" y="1741249"/>
                    <a:pt x="1225680" y="1731343"/>
                    <a:pt x="1226252" y="1730200"/>
                  </a:cubicBezTo>
                  <a:cubicBezTo>
                    <a:pt x="1228157" y="1726390"/>
                    <a:pt x="1228728" y="1731724"/>
                    <a:pt x="1227680" y="1733725"/>
                  </a:cubicBezTo>
                  <a:cubicBezTo>
                    <a:pt x="1225871" y="1740583"/>
                    <a:pt x="1227299" y="1740487"/>
                    <a:pt x="1228823" y="1738201"/>
                  </a:cubicBezTo>
                  <a:cubicBezTo>
                    <a:pt x="1229681" y="1736963"/>
                    <a:pt x="1230633" y="1733725"/>
                    <a:pt x="1231776" y="1735820"/>
                  </a:cubicBezTo>
                  <a:cubicBezTo>
                    <a:pt x="1233014" y="1737916"/>
                    <a:pt x="1231014" y="1740297"/>
                    <a:pt x="1230347" y="1742202"/>
                  </a:cubicBezTo>
                  <a:cubicBezTo>
                    <a:pt x="1229585" y="1758966"/>
                    <a:pt x="1242920" y="1732105"/>
                    <a:pt x="1233014" y="1722866"/>
                  </a:cubicBezTo>
                  <a:cubicBezTo>
                    <a:pt x="1224251" y="1713912"/>
                    <a:pt x="1214441" y="1726295"/>
                    <a:pt x="1216060" y="1735820"/>
                  </a:cubicBezTo>
                  <a:cubicBezTo>
                    <a:pt x="1217393" y="1742011"/>
                    <a:pt x="1222632" y="1721533"/>
                    <a:pt x="1223204" y="1736201"/>
                  </a:cubicBezTo>
                  <a:close/>
                  <a:moveTo>
                    <a:pt x="1183103" y="1968706"/>
                  </a:moveTo>
                  <a:cubicBezTo>
                    <a:pt x="1183675" y="1976326"/>
                    <a:pt x="1186532" y="1957371"/>
                    <a:pt x="1188723" y="1957276"/>
                  </a:cubicBezTo>
                  <a:cubicBezTo>
                    <a:pt x="1190819" y="1956609"/>
                    <a:pt x="1189771" y="1961277"/>
                    <a:pt x="1189199" y="1963277"/>
                  </a:cubicBezTo>
                  <a:cubicBezTo>
                    <a:pt x="1186818" y="1972897"/>
                    <a:pt x="1188818" y="1972040"/>
                    <a:pt x="1190914" y="1968325"/>
                  </a:cubicBezTo>
                  <a:cubicBezTo>
                    <a:pt x="1195676" y="1957467"/>
                    <a:pt x="1196915" y="1966611"/>
                    <a:pt x="1193105" y="1972612"/>
                  </a:cubicBezTo>
                  <a:cubicBezTo>
                    <a:pt x="1191771" y="1976612"/>
                    <a:pt x="1193676" y="1980327"/>
                    <a:pt x="1196438" y="1977565"/>
                  </a:cubicBezTo>
                  <a:cubicBezTo>
                    <a:pt x="1198915" y="1974993"/>
                    <a:pt x="1200439" y="1969278"/>
                    <a:pt x="1201201" y="1965563"/>
                  </a:cubicBezTo>
                  <a:cubicBezTo>
                    <a:pt x="1205582" y="1930320"/>
                    <a:pt x="1169197" y="1947370"/>
                    <a:pt x="1172816" y="1971945"/>
                  </a:cubicBezTo>
                  <a:cubicBezTo>
                    <a:pt x="1174721" y="1979565"/>
                    <a:pt x="1182151" y="1950133"/>
                    <a:pt x="1183103" y="1968706"/>
                  </a:cubicBezTo>
                  <a:close/>
                  <a:moveTo>
                    <a:pt x="1195391" y="1934130"/>
                  </a:moveTo>
                  <a:cubicBezTo>
                    <a:pt x="1196724" y="1937750"/>
                    <a:pt x="1199391" y="1931749"/>
                    <a:pt x="1200058" y="1928892"/>
                  </a:cubicBezTo>
                  <a:cubicBezTo>
                    <a:pt x="1202153" y="1919557"/>
                    <a:pt x="1207011" y="1919653"/>
                    <a:pt x="1207297" y="1927558"/>
                  </a:cubicBezTo>
                  <a:cubicBezTo>
                    <a:pt x="1209107" y="1935369"/>
                    <a:pt x="1209869" y="1914128"/>
                    <a:pt x="1212536" y="1913557"/>
                  </a:cubicBezTo>
                  <a:cubicBezTo>
                    <a:pt x="1215012" y="1912128"/>
                    <a:pt x="1214250" y="1917652"/>
                    <a:pt x="1213964" y="1919843"/>
                  </a:cubicBezTo>
                  <a:cubicBezTo>
                    <a:pt x="1212440" y="1930892"/>
                    <a:pt x="1214726" y="1929368"/>
                    <a:pt x="1216822" y="1924701"/>
                  </a:cubicBezTo>
                  <a:cubicBezTo>
                    <a:pt x="1217965" y="1922129"/>
                    <a:pt x="1218822" y="1916890"/>
                    <a:pt x="1221204" y="1918509"/>
                  </a:cubicBezTo>
                  <a:cubicBezTo>
                    <a:pt x="1223585" y="1920033"/>
                    <a:pt x="1220822" y="1925272"/>
                    <a:pt x="1220156" y="1928606"/>
                  </a:cubicBezTo>
                  <a:cubicBezTo>
                    <a:pt x="1219013" y="1933559"/>
                    <a:pt x="1222156" y="1936797"/>
                    <a:pt x="1225013" y="1932702"/>
                  </a:cubicBezTo>
                  <a:cubicBezTo>
                    <a:pt x="1244540" y="1884982"/>
                    <a:pt x="1189485" y="1892887"/>
                    <a:pt x="1195391" y="1934130"/>
                  </a:cubicBezTo>
                  <a:close/>
                  <a:moveTo>
                    <a:pt x="1208154" y="1875266"/>
                  </a:moveTo>
                  <a:cubicBezTo>
                    <a:pt x="1209678" y="1877933"/>
                    <a:pt x="1211393" y="1872694"/>
                    <a:pt x="1211678" y="1870313"/>
                  </a:cubicBezTo>
                  <a:cubicBezTo>
                    <a:pt x="1212440" y="1863741"/>
                    <a:pt x="1216155" y="1860502"/>
                    <a:pt x="1217774" y="1867837"/>
                  </a:cubicBezTo>
                  <a:cubicBezTo>
                    <a:pt x="1219584" y="1873170"/>
                    <a:pt x="1219584" y="1859740"/>
                    <a:pt x="1219870" y="1858312"/>
                  </a:cubicBezTo>
                  <a:cubicBezTo>
                    <a:pt x="1220918" y="1852882"/>
                    <a:pt x="1223585" y="1856025"/>
                    <a:pt x="1222823" y="1860407"/>
                  </a:cubicBezTo>
                  <a:cubicBezTo>
                    <a:pt x="1222537" y="1869456"/>
                    <a:pt x="1224442" y="1867837"/>
                    <a:pt x="1225775" y="1863741"/>
                  </a:cubicBezTo>
                  <a:cubicBezTo>
                    <a:pt x="1226537" y="1861455"/>
                    <a:pt x="1226728" y="1857168"/>
                    <a:pt x="1229014" y="1857930"/>
                  </a:cubicBezTo>
                  <a:cubicBezTo>
                    <a:pt x="1231300" y="1858692"/>
                    <a:pt x="1229395" y="1863360"/>
                    <a:pt x="1229014" y="1866217"/>
                  </a:cubicBezTo>
                  <a:cubicBezTo>
                    <a:pt x="1228538" y="1870408"/>
                    <a:pt x="1231586" y="1872313"/>
                    <a:pt x="1233586" y="1868503"/>
                  </a:cubicBezTo>
                  <a:cubicBezTo>
                    <a:pt x="1245873" y="1826117"/>
                    <a:pt x="1198534" y="1845072"/>
                    <a:pt x="1208154" y="1875266"/>
                  </a:cubicBezTo>
                  <a:close/>
                  <a:moveTo>
                    <a:pt x="1222918" y="1811639"/>
                  </a:moveTo>
                  <a:cubicBezTo>
                    <a:pt x="1225299" y="1818687"/>
                    <a:pt x="1229871" y="1790493"/>
                    <a:pt x="1232443" y="1807924"/>
                  </a:cubicBezTo>
                  <a:cubicBezTo>
                    <a:pt x="1233681" y="1815068"/>
                    <a:pt x="1234729" y="1796970"/>
                    <a:pt x="1236824" y="1796685"/>
                  </a:cubicBezTo>
                  <a:cubicBezTo>
                    <a:pt x="1238825" y="1795828"/>
                    <a:pt x="1238253" y="1800400"/>
                    <a:pt x="1237872" y="1802304"/>
                  </a:cubicBezTo>
                  <a:cubicBezTo>
                    <a:pt x="1236443" y="1811639"/>
                    <a:pt x="1238253" y="1810687"/>
                    <a:pt x="1239968" y="1806972"/>
                  </a:cubicBezTo>
                  <a:cubicBezTo>
                    <a:pt x="1240920" y="1804876"/>
                    <a:pt x="1241682" y="1800590"/>
                    <a:pt x="1243587" y="1802209"/>
                  </a:cubicBezTo>
                  <a:cubicBezTo>
                    <a:pt x="1245492" y="1803924"/>
                    <a:pt x="1243206" y="1808020"/>
                    <a:pt x="1242539" y="1810782"/>
                  </a:cubicBezTo>
                  <a:cubicBezTo>
                    <a:pt x="1241587" y="1814878"/>
                    <a:pt x="1243873" y="1818307"/>
                    <a:pt x="1246254" y="1815163"/>
                  </a:cubicBezTo>
                  <a:cubicBezTo>
                    <a:pt x="1263018" y="1778206"/>
                    <a:pt x="1219394" y="1774301"/>
                    <a:pt x="1222918" y="1811639"/>
                  </a:cubicBezTo>
                  <a:close/>
                  <a:moveTo>
                    <a:pt x="1252350" y="1754108"/>
                  </a:moveTo>
                  <a:cubicBezTo>
                    <a:pt x="1253303" y="1747536"/>
                    <a:pt x="1256351" y="1752108"/>
                    <a:pt x="1255874" y="1756870"/>
                  </a:cubicBezTo>
                  <a:cubicBezTo>
                    <a:pt x="1256255" y="1767633"/>
                    <a:pt x="1258160" y="1765919"/>
                    <a:pt x="1259399" y="1761061"/>
                  </a:cubicBezTo>
                  <a:cubicBezTo>
                    <a:pt x="1260065" y="1758394"/>
                    <a:pt x="1260065" y="1753346"/>
                    <a:pt x="1262542" y="1754394"/>
                  </a:cubicBezTo>
                  <a:cubicBezTo>
                    <a:pt x="1265114" y="1755441"/>
                    <a:pt x="1263304" y="1760966"/>
                    <a:pt x="1263209" y="1764300"/>
                  </a:cubicBezTo>
                  <a:cubicBezTo>
                    <a:pt x="1262923" y="1769158"/>
                    <a:pt x="1266257" y="1771920"/>
                    <a:pt x="1268447" y="1767538"/>
                  </a:cubicBezTo>
                  <a:cubicBezTo>
                    <a:pt x="1278925" y="1733534"/>
                    <a:pt x="1243968" y="1724200"/>
                    <a:pt x="1238634" y="1760299"/>
                  </a:cubicBezTo>
                  <a:cubicBezTo>
                    <a:pt x="1238539" y="1764204"/>
                    <a:pt x="1238634" y="1770205"/>
                    <a:pt x="1240254" y="1772967"/>
                  </a:cubicBezTo>
                  <a:cubicBezTo>
                    <a:pt x="1244444" y="1779540"/>
                    <a:pt x="1244349" y="1747250"/>
                    <a:pt x="1250731" y="1765157"/>
                  </a:cubicBezTo>
                  <a:cubicBezTo>
                    <a:pt x="1253017" y="1771825"/>
                    <a:pt x="1252255" y="1755822"/>
                    <a:pt x="1252350" y="1754108"/>
                  </a:cubicBezTo>
                  <a:close/>
                  <a:moveTo>
                    <a:pt x="1248445" y="1644094"/>
                  </a:moveTo>
                  <a:cubicBezTo>
                    <a:pt x="1249302" y="1638855"/>
                    <a:pt x="1251874" y="1645142"/>
                    <a:pt x="1251302" y="1647904"/>
                  </a:cubicBezTo>
                  <a:cubicBezTo>
                    <a:pt x="1251302" y="1656858"/>
                    <a:pt x="1252922" y="1656286"/>
                    <a:pt x="1254065" y="1652953"/>
                  </a:cubicBezTo>
                  <a:cubicBezTo>
                    <a:pt x="1254636" y="1651143"/>
                    <a:pt x="1254827" y="1646952"/>
                    <a:pt x="1256827" y="1649047"/>
                  </a:cubicBezTo>
                  <a:cubicBezTo>
                    <a:pt x="1258922" y="1651238"/>
                    <a:pt x="1257303" y="1654762"/>
                    <a:pt x="1257113" y="1657429"/>
                  </a:cubicBezTo>
                  <a:cubicBezTo>
                    <a:pt x="1256732" y="1661144"/>
                    <a:pt x="1259208" y="1665240"/>
                    <a:pt x="1261208" y="1662668"/>
                  </a:cubicBezTo>
                  <a:cubicBezTo>
                    <a:pt x="1271495" y="1644761"/>
                    <a:pt x="1243778" y="1612852"/>
                    <a:pt x="1236920" y="1643142"/>
                  </a:cubicBezTo>
                  <a:cubicBezTo>
                    <a:pt x="1236253" y="1646666"/>
                    <a:pt x="1238825" y="1662478"/>
                    <a:pt x="1241301" y="1651143"/>
                  </a:cubicBezTo>
                  <a:cubicBezTo>
                    <a:pt x="1241587" y="1648190"/>
                    <a:pt x="1242444" y="1646380"/>
                    <a:pt x="1243587" y="1646380"/>
                  </a:cubicBezTo>
                  <a:cubicBezTo>
                    <a:pt x="1244635" y="1646380"/>
                    <a:pt x="1246064" y="1648095"/>
                    <a:pt x="1246826" y="1652286"/>
                  </a:cubicBezTo>
                  <a:cubicBezTo>
                    <a:pt x="1248635" y="1658477"/>
                    <a:pt x="1248350" y="1645618"/>
                    <a:pt x="1248445" y="1644094"/>
                  </a:cubicBezTo>
                  <a:close/>
                  <a:moveTo>
                    <a:pt x="1262733" y="1706292"/>
                  </a:moveTo>
                  <a:cubicBezTo>
                    <a:pt x="1260732" y="1695625"/>
                    <a:pt x="1248445" y="1690100"/>
                    <a:pt x="1241682" y="1699339"/>
                  </a:cubicBezTo>
                  <a:cubicBezTo>
                    <a:pt x="1238158" y="1701530"/>
                    <a:pt x="1236062" y="1725533"/>
                    <a:pt x="1242063" y="1713055"/>
                  </a:cubicBezTo>
                  <a:cubicBezTo>
                    <a:pt x="1248731" y="1698768"/>
                    <a:pt x="1246159" y="1724009"/>
                    <a:pt x="1248635" y="1715437"/>
                  </a:cubicBezTo>
                  <a:cubicBezTo>
                    <a:pt x="1249969" y="1712579"/>
                    <a:pt x="1249397" y="1707531"/>
                    <a:pt x="1251874" y="1705816"/>
                  </a:cubicBezTo>
                  <a:cubicBezTo>
                    <a:pt x="1253684" y="1705816"/>
                    <a:pt x="1253112" y="1709912"/>
                    <a:pt x="1252636" y="1711817"/>
                  </a:cubicBezTo>
                  <a:cubicBezTo>
                    <a:pt x="1250731" y="1720675"/>
                    <a:pt x="1252541" y="1720485"/>
                    <a:pt x="1254255" y="1717437"/>
                  </a:cubicBezTo>
                  <a:cubicBezTo>
                    <a:pt x="1255208" y="1715722"/>
                    <a:pt x="1256255" y="1711626"/>
                    <a:pt x="1257779" y="1714103"/>
                  </a:cubicBezTo>
                  <a:cubicBezTo>
                    <a:pt x="1259399" y="1716675"/>
                    <a:pt x="1257017" y="1719913"/>
                    <a:pt x="1256255" y="1722485"/>
                  </a:cubicBezTo>
                  <a:cubicBezTo>
                    <a:pt x="1255398" y="1724866"/>
                    <a:pt x="1256160" y="1730676"/>
                    <a:pt x="1259399" y="1728581"/>
                  </a:cubicBezTo>
                  <a:cubicBezTo>
                    <a:pt x="1263590" y="1723437"/>
                    <a:pt x="1264828" y="1712579"/>
                    <a:pt x="1262733" y="1706292"/>
                  </a:cubicBezTo>
                  <a:close/>
                  <a:moveTo>
                    <a:pt x="1220918" y="1684480"/>
                  </a:moveTo>
                  <a:cubicBezTo>
                    <a:pt x="1221584" y="1687147"/>
                    <a:pt x="1222823" y="1691148"/>
                    <a:pt x="1224442" y="1692672"/>
                  </a:cubicBezTo>
                  <a:cubicBezTo>
                    <a:pt x="1229014" y="1696291"/>
                    <a:pt x="1222823" y="1674288"/>
                    <a:pt x="1231109" y="1685147"/>
                  </a:cubicBezTo>
                  <a:cubicBezTo>
                    <a:pt x="1234729" y="1689433"/>
                    <a:pt x="1229014" y="1676003"/>
                    <a:pt x="1230633" y="1674860"/>
                  </a:cubicBezTo>
                  <a:cubicBezTo>
                    <a:pt x="1231776" y="1673431"/>
                    <a:pt x="1232824" y="1675812"/>
                    <a:pt x="1233395" y="1677527"/>
                  </a:cubicBezTo>
                  <a:cubicBezTo>
                    <a:pt x="1235205" y="1684099"/>
                    <a:pt x="1237015" y="1685147"/>
                    <a:pt x="1237110" y="1680289"/>
                  </a:cubicBezTo>
                  <a:cubicBezTo>
                    <a:pt x="1237110" y="1678289"/>
                    <a:pt x="1236158" y="1674765"/>
                    <a:pt x="1238253" y="1674955"/>
                  </a:cubicBezTo>
                  <a:cubicBezTo>
                    <a:pt x="1240444" y="1675146"/>
                    <a:pt x="1240158" y="1679337"/>
                    <a:pt x="1240539" y="1681623"/>
                  </a:cubicBezTo>
                  <a:cubicBezTo>
                    <a:pt x="1241111" y="1684957"/>
                    <a:pt x="1244159" y="1686290"/>
                    <a:pt x="1245111" y="1682861"/>
                  </a:cubicBezTo>
                  <a:cubicBezTo>
                    <a:pt x="1247302" y="1656191"/>
                    <a:pt x="1218060" y="1659239"/>
                    <a:pt x="1220918" y="1684480"/>
                  </a:cubicBezTo>
                  <a:close/>
                  <a:moveTo>
                    <a:pt x="1233491" y="1599517"/>
                  </a:moveTo>
                  <a:cubicBezTo>
                    <a:pt x="1233967" y="1596755"/>
                    <a:pt x="1231776" y="1591992"/>
                    <a:pt x="1233872" y="1589992"/>
                  </a:cubicBezTo>
                  <a:cubicBezTo>
                    <a:pt x="1235681" y="1589707"/>
                    <a:pt x="1236158" y="1593802"/>
                    <a:pt x="1236348" y="1595612"/>
                  </a:cubicBezTo>
                  <a:cubicBezTo>
                    <a:pt x="1237110" y="1604089"/>
                    <a:pt x="1238634" y="1603804"/>
                    <a:pt x="1239587" y="1600660"/>
                  </a:cubicBezTo>
                  <a:cubicBezTo>
                    <a:pt x="1240063" y="1598946"/>
                    <a:pt x="1239872" y="1594945"/>
                    <a:pt x="1242158" y="1597136"/>
                  </a:cubicBezTo>
                  <a:cubicBezTo>
                    <a:pt x="1244444" y="1599327"/>
                    <a:pt x="1243016" y="1602661"/>
                    <a:pt x="1243016" y="1605137"/>
                  </a:cubicBezTo>
                  <a:cubicBezTo>
                    <a:pt x="1248921" y="1625330"/>
                    <a:pt x="1254065" y="1590278"/>
                    <a:pt x="1237777" y="1581420"/>
                  </a:cubicBezTo>
                  <a:cubicBezTo>
                    <a:pt x="1223870" y="1572847"/>
                    <a:pt x="1217489" y="1590183"/>
                    <a:pt x="1223585" y="1600851"/>
                  </a:cubicBezTo>
                  <a:cubicBezTo>
                    <a:pt x="1227871" y="1607899"/>
                    <a:pt x="1225109" y="1582563"/>
                    <a:pt x="1232252" y="1599612"/>
                  </a:cubicBezTo>
                  <a:cubicBezTo>
                    <a:pt x="1232919" y="1602470"/>
                    <a:pt x="1233395" y="1601803"/>
                    <a:pt x="1233491" y="1599517"/>
                  </a:cubicBezTo>
                  <a:close/>
                  <a:moveTo>
                    <a:pt x="1228919" y="1491694"/>
                  </a:moveTo>
                  <a:cubicBezTo>
                    <a:pt x="1212536" y="1462357"/>
                    <a:pt x="1188818" y="1486075"/>
                    <a:pt x="1215965" y="1504172"/>
                  </a:cubicBezTo>
                  <a:cubicBezTo>
                    <a:pt x="1221489" y="1505982"/>
                    <a:pt x="1205201" y="1489122"/>
                    <a:pt x="1217774" y="1496362"/>
                  </a:cubicBezTo>
                  <a:cubicBezTo>
                    <a:pt x="1222156" y="1498838"/>
                    <a:pt x="1214060" y="1490837"/>
                    <a:pt x="1213107" y="1489789"/>
                  </a:cubicBezTo>
                  <a:cubicBezTo>
                    <a:pt x="1210154" y="1486075"/>
                    <a:pt x="1214536" y="1487408"/>
                    <a:pt x="1216441" y="1489980"/>
                  </a:cubicBezTo>
                  <a:cubicBezTo>
                    <a:pt x="1222061" y="1495695"/>
                    <a:pt x="1222251" y="1494075"/>
                    <a:pt x="1220441" y="1491028"/>
                  </a:cubicBezTo>
                  <a:cubicBezTo>
                    <a:pt x="1219489" y="1489313"/>
                    <a:pt x="1216917" y="1486551"/>
                    <a:pt x="1218822" y="1486265"/>
                  </a:cubicBezTo>
                  <a:cubicBezTo>
                    <a:pt x="1220822" y="1485979"/>
                    <a:pt x="1222537" y="1489599"/>
                    <a:pt x="1224156" y="1491504"/>
                  </a:cubicBezTo>
                  <a:cubicBezTo>
                    <a:pt x="1226442" y="1494171"/>
                    <a:pt x="1229776" y="1494742"/>
                    <a:pt x="1228919" y="1491694"/>
                  </a:cubicBezTo>
                  <a:close/>
                  <a:moveTo>
                    <a:pt x="1248921" y="1534366"/>
                  </a:moveTo>
                  <a:cubicBezTo>
                    <a:pt x="1241968" y="1508934"/>
                    <a:pt x="1211202" y="1513316"/>
                    <a:pt x="1229490" y="1538653"/>
                  </a:cubicBezTo>
                  <a:cubicBezTo>
                    <a:pt x="1233681" y="1541986"/>
                    <a:pt x="1228633" y="1530937"/>
                    <a:pt x="1230919" y="1530937"/>
                  </a:cubicBezTo>
                  <a:cubicBezTo>
                    <a:pt x="1231776" y="1530556"/>
                    <a:pt x="1233300" y="1531604"/>
                    <a:pt x="1235300" y="1534747"/>
                  </a:cubicBezTo>
                  <a:cubicBezTo>
                    <a:pt x="1239396" y="1539510"/>
                    <a:pt x="1232348" y="1526841"/>
                    <a:pt x="1233586" y="1525889"/>
                  </a:cubicBezTo>
                  <a:cubicBezTo>
                    <a:pt x="1234729" y="1525032"/>
                    <a:pt x="1236443" y="1528366"/>
                    <a:pt x="1237015" y="1529890"/>
                  </a:cubicBezTo>
                  <a:cubicBezTo>
                    <a:pt x="1240063" y="1537033"/>
                    <a:pt x="1241111" y="1536176"/>
                    <a:pt x="1240825" y="1533128"/>
                  </a:cubicBezTo>
                  <a:cubicBezTo>
                    <a:pt x="1240634" y="1531509"/>
                    <a:pt x="1239301" y="1528080"/>
                    <a:pt x="1241587" y="1529223"/>
                  </a:cubicBezTo>
                  <a:cubicBezTo>
                    <a:pt x="1243873" y="1530366"/>
                    <a:pt x="1243873" y="1533700"/>
                    <a:pt x="1244635" y="1535795"/>
                  </a:cubicBezTo>
                  <a:cubicBezTo>
                    <a:pt x="1247302" y="1542653"/>
                    <a:pt x="1251017" y="1539986"/>
                    <a:pt x="1248921" y="1534366"/>
                  </a:cubicBezTo>
                  <a:close/>
                  <a:moveTo>
                    <a:pt x="1272829" y="1573514"/>
                  </a:moveTo>
                  <a:cubicBezTo>
                    <a:pt x="1257970" y="1544749"/>
                    <a:pt x="1238634" y="1570466"/>
                    <a:pt x="1254731" y="1590278"/>
                  </a:cubicBezTo>
                  <a:cubicBezTo>
                    <a:pt x="1260065" y="1594850"/>
                    <a:pt x="1250731" y="1571609"/>
                    <a:pt x="1259780" y="1582277"/>
                  </a:cubicBezTo>
                  <a:cubicBezTo>
                    <a:pt x="1260923" y="1584087"/>
                    <a:pt x="1263018" y="1587420"/>
                    <a:pt x="1261685" y="1582849"/>
                  </a:cubicBezTo>
                  <a:cubicBezTo>
                    <a:pt x="1261208" y="1579515"/>
                    <a:pt x="1257970" y="1575609"/>
                    <a:pt x="1258732" y="1572371"/>
                  </a:cubicBezTo>
                  <a:cubicBezTo>
                    <a:pt x="1259970" y="1570942"/>
                    <a:pt x="1261685" y="1575133"/>
                    <a:pt x="1262447" y="1576848"/>
                  </a:cubicBezTo>
                  <a:cubicBezTo>
                    <a:pt x="1265780" y="1585611"/>
                    <a:pt x="1266828" y="1584087"/>
                    <a:pt x="1266447" y="1580182"/>
                  </a:cubicBezTo>
                  <a:cubicBezTo>
                    <a:pt x="1266257" y="1577991"/>
                    <a:pt x="1264733" y="1573895"/>
                    <a:pt x="1267114" y="1574752"/>
                  </a:cubicBezTo>
                  <a:cubicBezTo>
                    <a:pt x="1269590" y="1575609"/>
                    <a:pt x="1269590" y="1580086"/>
                    <a:pt x="1270448" y="1582753"/>
                  </a:cubicBezTo>
                  <a:cubicBezTo>
                    <a:pt x="1271591" y="1586563"/>
                    <a:pt x="1274924" y="1588945"/>
                    <a:pt x="1275591" y="1585516"/>
                  </a:cubicBezTo>
                  <a:cubicBezTo>
                    <a:pt x="1276163" y="1582277"/>
                    <a:pt x="1274258" y="1576943"/>
                    <a:pt x="1272829" y="1573514"/>
                  </a:cubicBezTo>
                  <a:close/>
                  <a:moveTo>
                    <a:pt x="1283497" y="1613233"/>
                  </a:moveTo>
                  <a:cubicBezTo>
                    <a:pt x="1269114" y="1590183"/>
                    <a:pt x="1258160" y="1624282"/>
                    <a:pt x="1270448" y="1634855"/>
                  </a:cubicBezTo>
                  <a:cubicBezTo>
                    <a:pt x="1272448" y="1636474"/>
                    <a:pt x="1271972" y="1632093"/>
                    <a:pt x="1271305" y="1630188"/>
                  </a:cubicBezTo>
                  <a:cubicBezTo>
                    <a:pt x="1269590" y="1624949"/>
                    <a:pt x="1271210" y="1621520"/>
                    <a:pt x="1274829" y="1626759"/>
                  </a:cubicBezTo>
                  <a:cubicBezTo>
                    <a:pt x="1276163" y="1628664"/>
                    <a:pt x="1276163" y="1627616"/>
                    <a:pt x="1275496" y="1625520"/>
                  </a:cubicBezTo>
                  <a:cubicBezTo>
                    <a:pt x="1274924" y="1622568"/>
                    <a:pt x="1272258" y="1619615"/>
                    <a:pt x="1272734" y="1616662"/>
                  </a:cubicBezTo>
                  <a:cubicBezTo>
                    <a:pt x="1273591" y="1614948"/>
                    <a:pt x="1275115" y="1618282"/>
                    <a:pt x="1275782" y="1619710"/>
                  </a:cubicBezTo>
                  <a:cubicBezTo>
                    <a:pt x="1278830" y="1626759"/>
                    <a:pt x="1279496" y="1625044"/>
                    <a:pt x="1279020" y="1621520"/>
                  </a:cubicBezTo>
                  <a:cubicBezTo>
                    <a:pt x="1276639" y="1612757"/>
                    <a:pt x="1281592" y="1616186"/>
                    <a:pt x="1282163" y="1622568"/>
                  </a:cubicBezTo>
                  <a:cubicBezTo>
                    <a:pt x="1283211" y="1625806"/>
                    <a:pt x="1285973" y="1626854"/>
                    <a:pt x="1286259" y="1623425"/>
                  </a:cubicBezTo>
                  <a:cubicBezTo>
                    <a:pt x="1286640" y="1620282"/>
                    <a:pt x="1284830" y="1615900"/>
                    <a:pt x="1283497" y="1613233"/>
                  </a:cubicBezTo>
                  <a:close/>
                  <a:moveTo>
                    <a:pt x="1289117" y="1675432"/>
                  </a:moveTo>
                  <a:cubicBezTo>
                    <a:pt x="1281401" y="1644570"/>
                    <a:pt x="1256446" y="1669812"/>
                    <a:pt x="1267304" y="1690195"/>
                  </a:cubicBezTo>
                  <a:cubicBezTo>
                    <a:pt x="1271210" y="1696005"/>
                    <a:pt x="1268162" y="1668954"/>
                    <a:pt x="1274829" y="1684385"/>
                  </a:cubicBezTo>
                  <a:cubicBezTo>
                    <a:pt x="1277782" y="1691148"/>
                    <a:pt x="1274067" y="1673431"/>
                    <a:pt x="1275782" y="1672765"/>
                  </a:cubicBezTo>
                  <a:cubicBezTo>
                    <a:pt x="1277306" y="1671431"/>
                    <a:pt x="1277972" y="1675908"/>
                    <a:pt x="1278258" y="1677717"/>
                  </a:cubicBezTo>
                  <a:cubicBezTo>
                    <a:pt x="1279306" y="1686766"/>
                    <a:pt x="1280735" y="1685433"/>
                    <a:pt x="1281306" y="1681432"/>
                  </a:cubicBezTo>
                  <a:cubicBezTo>
                    <a:pt x="1281783" y="1680099"/>
                    <a:pt x="1280830" y="1675146"/>
                    <a:pt x="1283306" y="1676003"/>
                  </a:cubicBezTo>
                  <a:cubicBezTo>
                    <a:pt x="1285497" y="1677146"/>
                    <a:pt x="1284449" y="1681623"/>
                    <a:pt x="1284545" y="1684385"/>
                  </a:cubicBezTo>
                  <a:cubicBezTo>
                    <a:pt x="1284735" y="1688290"/>
                    <a:pt x="1287402" y="1691053"/>
                    <a:pt x="1288926" y="1687719"/>
                  </a:cubicBezTo>
                  <a:cubicBezTo>
                    <a:pt x="1290260" y="1684671"/>
                    <a:pt x="1289783" y="1679051"/>
                    <a:pt x="1289117" y="1675432"/>
                  </a:cubicBezTo>
                  <a:close/>
                  <a:moveTo>
                    <a:pt x="1285878" y="1728867"/>
                  </a:moveTo>
                  <a:cubicBezTo>
                    <a:pt x="1284164" y="1736582"/>
                    <a:pt x="1285497" y="1736487"/>
                    <a:pt x="1287116" y="1733820"/>
                  </a:cubicBezTo>
                  <a:cubicBezTo>
                    <a:pt x="1287974" y="1732391"/>
                    <a:pt x="1288831" y="1728771"/>
                    <a:pt x="1290164" y="1730962"/>
                  </a:cubicBezTo>
                  <a:cubicBezTo>
                    <a:pt x="1291403" y="1733248"/>
                    <a:pt x="1289402" y="1736011"/>
                    <a:pt x="1288640" y="1738201"/>
                  </a:cubicBezTo>
                  <a:cubicBezTo>
                    <a:pt x="1287497" y="1750488"/>
                    <a:pt x="1294355" y="1740297"/>
                    <a:pt x="1294546" y="1734391"/>
                  </a:cubicBezTo>
                  <a:cubicBezTo>
                    <a:pt x="1298832" y="1708959"/>
                    <a:pt x="1272543" y="1705245"/>
                    <a:pt x="1274353" y="1731534"/>
                  </a:cubicBezTo>
                  <a:cubicBezTo>
                    <a:pt x="1274829" y="1734867"/>
                    <a:pt x="1276734" y="1731534"/>
                    <a:pt x="1277401" y="1729629"/>
                  </a:cubicBezTo>
                  <a:cubicBezTo>
                    <a:pt x="1278830" y="1724485"/>
                    <a:pt x="1281783" y="1724200"/>
                    <a:pt x="1281592" y="1731724"/>
                  </a:cubicBezTo>
                  <a:cubicBezTo>
                    <a:pt x="1281783" y="1737439"/>
                    <a:pt x="1284068" y="1726104"/>
                    <a:pt x="1284449" y="1724866"/>
                  </a:cubicBezTo>
                  <a:cubicBezTo>
                    <a:pt x="1286069" y="1720580"/>
                    <a:pt x="1286831" y="1726581"/>
                    <a:pt x="1285878" y="1728867"/>
                  </a:cubicBezTo>
                  <a:close/>
                  <a:moveTo>
                    <a:pt x="1265780" y="1799542"/>
                  </a:moveTo>
                  <a:cubicBezTo>
                    <a:pt x="1266923" y="1794018"/>
                    <a:pt x="1269971" y="1792303"/>
                    <a:pt x="1270448" y="1799352"/>
                  </a:cubicBezTo>
                  <a:cubicBezTo>
                    <a:pt x="1271400" y="1804305"/>
                    <a:pt x="1272448" y="1792970"/>
                    <a:pt x="1272829" y="1791637"/>
                  </a:cubicBezTo>
                  <a:cubicBezTo>
                    <a:pt x="1274258" y="1786969"/>
                    <a:pt x="1275686" y="1791351"/>
                    <a:pt x="1274734" y="1794494"/>
                  </a:cubicBezTo>
                  <a:cubicBezTo>
                    <a:pt x="1273686" y="1802400"/>
                    <a:pt x="1275210" y="1801542"/>
                    <a:pt x="1276544" y="1798399"/>
                  </a:cubicBezTo>
                  <a:cubicBezTo>
                    <a:pt x="1279306" y="1789160"/>
                    <a:pt x="1281116" y="1796590"/>
                    <a:pt x="1278639" y="1801638"/>
                  </a:cubicBezTo>
                  <a:cubicBezTo>
                    <a:pt x="1277972" y="1804971"/>
                    <a:pt x="1279687" y="1807829"/>
                    <a:pt x="1281592" y="1805353"/>
                  </a:cubicBezTo>
                  <a:cubicBezTo>
                    <a:pt x="1283306" y="1803066"/>
                    <a:pt x="1284068" y="1798209"/>
                    <a:pt x="1284354" y="1795161"/>
                  </a:cubicBezTo>
                  <a:cubicBezTo>
                    <a:pt x="1286164" y="1774872"/>
                    <a:pt x="1266257" y="1776301"/>
                    <a:pt x="1263018" y="1793161"/>
                  </a:cubicBezTo>
                  <a:cubicBezTo>
                    <a:pt x="1261685" y="1796970"/>
                    <a:pt x="1262447" y="1810115"/>
                    <a:pt x="1265780" y="1799542"/>
                  </a:cubicBezTo>
                  <a:close/>
                  <a:moveTo>
                    <a:pt x="1260542" y="1826879"/>
                  </a:moveTo>
                  <a:cubicBezTo>
                    <a:pt x="1246254" y="1808305"/>
                    <a:pt x="1235300" y="1850691"/>
                    <a:pt x="1244540" y="1837357"/>
                  </a:cubicBezTo>
                  <a:cubicBezTo>
                    <a:pt x="1247016" y="1832594"/>
                    <a:pt x="1249874" y="1832784"/>
                    <a:pt x="1248445" y="1840119"/>
                  </a:cubicBezTo>
                  <a:cubicBezTo>
                    <a:pt x="1247873" y="1842786"/>
                    <a:pt x="1248540" y="1842309"/>
                    <a:pt x="1249588" y="1840404"/>
                  </a:cubicBezTo>
                  <a:cubicBezTo>
                    <a:pt x="1251112" y="1838214"/>
                    <a:pt x="1251398" y="1833737"/>
                    <a:pt x="1253874" y="1832689"/>
                  </a:cubicBezTo>
                  <a:cubicBezTo>
                    <a:pt x="1255398" y="1832975"/>
                    <a:pt x="1253969" y="1836499"/>
                    <a:pt x="1253398" y="1838023"/>
                  </a:cubicBezTo>
                  <a:cubicBezTo>
                    <a:pt x="1250445" y="1845262"/>
                    <a:pt x="1251779" y="1845358"/>
                    <a:pt x="1253874" y="1843071"/>
                  </a:cubicBezTo>
                  <a:cubicBezTo>
                    <a:pt x="1255017" y="1841833"/>
                    <a:pt x="1256446" y="1838500"/>
                    <a:pt x="1257303" y="1840881"/>
                  </a:cubicBezTo>
                  <a:cubicBezTo>
                    <a:pt x="1258256" y="1843357"/>
                    <a:pt x="1255779" y="1845643"/>
                    <a:pt x="1254636" y="1847643"/>
                  </a:cubicBezTo>
                  <a:cubicBezTo>
                    <a:pt x="1251207" y="1865550"/>
                    <a:pt x="1268638" y="1838976"/>
                    <a:pt x="1260542" y="1826879"/>
                  </a:cubicBezTo>
                  <a:close/>
                  <a:moveTo>
                    <a:pt x="1242825" y="1888029"/>
                  </a:moveTo>
                  <a:cubicBezTo>
                    <a:pt x="1242444" y="1899174"/>
                    <a:pt x="1245873" y="1880314"/>
                    <a:pt x="1248350" y="1879457"/>
                  </a:cubicBezTo>
                  <a:cubicBezTo>
                    <a:pt x="1250350" y="1879076"/>
                    <a:pt x="1249112" y="1883458"/>
                    <a:pt x="1248540" y="1885362"/>
                  </a:cubicBezTo>
                  <a:cubicBezTo>
                    <a:pt x="1245968" y="1894411"/>
                    <a:pt x="1247778" y="1893840"/>
                    <a:pt x="1249874" y="1890506"/>
                  </a:cubicBezTo>
                  <a:cubicBezTo>
                    <a:pt x="1254731" y="1880409"/>
                    <a:pt x="1255208" y="1890030"/>
                    <a:pt x="1251683" y="1894983"/>
                  </a:cubicBezTo>
                  <a:cubicBezTo>
                    <a:pt x="1250064" y="1914985"/>
                    <a:pt x="1267971" y="1880409"/>
                    <a:pt x="1255874" y="1870218"/>
                  </a:cubicBezTo>
                  <a:cubicBezTo>
                    <a:pt x="1244254" y="1861359"/>
                    <a:pt x="1232252" y="1880219"/>
                    <a:pt x="1233586" y="1891458"/>
                  </a:cubicBezTo>
                  <a:cubicBezTo>
                    <a:pt x="1235205" y="1898507"/>
                    <a:pt x="1241777" y="1873647"/>
                    <a:pt x="1242825" y="1888029"/>
                  </a:cubicBezTo>
                  <a:close/>
                  <a:moveTo>
                    <a:pt x="1217774" y="1962420"/>
                  </a:moveTo>
                  <a:cubicBezTo>
                    <a:pt x="1219584" y="1956991"/>
                    <a:pt x="1222823" y="1955657"/>
                    <a:pt x="1222537" y="1962801"/>
                  </a:cubicBezTo>
                  <a:cubicBezTo>
                    <a:pt x="1222442" y="1965372"/>
                    <a:pt x="1223013" y="1964611"/>
                    <a:pt x="1223775" y="1962515"/>
                  </a:cubicBezTo>
                  <a:cubicBezTo>
                    <a:pt x="1225013" y="1959753"/>
                    <a:pt x="1224728" y="1955562"/>
                    <a:pt x="1227014" y="1953657"/>
                  </a:cubicBezTo>
                  <a:cubicBezTo>
                    <a:pt x="1228728" y="1953085"/>
                    <a:pt x="1227871" y="1956895"/>
                    <a:pt x="1227395" y="1958515"/>
                  </a:cubicBezTo>
                  <a:cubicBezTo>
                    <a:pt x="1225490" y="1966230"/>
                    <a:pt x="1227109" y="1965563"/>
                    <a:pt x="1228823" y="1962610"/>
                  </a:cubicBezTo>
                  <a:cubicBezTo>
                    <a:pt x="1232538" y="1953847"/>
                    <a:pt x="1233681" y="1961277"/>
                    <a:pt x="1230633" y="1966039"/>
                  </a:cubicBezTo>
                  <a:cubicBezTo>
                    <a:pt x="1229585" y="1969278"/>
                    <a:pt x="1231109" y="1972230"/>
                    <a:pt x="1233300" y="1970040"/>
                  </a:cubicBezTo>
                  <a:cubicBezTo>
                    <a:pt x="1235300" y="1967944"/>
                    <a:pt x="1236539" y="1963372"/>
                    <a:pt x="1237110" y="1960324"/>
                  </a:cubicBezTo>
                  <a:cubicBezTo>
                    <a:pt x="1241206" y="1940417"/>
                    <a:pt x="1220822" y="1939083"/>
                    <a:pt x="1215584" y="1955657"/>
                  </a:cubicBezTo>
                  <a:cubicBezTo>
                    <a:pt x="1213964" y="1959372"/>
                    <a:pt x="1213202" y="1972707"/>
                    <a:pt x="1217774" y="1962420"/>
                  </a:cubicBezTo>
                  <a:close/>
                  <a:moveTo>
                    <a:pt x="1205868" y="2009092"/>
                  </a:moveTo>
                  <a:cubicBezTo>
                    <a:pt x="1207011" y="2007854"/>
                    <a:pt x="1208726" y="2004616"/>
                    <a:pt x="1209488" y="2006997"/>
                  </a:cubicBezTo>
                  <a:cubicBezTo>
                    <a:pt x="1210345" y="2009473"/>
                    <a:pt x="1207678" y="2011664"/>
                    <a:pt x="1206535" y="2013664"/>
                  </a:cubicBezTo>
                  <a:cubicBezTo>
                    <a:pt x="1204916" y="2016522"/>
                    <a:pt x="1205487" y="2020522"/>
                    <a:pt x="1207868" y="2019379"/>
                  </a:cubicBezTo>
                  <a:cubicBezTo>
                    <a:pt x="1214726" y="2014141"/>
                    <a:pt x="1217012" y="1999567"/>
                    <a:pt x="1213583" y="1993090"/>
                  </a:cubicBezTo>
                  <a:cubicBezTo>
                    <a:pt x="1206344" y="1980517"/>
                    <a:pt x="1193486" y="1993662"/>
                    <a:pt x="1193105" y="2004044"/>
                  </a:cubicBezTo>
                  <a:cubicBezTo>
                    <a:pt x="1193009" y="2011283"/>
                    <a:pt x="1203201" y="1989375"/>
                    <a:pt x="1200439" y="2005854"/>
                  </a:cubicBezTo>
                  <a:cubicBezTo>
                    <a:pt x="1199772" y="2008521"/>
                    <a:pt x="1200439" y="2008045"/>
                    <a:pt x="1201582" y="2006235"/>
                  </a:cubicBezTo>
                  <a:cubicBezTo>
                    <a:pt x="1203296" y="2004139"/>
                    <a:pt x="1203868" y="1999567"/>
                    <a:pt x="1206344" y="1998615"/>
                  </a:cubicBezTo>
                  <a:cubicBezTo>
                    <a:pt x="1207868" y="1998996"/>
                    <a:pt x="1206249" y="2002520"/>
                    <a:pt x="1205582" y="2004044"/>
                  </a:cubicBezTo>
                  <a:cubicBezTo>
                    <a:pt x="1202249" y="2011092"/>
                    <a:pt x="1203773" y="2011283"/>
                    <a:pt x="1205868" y="2009092"/>
                  </a:cubicBezTo>
                  <a:close/>
                  <a:moveTo>
                    <a:pt x="1194057" y="2071862"/>
                  </a:moveTo>
                  <a:cubicBezTo>
                    <a:pt x="1192819" y="2075577"/>
                    <a:pt x="1194629" y="2079482"/>
                    <a:pt x="1197105" y="2077005"/>
                  </a:cubicBezTo>
                  <a:cubicBezTo>
                    <a:pt x="1199391" y="2074720"/>
                    <a:pt x="1200820" y="2069386"/>
                    <a:pt x="1201582" y="2065957"/>
                  </a:cubicBezTo>
                  <a:cubicBezTo>
                    <a:pt x="1204630" y="2054431"/>
                    <a:pt x="1197010" y="2038239"/>
                    <a:pt x="1183961" y="2047478"/>
                  </a:cubicBezTo>
                  <a:cubicBezTo>
                    <a:pt x="1176341" y="2048716"/>
                    <a:pt x="1171197" y="2081863"/>
                    <a:pt x="1179198" y="2065861"/>
                  </a:cubicBezTo>
                  <a:cubicBezTo>
                    <a:pt x="1181294" y="2060051"/>
                    <a:pt x="1184627" y="2058622"/>
                    <a:pt x="1184723" y="2065195"/>
                  </a:cubicBezTo>
                  <a:cubicBezTo>
                    <a:pt x="1184723" y="2076434"/>
                    <a:pt x="1187580" y="2057289"/>
                    <a:pt x="1190057" y="2056432"/>
                  </a:cubicBezTo>
                  <a:cubicBezTo>
                    <a:pt x="1192057" y="2056050"/>
                    <a:pt x="1190914" y="2060527"/>
                    <a:pt x="1190438" y="2062337"/>
                  </a:cubicBezTo>
                  <a:cubicBezTo>
                    <a:pt x="1188056" y="2071481"/>
                    <a:pt x="1189961" y="2070909"/>
                    <a:pt x="1191962" y="2067480"/>
                  </a:cubicBezTo>
                  <a:cubicBezTo>
                    <a:pt x="1196724" y="2057193"/>
                    <a:pt x="1197486" y="2066623"/>
                    <a:pt x="1194057" y="2071862"/>
                  </a:cubicBezTo>
                  <a:close/>
                  <a:moveTo>
                    <a:pt x="1184627" y="2110724"/>
                  </a:moveTo>
                  <a:cubicBezTo>
                    <a:pt x="1185294" y="2109200"/>
                    <a:pt x="1185770" y="2105962"/>
                    <a:pt x="1187199" y="2107200"/>
                  </a:cubicBezTo>
                  <a:cubicBezTo>
                    <a:pt x="1188628" y="2108438"/>
                    <a:pt x="1187009" y="2111486"/>
                    <a:pt x="1186628" y="2113582"/>
                  </a:cubicBezTo>
                  <a:cubicBezTo>
                    <a:pt x="1186056" y="2116534"/>
                    <a:pt x="1187675" y="2119011"/>
                    <a:pt x="1189485" y="2116820"/>
                  </a:cubicBezTo>
                  <a:cubicBezTo>
                    <a:pt x="1193390" y="2110915"/>
                    <a:pt x="1192724" y="2098151"/>
                    <a:pt x="1187104" y="2095103"/>
                  </a:cubicBezTo>
                  <a:cubicBezTo>
                    <a:pt x="1177293" y="2090531"/>
                    <a:pt x="1169197" y="2105962"/>
                    <a:pt x="1171959" y="2114629"/>
                  </a:cubicBezTo>
                  <a:cubicBezTo>
                    <a:pt x="1172816" y="2117201"/>
                    <a:pt x="1174340" y="2113486"/>
                    <a:pt x="1174721" y="2111676"/>
                  </a:cubicBezTo>
                  <a:cubicBezTo>
                    <a:pt x="1175769" y="2106724"/>
                    <a:pt x="1178531" y="2105295"/>
                    <a:pt x="1179008" y="2111581"/>
                  </a:cubicBezTo>
                  <a:cubicBezTo>
                    <a:pt x="1179865" y="2116058"/>
                    <a:pt x="1180722" y="2105866"/>
                    <a:pt x="1181198" y="2104723"/>
                  </a:cubicBezTo>
                  <a:cubicBezTo>
                    <a:pt x="1182437" y="2100628"/>
                    <a:pt x="1183865" y="2104628"/>
                    <a:pt x="1183008" y="2107295"/>
                  </a:cubicBezTo>
                  <a:cubicBezTo>
                    <a:pt x="1182056" y="2114248"/>
                    <a:pt x="1183484" y="2113486"/>
                    <a:pt x="1184627" y="2110724"/>
                  </a:cubicBezTo>
                  <a:close/>
                  <a:moveTo>
                    <a:pt x="1182246" y="2165397"/>
                  </a:moveTo>
                  <a:cubicBezTo>
                    <a:pt x="1186532" y="2133679"/>
                    <a:pt x="1153100" y="2144633"/>
                    <a:pt x="1160624" y="2169589"/>
                  </a:cubicBezTo>
                  <a:cubicBezTo>
                    <a:pt x="1161863" y="2172351"/>
                    <a:pt x="1163196" y="2168065"/>
                    <a:pt x="1163387" y="2165969"/>
                  </a:cubicBezTo>
                  <a:cubicBezTo>
                    <a:pt x="1163672" y="2163112"/>
                    <a:pt x="1164625" y="2161207"/>
                    <a:pt x="1165673" y="2160921"/>
                  </a:cubicBezTo>
                  <a:cubicBezTo>
                    <a:pt x="1167768" y="2159111"/>
                    <a:pt x="1168625" y="2171398"/>
                    <a:pt x="1169483" y="2164921"/>
                  </a:cubicBezTo>
                  <a:cubicBezTo>
                    <a:pt x="1170149" y="2161968"/>
                    <a:pt x="1169102" y="2157778"/>
                    <a:pt x="1171102" y="2155587"/>
                  </a:cubicBezTo>
                  <a:cubicBezTo>
                    <a:pt x="1174340" y="2154539"/>
                    <a:pt x="1170530" y="2173208"/>
                    <a:pt x="1174626" y="2163969"/>
                  </a:cubicBezTo>
                  <a:cubicBezTo>
                    <a:pt x="1175293" y="2162159"/>
                    <a:pt x="1175579" y="2158444"/>
                    <a:pt x="1177293" y="2159778"/>
                  </a:cubicBezTo>
                  <a:cubicBezTo>
                    <a:pt x="1179008" y="2161111"/>
                    <a:pt x="1177388" y="2164636"/>
                    <a:pt x="1177198" y="2167017"/>
                  </a:cubicBezTo>
                  <a:cubicBezTo>
                    <a:pt x="1177293" y="2174827"/>
                    <a:pt x="1182437" y="2170351"/>
                    <a:pt x="1182246" y="2165397"/>
                  </a:cubicBezTo>
                  <a:close/>
                  <a:moveTo>
                    <a:pt x="1129859" y="2247027"/>
                  </a:moveTo>
                  <a:cubicBezTo>
                    <a:pt x="1134240" y="2252170"/>
                    <a:pt x="1126715" y="2234740"/>
                    <a:pt x="1128906" y="2233025"/>
                  </a:cubicBezTo>
                  <a:cubicBezTo>
                    <a:pt x="1131764" y="2229596"/>
                    <a:pt x="1133764" y="2245598"/>
                    <a:pt x="1135478" y="2243979"/>
                  </a:cubicBezTo>
                  <a:cubicBezTo>
                    <a:pt x="1137860" y="2243026"/>
                    <a:pt x="1134240" y="2232454"/>
                    <a:pt x="1137764" y="2232644"/>
                  </a:cubicBezTo>
                  <a:cubicBezTo>
                    <a:pt x="1140241" y="2232739"/>
                    <a:pt x="1139860" y="2238168"/>
                    <a:pt x="1140431" y="2241121"/>
                  </a:cubicBezTo>
                  <a:cubicBezTo>
                    <a:pt x="1149956" y="2257600"/>
                    <a:pt x="1147194" y="2213975"/>
                    <a:pt x="1130811" y="2217785"/>
                  </a:cubicBezTo>
                  <a:cubicBezTo>
                    <a:pt x="1117095" y="2221500"/>
                    <a:pt x="1113285" y="2248265"/>
                    <a:pt x="1123191" y="2258743"/>
                  </a:cubicBezTo>
                  <a:cubicBezTo>
                    <a:pt x="1125668" y="2260933"/>
                    <a:pt x="1125382" y="2254647"/>
                    <a:pt x="1124810" y="2251980"/>
                  </a:cubicBezTo>
                  <a:cubicBezTo>
                    <a:pt x="1123001" y="2244550"/>
                    <a:pt x="1125477" y="2239693"/>
                    <a:pt x="1129859" y="2247027"/>
                  </a:cubicBezTo>
                  <a:close/>
                  <a:moveTo>
                    <a:pt x="1139669" y="2302653"/>
                  </a:moveTo>
                  <a:cubicBezTo>
                    <a:pt x="1140717" y="2299986"/>
                    <a:pt x="1144432" y="2303701"/>
                    <a:pt x="1145956" y="2306177"/>
                  </a:cubicBezTo>
                  <a:cubicBezTo>
                    <a:pt x="1151671" y="2312464"/>
                    <a:pt x="1141384" y="2292175"/>
                    <a:pt x="1143765" y="2290080"/>
                  </a:cubicBezTo>
                  <a:cubicBezTo>
                    <a:pt x="1147004" y="2286555"/>
                    <a:pt x="1150718" y="2305034"/>
                    <a:pt x="1152528" y="2303224"/>
                  </a:cubicBezTo>
                  <a:cubicBezTo>
                    <a:pt x="1155481" y="2302272"/>
                    <a:pt x="1150147" y="2290080"/>
                    <a:pt x="1154338" y="2290556"/>
                  </a:cubicBezTo>
                  <a:cubicBezTo>
                    <a:pt x="1157386" y="2290842"/>
                    <a:pt x="1157386" y="2297033"/>
                    <a:pt x="1158338" y="2300462"/>
                  </a:cubicBezTo>
                  <a:cubicBezTo>
                    <a:pt x="1173483" y="2322751"/>
                    <a:pt x="1160434" y="2254837"/>
                    <a:pt x="1137098" y="2277507"/>
                  </a:cubicBezTo>
                  <a:cubicBezTo>
                    <a:pt x="1127477" y="2288175"/>
                    <a:pt x="1129001" y="2308558"/>
                    <a:pt x="1138907" y="2318750"/>
                  </a:cubicBezTo>
                  <a:cubicBezTo>
                    <a:pt x="1144813" y="2321417"/>
                    <a:pt x="1136812" y="2304177"/>
                    <a:pt x="1139669" y="2302653"/>
                  </a:cubicBezTo>
                  <a:close/>
                  <a:moveTo>
                    <a:pt x="1173864" y="2262267"/>
                  </a:moveTo>
                  <a:cubicBezTo>
                    <a:pt x="1174055" y="2266172"/>
                    <a:pt x="1177198" y="2269030"/>
                    <a:pt x="1178722" y="2265982"/>
                  </a:cubicBezTo>
                  <a:cubicBezTo>
                    <a:pt x="1180151" y="2263124"/>
                    <a:pt x="1179389" y="2257695"/>
                    <a:pt x="1179103" y="2254266"/>
                  </a:cubicBezTo>
                  <a:cubicBezTo>
                    <a:pt x="1178055" y="2242264"/>
                    <a:pt x="1165006" y="2229882"/>
                    <a:pt x="1155671" y="2242645"/>
                  </a:cubicBezTo>
                  <a:cubicBezTo>
                    <a:pt x="1151099" y="2248075"/>
                    <a:pt x="1151385" y="2259695"/>
                    <a:pt x="1154814" y="2266363"/>
                  </a:cubicBezTo>
                  <a:cubicBezTo>
                    <a:pt x="1156814" y="2269601"/>
                    <a:pt x="1157576" y="2264458"/>
                    <a:pt x="1157386" y="2261981"/>
                  </a:cubicBezTo>
                  <a:cubicBezTo>
                    <a:pt x="1157195" y="2255695"/>
                    <a:pt x="1160053" y="2253218"/>
                    <a:pt x="1162434" y="2259314"/>
                  </a:cubicBezTo>
                  <a:cubicBezTo>
                    <a:pt x="1166530" y="2269982"/>
                    <a:pt x="1162339" y="2250837"/>
                    <a:pt x="1164720" y="2249218"/>
                  </a:cubicBezTo>
                  <a:cubicBezTo>
                    <a:pt x="1168530" y="2249122"/>
                    <a:pt x="1166244" y="2260171"/>
                    <a:pt x="1168816" y="2261791"/>
                  </a:cubicBezTo>
                  <a:cubicBezTo>
                    <a:pt x="1171292" y="2262172"/>
                    <a:pt x="1169578" y="2251694"/>
                    <a:pt x="1172721" y="2253885"/>
                  </a:cubicBezTo>
                  <a:cubicBezTo>
                    <a:pt x="1175007" y="2255218"/>
                    <a:pt x="1173578" y="2259505"/>
                    <a:pt x="1173864" y="2262267"/>
                  </a:cubicBezTo>
                  <a:close/>
                  <a:moveTo>
                    <a:pt x="1158148" y="2204069"/>
                  </a:moveTo>
                  <a:cubicBezTo>
                    <a:pt x="1156814" y="2212070"/>
                    <a:pt x="1158434" y="2211784"/>
                    <a:pt x="1159862" y="2209022"/>
                  </a:cubicBezTo>
                  <a:cubicBezTo>
                    <a:pt x="1160624" y="2207498"/>
                    <a:pt x="1161386" y="2203879"/>
                    <a:pt x="1162815" y="2205974"/>
                  </a:cubicBezTo>
                  <a:cubicBezTo>
                    <a:pt x="1164339" y="2208165"/>
                    <a:pt x="1162434" y="2211022"/>
                    <a:pt x="1161863" y="2213308"/>
                  </a:cubicBezTo>
                  <a:cubicBezTo>
                    <a:pt x="1161672" y="2225596"/>
                    <a:pt x="1168054" y="2215213"/>
                    <a:pt x="1167863" y="2209117"/>
                  </a:cubicBezTo>
                  <a:cubicBezTo>
                    <a:pt x="1170816" y="2182733"/>
                    <a:pt x="1142622" y="2180638"/>
                    <a:pt x="1145861" y="2207498"/>
                  </a:cubicBezTo>
                  <a:cubicBezTo>
                    <a:pt x="1147861" y="2214832"/>
                    <a:pt x="1151576" y="2190067"/>
                    <a:pt x="1153671" y="2207212"/>
                  </a:cubicBezTo>
                  <a:cubicBezTo>
                    <a:pt x="1154338" y="2213118"/>
                    <a:pt x="1155862" y="2201307"/>
                    <a:pt x="1156338" y="2199973"/>
                  </a:cubicBezTo>
                  <a:cubicBezTo>
                    <a:pt x="1158243" y="2195592"/>
                    <a:pt x="1159005" y="2201688"/>
                    <a:pt x="1158148" y="2204069"/>
                  </a:cubicBezTo>
                  <a:close/>
                  <a:moveTo>
                    <a:pt x="1123572" y="2177304"/>
                  </a:moveTo>
                  <a:cubicBezTo>
                    <a:pt x="1124429" y="2169684"/>
                    <a:pt x="1128144" y="2167017"/>
                    <a:pt x="1129668" y="2176351"/>
                  </a:cubicBezTo>
                  <a:cubicBezTo>
                    <a:pt x="1131287" y="2183305"/>
                    <a:pt x="1131573" y="2167398"/>
                    <a:pt x="1131859" y="2165779"/>
                  </a:cubicBezTo>
                  <a:cubicBezTo>
                    <a:pt x="1133097" y="2159397"/>
                    <a:pt x="1135574" y="2165112"/>
                    <a:pt x="1134716" y="2169303"/>
                  </a:cubicBezTo>
                  <a:cubicBezTo>
                    <a:pt x="1134335" y="2179876"/>
                    <a:pt x="1136240" y="2178447"/>
                    <a:pt x="1137574" y="2174161"/>
                  </a:cubicBezTo>
                  <a:cubicBezTo>
                    <a:pt x="1140050" y="2161873"/>
                    <a:pt x="1143289" y="2171017"/>
                    <a:pt x="1140717" y="2177971"/>
                  </a:cubicBezTo>
                  <a:cubicBezTo>
                    <a:pt x="1144527" y="2199021"/>
                    <a:pt x="1154147" y="2157111"/>
                    <a:pt x="1139003" y="2150634"/>
                  </a:cubicBezTo>
                  <a:cubicBezTo>
                    <a:pt x="1112237" y="2143490"/>
                    <a:pt x="1118619" y="2201497"/>
                    <a:pt x="1123572" y="2177304"/>
                  </a:cubicBezTo>
                  <a:close/>
                  <a:moveTo>
                    <a:pt x="1131954" y="2138537"/>
                  </a:moveTo>
                  <a:cubicBezTo>
                    <a:pt x="1136526" y="2145205"/>
                    <a:pt x="1136050" y="2112439"/>
                    <a:pt x="1142622" y="2127679"/>
                  </a:cubicBezTo>
                  <a:cubicBezTo>
                    <a:pt x="1143289" y="2130631"/>
                    <a:pt x="1144337" y="2134537"/>
                    <a:pt x="1144908" y="2128536"/>
                  </a:cubicBezTo>
                  <a:cubicBezTo>
                    <a:pt x="1145765" y="2124059"/>
                    <a:pt x="1143860" y="2118058"/>
                    <a:pt x="1146718" y="2114343"/>
                  </a:cubicBezTo>
                  <a:cubicBezTo>
                    <a:pt x="1149194" y="2112534"/>
                    <a:pt x="1148909" y="2118344"/>
                    <a:pt x="1148909" y="2120725"/>
                  </a:cubicBezTo>
                  <a:cubicBezTo>
                    <a:pt x="1148909" y="2132536"/>
                    <a:pt x="1151004" y="2130536"/>
                    <a:pt x="1152433" y="2125393"/>
                  </a:cubicBezTo>
                  <a:cubicBezTo>
                    <a:pt x="1153195" y="2122535"/>
                    <a:pt x="1153481" y="2117106"/>
                    <a:pt x="1156148" y="2118344"/>
                  </a:cubicBezTo>
                  <a:cubicBezTo>
                    <a:pt x="1158719" y="2119678"/>
                    <a:pt x="1156624" y="2125393"/>
                    <a:pt x="1156338" y="2128917"/>
                  </a:cubicBezTo>
                  <a:cubicBezTo>
                    <a:pt x="1155862" y="2134155"/>
                    <a:pt x="1159577" y="2137013"/>
                    <a:pt x="1161863" y="2132441"/>
                  </a:cubicBezTo>
                  <a:cubicBezTo>
                    <a:pt x="1175674" y="2079387"/>
                    <a:pt x="1119762" y="2097103"/>
                    <a:pt x="1131954" y="2138537"/>
                  </a:cubicBezTo>
                  <a:close/>
                  <a:moveTo>
                    <a:pt x="1143098" y="2070719"/>
                  </a:moveTo>
                  <a:cubicBezTo>
                    <a:pt x="1146337" y="2064433"/>
                    <a:pt x="1150052" y="2064718"/>
                    <a:pt x="1148051" y="2074243"/>
                  </a:cubicBezTo>
                  <a:cubicBezTo>
                    <a:pt x="1147385" y="2077672"/>
                    <a:pt x="1148147" y="2077101"/>
                    <a:pt x="1149480" y="2074624"/>
                  </a:cubicBezTo>
                  <a:cubicBezTo>
                    <a:pt x="1151480" y="2071767"/>
                    <a:pt x="1151861" y="2065957"/>
                    <a:pt x="1155005" y="2064528"/>
                  </a:cubicBezTo>
                  <a:cubicBezTo>
                    <a:pt x="1156910" y="2064909"/>
                    <a:pt x="1155100" y="2069481"/>
                    <a:pt x="1154338" y="2071481"/>
                  </a:cubicBezTo>
                  <a:cubicBezTo>
                    <a:pt x="1150528" y="2080911"/>
                    <a:pt x="1152433" y="2081006"/>
                    <a:pt x="1154909" y="2077958"/>
                  </a:cubicBezTo>
                  <a:cubicBezTo>
                    <a:pt x="1156338" y="2076243"/>
                    <a:pt x="1158148" y="2072053"/>
                    <a:pt x="1159291" y="2075005"/>
                  </a:cubicBezTo>
                  <a:cubicBezTo>
                    <a:pt x="1160434" y="2078053"/>
                    <a:pt x="1157386" y="2081101"/>
                    <a:pt x="1156052" y="2083768"/>
                  </a:cubicBezTo>
                  <a:cubicBezTo>
                    <a:pt x="1154243" y="2087483"/>
                    <a:pt x="1155290" y="2092626"/>
                    <a:pt x="1158148" y="2090912"/>
                  </a:cubicBezTo>
                  <a:cubicBezTo>
                    <a:pt x="1182056" y="2063099"/>
                    <a:pt x="1147766" y="2026809"/>
                    <a:pt x="1138717" y="2072529"/>
                  </a:cubicBezTo>
                  <a:cubicBezTo>
                    <a:pt x="1138717" y="2077005"/>
                    <a:pt x="1141955" y="2073005"/>
                    <a:pt x="1143098" y="2070719"/>
                  </a:cubicBezTo>
                  <a:close/>
                  <a:moveTo>
                    <a:pt x="1192724" y="2324655"/>
                  </a:moveTo>
                  <a:cubicBezTo>
                    <a:pt x="1179103" y="2299510"/>
                    <a:pt x="1161291" y="2327037"/>
                    <a:pt x="1175674" y="2342277"/>
                  </a:cubicBezTo>
                  <a:cubicBezTo>
                    <a:pt x="1176817" y="2343325"/>
                    <a:pt x="1177293" y="2342658"/>
                    <a:pt x="1177293" y="2341515"/>
                  </a:cubicBezTo>
                  <a:cubicBezTo>
                    <a:pt x="1173007" y="2316369"/>
                    <a:pt x="1188247" y="2350849"/>
                    <a:pt x="1179770" y="2327132"/>
                  </a:cubicBezTo>
                  <a:cubicBezTo>
                    <a:pt x="1178817" y="2322274"/>
                    <a:pt x="1182437" y="2325608"/>
                    <a:pt x="1183008" y="2328656"/>
                  </a:cubicBezTo>
                  <a:cubicBezTo>
                    <a:pt x="1185866" y="2336086"/>
                    <a:pt x="1186818" y="2334562"/>
                    <a:pt x="1186628" y="2331133"/>
                  </a:cubicBezTo>
                  <a:cubicBezTo>
                    <a:pt x="1184913" y="2321989"/>
                    <a:pt x="1190057" y="2327132"/>
                    <a:pt x="1190152" y="2332847"/>
                  </a:cubicBezTo>
                  <a:cubicBezTo>
                    <a:pt x="1191104" y="2336086"/>
                    <a:pt x="1194057" y="2337514"/>
                    <a:pt x="1194819" y="2334466"/>
                  </a:cubicBezTo>
                  <a:cubicBezTo>
                    <a:pt x="1195391" y="2331704"/>
                    <a:pt x="1193867" y="2327418"/>
                    <a:pt x="1192724" y="2324655"/>
                  </a:cubicBezTo>
                  <a:close/>
                  <a:moveTo>
                    <a:pt x="1203677" y="2378758"/>
                  </a:moveTo>
                  <a:cubicBezTo>
                    <a:pt x="1199296" y="2351421"/>
                    <a:pt x="1164815" y="2354659"/>
                    <a:pt x="1181389" y="2382663"/>
                  </a:cubicBezTo>
                  <a:cubicBezTo>
                    <a:pt x="1183580" y="2385520"/>
                    <a:pt x="1183675" y="2381234"/>
                    <a:pt x="1183294" y="2379234"/>
                  </a:cubicBezTo>
                  <a:cubicBezTo>
                    <a:pt x="1182151" y="2373519"/>
                    <a:pt x="1184818" y="2371900"/>
                    <a:pt x="1188437" y="2378853"/>
                  </a:cubicBezTo>
                  <a:cubicBezTo>
                    <a:pt x="1189771" y="2381425"/>
                    <a:pt x="1189961" y="2380567"/>
                    <a:pt x="1189580" y="2378376"/>
                  </a:cubicBezTo>
                  <a:cubicBezTo>
                    <a:pt x="1189485" y="2375519"/>
                    <a:pt x="1186723" y="2371614"/>
                    <a:pt x="1188152" y="2369233"/>
                  </a:cubicBezTo>
                  <a:cubicBezTo>
                    <a:pt x="1189676" y="2368471"/>
                    <a:pt x="1190723" y="2372185"/>
                    <a:pt x="1191200" y="2373900"/>
                  </a:cubicBezTo>
                  <a:cubicBezTo>
                    <a:pt x="1193486" y="2381710"/>
                    <a:pt x="1194724" y="2380758"/>
                    <a:pt x="1194914" y="2377615"/>
                  </a:cubicBezTo>
                  <a:cubicBezTo>
                    <a:pt x="1195010" y="2375900"/>
                    <a:pt x="1194057" y="2372280"/>
                    <a:pt x="1196343" y="2373519"/>
                  </a:cubicBezTo>
                  <a:cubicBezTo>
                    <a:pt x="1198724" y="2374852"/>
                    <a:pt x="1198058" y="2378376"/>
                    <a:pt x="1198724" y="2380472"/>
                  </a:cubicBezTo>
                  <a:cubicBezTo>
                    <a:pt x="1201106" y="2387140"/>
                    <a:pt x="1205678" y="2384568"/>
                    <a:pt x="1203677" y="2378758"/>
                  </a:cubicBezTo>
                  <a:close/>
                  <a:moveTo>
                    <a:pt x="1237491" y="2422572"/>
                  </a:moveTo>
                  <a:cubicBezTo>
                    <a:pt x="1223013" y="2386473"/>
                    <a:pt x="1185485" y="2411524"/>
                    <a:pt x="1217108" y="2436479"/>
                  </a:cubicBezTo>
                  <a:cubicBezTo>
                    <a:pt x="1224347" y="2439718"/>
                    <a:pt x="1205868" y="2416286"/>
                    <a:pt x="1221489" y="2427240"/>
                  </a:cubicBezTo>
                  <a:cubicBezTo>
                    <a:pt x="1226918" y="2431240"/>
                    <a:pt x="1217774" y="2420001"/>
                    <a:pt x="1217108" y="2418667"/>
                  </a:cubicBezTo>
                  <a:cubicBezTo>
                    <a:pt x="1214345" y="2413429"/>
                    <a:pt x="1219965" y="2416476"/>
                    <a:pt x="1221584" y="2419620"/>
                  </a:cubicBezTo>
                  <a:cubicBezTo>
                    <a:pt x="1227395" y="2427145"/>
                    <a:pt x="1228157" y="2425144"/>
                    <a:pt x="1226728" y="2421430"/>
                  </a:cubicBezTo>
                  <a:cubicBezTo>
                    <a:pt x="1225966" y="2419334"/>
                    <a:pt x="1223394" y="2415905"/>
                    <a:pt x="1226061" y="2415810"/>
                  </a:cubicBezTo>
                  <a:cubicBezTo>
                    <a:pt x="1228823" y="2415810"/>
                    <a:pt x="1229966" y="2420001"/>
                    <a:pt x="1231490" y="2422382"/>
                  </a:cubicBezTo>
                  <a:cubicBezTo>
                    <a:pt x="1232919" y="2425049"/>
                    <a:pt x="1237872" y="2426764"/>
                    <a:pt x="1237491" y="2422572"/>
                  </a:cubicBezTo>
                  <a:close/>
                  <a:moveTo>
                    <a:pt x="1263875" y="2448766"/>
                  </a:moveTo>
                  <a:cubicBezTo>
                    <a:pt x="1237777" y="2422572"/>
                    <a:pt x="1227966" y="2464768"/>
                    <a:pt x="1257017" y="2469721"/>
                  </a:cubicBezTo>
                  <a:cubicBezTo>
                    <a:pt x="1262828" y="2469150"/>
                    <a:pt x="1241206" y="2457625"/>
                    <a:pt x="1255589" y="2459720"/>
                  </a:cubicBezTo>
                  <a:cubicBezTo>
                    <a:pt x="1261304" y="2460292"/>
                    <a:pt x="1247207" y="2454767"/>
                    <a:pt x="1247778" y="2452481"/>
                  </a:cubicBezTo>
                  <a:cubicBezTo>
                    <a:pt x="1247683" y="2450385"/>
                    <a:pt x="1250826" y="2452386"/>
                    <a:pt x="1252255" y="2453243"/>
                  </a:cubicBezTo>
                  <a:cubicBezTo>
                    <a:pt x="1259113" y="2457053"/>
                    <a:pt x="1258827" y="2454958"/>
                    <a:pt x="1256255" y="2452481"/>
                  </a:cubicBezTo>
                  <a:cubicBezTo>
                    <a:pt x="1254827" y="2451148"/>
                    <a:pt x="1251969" y="2449052"/>
                    <a:pt x="1253588" y="2447909"/>
                  </a:cubicBezTo>
                  <a:cubicBezTo>
                    <a:pt x="1255303" y="2446671"/>
                    <a:pt x="1257684" y="2450005"/>
                    <a:pt x="1259780" y="2451148"/>
                  </a:cubicBezTo>
                  <a:cubicBezTo>
                    <a:pt x="1262542" y="2452862"/>
                    <a:pt x="1265495" y="2451624"/>
                    <a:pt x="1263875" y="2448766"/>
                  </a:cubicBezTo>
                  <a:close/>
                  <a:moveTo>
                    <a:pt x="1365221" y="2495629"/>
                  </a:moveTo>
                  <a:cubicBezTo>
                    <a:pt x="1343600" y="2476960"/>
                    <a:pt x="1315406" y="2508774"/>
                    <a:pt x="1351410" y="2513727"/>
                  </a:cubicBezTo>
                  <a:cubicBezTo>
                    <a:pt x="1358935" y="2513060"/>
                    <a:pt x="1335504" y="2504583"/>
                    <a:pt x="1352648" y="2505535"/>
                  </a:cubicBezTo>
                  <a:cubicBezTo>
                    <a:pt x="1355411" y="2505916"/>
                    <a:pt x="1354839" y="2505250"/>
                    <a:pt x="1352934" y="2504297"/>
                  </a:cubicBezTo>
                  <a:cubicBezTo>
                    <a:pt x="1350648" y="2502773"/>
                    <a:pt x="1345981" y="2502583"/>
                    <a:pt x="1344933" y="2500011"/>
                  </a:cubicBezTo>
                  <a:cubicBezTo>
                    <a:pt x="1346076" y="2496772"/>
                    <a:pt x="1361411" y="2505821"/>
                    <a:pt x="1355411" y="2499344"/>
                  </a:cubicBezTo>
                  <a:cubicBezTo>
                    <a:pt x="1354077" y="2498201"/>
                    <a:pt x="1350839" y="2496868"/>
                    <a:pt x="1353125" y="2495725"/>
                  </a:cubicBezTo>
                  <a:cubicBezTo>
                    <a:pt x="1355506" y="2494582"/>
                    <a:pt x="1357792" y="2497058"/>
                    <a:pt x="1359887" y="2498010"/>
                  </a:cubicBezTo>
                  <a:cubicBezTo>
                    <a:pt x="1362840" y="2499344"/>
                    <a:pt x="1366650" y="2497915"/>
                    <a:pt x="1365221" y="2495629"/>
                  </a:cubicBezTo>
                  <a:close/>
                  <a:moveTo>
                    <a:pt x="1427420" y="2515441"/>
                  </a:moveTo>
                  <a:cubicBezTo>
                    <a:pt x="1401607" y="2514393"/>
                    <a:pt x="1438945" y="2506202"/>
                    <a:pt x="1413799" y="2509822"/>
                  </a:cubicBezTo>
                  <a:cubicBezTo>
                    <a:pt x="1408846" y="2509726"/>
                    <a:pt x="1412846" y="2506774"/>
                    <a:pt x="1415990" y="2506774"/>
                  </a:cubicBezTo>
                  <a:cubicBezTo>
                    <a:pt x="1423895" y="2505440"/>
                    <a:pt x="1422562" y="2504107"/>
                    <a:pt x="1419133" y="2503630"/>
                  </a:cubicBezTo>
                  <a:cubicBezTo>
                    <a:pt x="1409894" y="2503440"/>
                    <a:pt x="1415894" y="2499249"/>
                    <a:pt x="1421514" y="2500392"/>
                  </a:cubicBezTo>
                  <a:cubicBezTo>
                    <a:pt x="1424848" y="2500106"/>
                    <a:pt x="1426848" y="2497344"/>
                    <a:pt x="1423991" y="2496010"/>
                  </a:cubicBezTo>
                  <a:cubicBezTo>
                    <a:pt x="1421419" y="2494772"/>
                    <a:pt x="1416942" y="2495439"/>
                    <a:pt x="1413989" y="2496010"/>
                  </a:cubicBezTo>
                  <a:cubicBezTo>
                    <a:pt x="1387129" y="2503535"/>
                    <a:pt x="1408560" y="2528967"/>
                    <a:pt x="1427801" y="2517346"/>
                  </a:cubicBezTo>
                  <a:cubicBezTo>
                    <a:pt x="1429039" y="2516299"/>
                    <a:pt x="1428467" y="2515727"/>
                    <a:pt x="1427420" y="2515441"/>
                  </a:cubicBezTo>
                  <a:close/>
                  <a:moveTo>
                    <a:pt x="1518383" y="2493248"/>
                  </a:moveTo>
                  <a:cubicBezTo>
                    <a:pt x="1512383" y="2495629"/>
                    <a:pt x="1508954" y="2493534"/>
                    <a:pt x="1514002" y="2489152"/>
                  </a:cubicBezTo>
                  <a:cubicBezTo>
                    <a:pt x="1515812" y="2487628"/>
                    <a:pt x="1518764" y="2484961"/>
                    <a:pt x="1514192" y="2486866"/>
                  </a:cubicBezTo>
                  <a:cubicBezTo>
                    <a:pt x="1511621" y="2487914"/>
                    <a:pt x="1508668" y="2489343"/>
                    <a:pt x="1506096" y="2490295"/>
                  </a:cubicBezTo>
                  <a:cubicBezTo>
                    <a:pt x="1500381" y="2491724"/>
                    <a:pt x="1504477" y="2486961"/>
                    <a:pt x="1507906" y="2486104"/>
                  </a:cubicBezTo>
                  <a:cubicBezTo>
                    <a:pt x="1513526" y="2483628"/>
                    <a:pt x="1516859" y="2480580"/>
                    <a:pt x="1510763" y="2481437"/>
                  </a:cubicBezTo>
                  <a:cubicBezTo>
                    <a:pt x="1508573" y="2481723"/>
                    <a:pt x="1504572" y="2483437"/>
                    <a:pt x="1505048" y="2480675"/>
                  </a:cubicBezTo>
                  <a:cubicBezTo>
                    <a:pt x="1505525" y="2477913"/>
                    <a:pt x="1510001" y="2477818"/>
                    <a:pt x="1512478" y="2476675"/>
                  </a:cubicBezTo>
                  <a:cubicBezTo>
                    <a:pt x="1516097" y="2475151"/>
                    <a:pt x="1517526" y="2471055"/>
                    <a:pt x="1514097" y="2470578"/>
                  </a:cubicBezTo>
                  <a:cubicBezTo>
                    <a:pt x="1510859" y="2470102"/>
                    <a:pt x="1506191" y="2472674"/>
                    <a:pt x="1503048" y="2474103"/>
                  </a:cubicBezTo>
                  <a:cubicBezTo>
                    <a:pt x="1483903" y="2483533"/>
                    <a:pt x="1490951" y="2508678"/>
                    <a:pt x="1513145" y="2501154"/>
                  </a:cubicBezTo>
                  <a:cubicBezTo>
                    <a:pt x="1517717" y="2500297"/>
                    <a:pt x="1531623" y="2489248"/>
                    <a:pt x="1518383" y="2493248"/>
                  </a:cubicBezTo>
                  <a:close/>
                  <a:moveTo>
                    <a:pt x="1512859" y="2540683"/>
                  </a:moveTo>
                  <a:cubicBezTo>
                    <a:pt x="1519812" y="2540778"/>
                    <a:pt x="1540672" y="2520109"/>
                    <a:pt x="1522479" y="2528872"/>
                  </a:cubicBezTo>
                  <a:cubicBezTo>
                    <a:pt x="1515716" y="2533158"/>
                    <a:pt x="1510097" y="2532301"/>
                    <a:pt x="1515716" y="2525347"/>
                  </a:cubicBezTo>
                  <a:cubicBezTo>
                    <a:pt x="1517717" y="2522871"/>
                    <a:pt x="1516288" y="2523157"/>
                    <a:pt x="1513621" y="2524871"/>
                  </a:cubicBezTo>
                  <a:cubicBezTo>
                    <a:pt x="1502858" y="2533539"/>
                    <a:pt x="1494285" y="2533920"/>
                    <a:pt x="1509716" y="2522680"/>
                  </a:cubicBezTo>
                  <a:cubicBezTo>
                    <a:pt x="1514097" y="2516108"/>
                    <a:pt x="1499143" y="2526490"/>
                    <a:pt x="1498762" y="2522394"/>
                  </a:cubicBezTo>
                  <a:cubicBezTo>
                    <a:pt x="1497905" y="2519823"/>
                    <a:pt x="1503524" y="2518489"/>
                    <a:pt x="1506191" y="2516775"/>
                  </a:cubicBezTo>
                  <a:cubicBezTo>
                    <a:pt x="1509906" y="2514298"/>
                    <a:pt x="1509811" y="2510298"/>
                    <a:pt x="1505239" y="2510965"/>
                  </a:cubicBezTo>
                  <a:cubicBezTo>
                    <a:pt x="1501048" y="2511536"/>
                    <a:pt x="1495904" y="2514775"/>
                    <a:pt x="1492856" y="2517156"/>
                  </a:cubicBezTo>
                  <a:cubicBezTo>
                    <a:pt x="1472949" y="2533443"/>
                    <a:pt x="1496666" y="2546112"/>
                    <a:pt x="1512859" y="2540683"/>
                  </a:cubicBezTo>
                  <a:close/>
                  <a:moveTo>
                    <a:pt x="1462948" y="2574496"/>
                  </a:moveTo>
                  <a:cubicBezTo>
                    <a:pt x="1466567" y="2582593"/>
                    <a:pt x="1503715" y="2573068"/>
                    <a:pt x="1484855" y="2572115"/>
                  </a:cubicBezTo>
                  <a:cubicBezTo>
                    <a:pt x="1477331" y="2572686"/>
                    <a:pt x="1475807" y="2569353"/>
                    <a:pt x="1485713" y="2566114"/>
                  </a:cubicBezTo>
                  <a:cubicBezTo>
                    <a:pt x="1489332" y="2564971"/>
                    <a:pt x="1488284" y="2564590"/>
                    <a:pt x="1485332" y="2564781"/>
                  </a:cubicBezTo>
                  <a:cubicBezTo>
                    <a:pt x="1481712" y="2564590"/>
                    <a:pt x="1476092" y="2567257"/>
                    <a:pt x="1473140" y="2565067"/>
                  </a:cubicBezTo>
                  <a:cubicBezTo>
                    <a:pt x="1472949" y="2562876"/>
                    <a:pt x="1478474" y="2562685"/>
                    <a:pt x="1479902" y="2562304"/>
                  </a:cubicBezTo>
                  <a:cubicBezTo>
                    <a:pt x="1490475" y="2560685"/>
                    <a:pt x="1489618" y="2559066"/>
                    <a:pt x="1485522" y="2558494"/>
                  </a:cubicBezTo>
                  <a:cubicBezTo>
                    <a:pt x="1473140" y="2558113"/>
                    <a:pt x="1484855" y="2553351"/>
                    <a:pt x="1490285" y="2554589"/>
                  </a:cubicBezTo>
                  <a:cubicBezTo>
                    <a:pt x="1505429" y="2550112"/>
                    <a:pt x="1490761" y="2546969"/>
                    <a:pt x="1482855" y="2549541"/>
                  </a:cubicBezTo>
                  <a:cubicBezTo>
                    <a:pt x="1472283" y="2551446"/>
                    <a:pt x="1451613" y="2562781"/>
                    <a:pt x="1462948" y="2574496"/>
                  </a:cubicBezTo>
                  <a:close/>
                  <a:moveTo>
                    <a:pt x="1462186" y="2525252"/>
                  </a:moveTo>
                  <a:cubicBezTo>
                    <a:pt x="1465710" y="2526014"/>
                    <a:pt x="1481331" y="2521156"/>
                    <a:pt x="1469901" y="2520299"/>
                  </a:cubicBezTo>
                  <a:cubicBezTo>
                    <a:pt x="1463996" y="2520585"/>
                    <a:pt x="1462758" y="2517537"/>
                    <a:pt x="1470377" y="2514870"/>
                  </a:cubicBezTo>
                  <a:cubicBezTo>
                    <a:pt x="1473140" y="2513917"/>
                    <a:pt x="1472283" y="2513536"/>
                    <a:pt x="1470092" y="2513632"/>
                  </a:cubicBezTo>
                  <a:cubicBezTo>
                    <a:pt x="1467234" y="2513346"/>
                    <a:pt x="1462853" y="2515536"/>
                    <a:pt x="1460662" y="2513536"/>
                  </a:cubicBezTo>
                  <a:cubicBezTo>
                    <a:pt x="1460186" y="2511822"/>
                    <a:pt x="1464186" y="2511536"/>
                    <a:pt x="1465901" y="2511250"/>
                  </a:cubicBezTo>
                  <a:cubicBezTo>
                    <a:pt x="1474092" y="2510107"/>
                    <a:pt x="1473330" y="2508583"/>
                    <a:pt x="1470187" y="2508012"/>
                  </a:cubicBezTo>
                  <a:cubicBezTo>
                    <a:pt x="1468472" y="2507631"/>
                    <a:pt x="1464662" y="2508012"/>
                    <a:pt x="1466377" y="2505821"/>
                  </a:cubicBezTo>
                  <a:cubicBezTo>
                    <a:pt x="1467996" y="2503630"/>
                    <a:pt x="1471425" y="2504678"/>
                    <a:pt x="1473806" y="2504583"/>
                  </a:cubicBezTo>
                  <a:cubicBezTo>
                    <a:pt x="1477140" y="2504392"/>
                    <a:pt x="1480188" y="2501535"/>
                    <a:pt x="1477807" y="2500011"/>
                  </a:cubicBezTo>
                  <a:cubicBezTo>
                    <a:pt x="1460376" y="2493058"/>
                    <a:pt x="1434563" y="2521537"/>
                    <a:pt x="1462186" y="2525252"/>
                  </a:cubicBezTo>
                  <a:close/>
                  <a:moveTo>
                    <a:pt x="1431801" y="2560494"/>
                  </a:moveTo>
                  <a:cubicBezTo>
                    <a:pt x="1437135" y="2563257"/>
                    <a:pt x="1468663" y="2552970"/>
                    <a:pt x="1448089" y="2553541"/>
                  </a:cubicBezTo>
                  <a:cubicBezTo>
                    <a:pt x="1439707" y="2554684"/>
                    <a:pt x="1436087" y="2551541"/>
                    <a:pt x="1445422" y="2547541"/>
                  </a:cubicBezTo>
                  <a:cubicBezTo>
                    <a:pt x="1448756" y="2546112"/>
                    <a:pt x="1447422" y="2545826"/>
                    <a:pt x="1444184" y="2546207"/>
                  </a:cubicBezTo>
                  <a:cubicBezTo>
                    <a:pt x="1440659" y="2546683"/>
                    <a:pt x="1437230" y="2547636"/>
                    <a:pt x="1433706" y="2548112"/>
                  </a:cubicBezTo>
                  <a:cubicBezTo>
                    <a:pt x="1426658" y="2548493"/>
                    <a:pt x="1432182" y="2544397"/>
                    <a:pt x="1436659" y="2544207"/>
                  </a:cubicBezTo>
                  <a:cubicBezTo>
                    <a:pt x="1447803" y="2541826"/>
                    <a:pt x="1445803" y="2540206"/>
                    <a:pt x="1440945" y="2539920"/>
                  </a:cubicBezTo>
                  <a:cubicBezTo>
                    <a:pt x="1427610" y="2540587"/>
                    <a:pt x="1436278" y="2534777"/>
                    <a:pt x="1444088" y="2535634"/>
                  </a:cubicBezTo>
                  <a:cubicBezTo>
                    <a:pt x="1448756" y="2535063"/>
                    <a:pt x="1451327" y="2531158"/>
                    <a:pt x="1447232" y="2529919"/>
                  </a:cubicBezTo>
                  <a:cubicBezTo>
                    <a:pt x="1443422" y="2528681"/>
                    <a:pt x="1437135" y="2530015"/>
                    <a:pt x="1433135" y="2531062"/>
                  </a:cubicBezTo>
                  <a:cubicBezTo>
                    <a:pt x="1412465" y="2535539"/>
                    <a:pt x="1408846" y="2555542"/>
                    <a:pt x="1431801" y="2560494"/>
                  </a:cubicBezTo>
                  <a:close/>
                  <a:moveTo>
                    <a:pt x="1397511" y="2583831"/>
                  </a:moveTo>
                  <a:cubicBezTo>
                    <a:pt x="1402750" y="2590689"/>
                    <a:pt x="1438373" y="2583355"/>
                    <a:pt x="1418371" y="2582116"/>
                  </a:cubicBezTo>
                  <a:cubicBezTo>
                    <a:pt x="1414656" y="2582307"/>
                    <a:pt x="1412084" y="2581735"/>
                    <a:pt x="1411418" y="2580783"/>
                  </a:cubicBezTo>
                  <a:cubicBezTo>
                    <a:pt x="1410846" y="2579830"/>
                    <a:pt x="1412275" y="2578497"/>
                    <a:pt x="1416561" y="2577163"/>
                  </a:cubicBezTo>
                  <a:cubicBezTo>
                    <a:pt x="1423610" y="2574306"/>
                    <a:pt x="1404464" y="2578116"/>
                    <a:pt x="1403417" y="2575925"/>
                  </a:cubicBezTo>
                  <a:cubicBezTo>
                    <a:pt x="1402369" y="2573068"/>
                    <a:pt x="1413227" y="2574115"/>
                    <a:pt x="1414656" y="2572972"/>
                  </a:cubicBezTo>
                  <a:cubicBezTo>
                    <a:pt x="1422276" y="2570115"/>
                    <a:pt x="1405036" y="2571734"/>
                    <a:pt x="1407512" y="2568686"/>
                  </a:cubicBezTo>
                  <a:cubicBezTo>
                    <a:pt x="1409227" y="2566495"/>
                    <a:pt x="1414085" y="2567829"/>
                    <a:pt x="1416466" y="2567448"/>
                  </a:cubicBezTo>
                  <a:cubicBezTo>
                    <a:pt x="1420657" y="2567162"/>
                    <a:pt x="1423419" y="2564305"/>
                    <a:pt x="1419895" y="2563066"/>
                  </a:cubicBezTo>
                  <a:cubicBezTo>
                    <a:pt x="1416561" y="2561828"/>
                    <a:pt x="1410846" y="2562685"/>
                    <a:pt x="1407131" y="2562876"/>
                  </a:cubicBezTo>
                  <a:cubicBezTo>
                    <a:pt x="1392749" y="2564305"/>
                    <a:pt x="1383033" y="2575449"/>
                    <a:pt x="1397511" y="2583831"/>
                  </a:cubicBezTo>
                  <a:close/>
                  <a:moveTo>
                    <a:pt x="1375699" y="2553541"/>
                  </a:moveTo>
                  <a:cubicBezTo>
                    <a:pt x="1383129" y="2555637"/>
                    <a:pt x="1395225" y="2554494"/>
                    <a:pt x="1401226" y="2550589"/>
                  </a:cubicBezTo>
                  <a:cubicBezTo>
                    <a:pt x="1405322" y="2546017"/>
                    <a:pt x="1390463" y="2548302"/>
                    <a:pt x="1387986" y="2547160"/>
                  </a:cubicBezTo>
                  <a:cubicBezTo>
                    <a:pt x="1381414" y="2546017"/>
                    <a:pt x="1384081" y="2541730"/>
                    <a:pt x="1389796" y="2540301"/>
                  </a:cubicBezTo>
                  <a:cubicBezTo>
                    <a:pt x="1397702" y="2536110"/>
                    <a:pt x="1374175" y="2541254"/>
                    <a:pt x="1372746" y="2538397"/>
                  </a:cubicBezTo>
                  <a:cubicBezTo>
                    <a:pt x="1370555" y="2536110"/>
                    <a:pt x="1376842" y="2535444"/>
                    <a:pt x="1379318" y="2535158"/>
                  </a:cubicBezTo>
                  <a:cubicBezTo>
                    <a:pt x="1391796" y="2533825"/>
                    <a:pt x="1389415" y="2531729"/>
                    <a:pt x="1383795" y="2530776"/>
                  </a:cubicBezTo>
                  <a:cubicBezTo>
                    <a:pt x="1380747" y="2530300"/>
                    <a:pt x="1374937" y="2530681"/>
                    <a:pt x="1375985" y="2527728"/>
                  </a:cubicBezTo>
                  <a:cubicBezTo>
                    <a:pt x="1377128" y="2524681"/>
                    <a:pt x="1383224" y="2526300"/>
                    <a:pt x="1386938" y="2526109"/>
                  </a:cubicBezTo>
                  <a:cubicBezTo>
                    <a:pt x="1392177" y="2526014"/>
                    <a:pt x="1394844" y="2521918"/>
                    <a:pt x="1390082" y="2519918"/>
                  </a:cubicBezTo>
                  <a:cubicBezTo>
                    <a:pt x="1385795" y="2518013"/>
                    <a:pt x="1378652" y="2518680"/>
                    <a:pt x="1374175" y="2519347"/>
                  </a:cubicBezTo>
                  <a:cubicBezTo>
                    <a:pt x="1347505" y="2522490"/>
                    <a:pt x="1352077" y="2547445"/>
                    <a:pt x="1375699" y="2553541"/>
                  </a:cubicBezTo>
                  <a:close/>
                  <a:moveTo>
                    <a:pt x="1330646" y="2570591"/>
                  </a:moveTo>
                  <a:cubicBezTo>
                    <a:pt x="1330646" y="2578687"/>
                    <a:pt x="1366460" y="2585069"/>
                    <a:pt x="1350553" y="2577068"/>
                  </a:cubicBezTo>
                  <a:cubicBezTo>
                    <a:pt x="1347124" y="2575925"/>
                    <a:pt x="1345505" y="2574496"/>
                    <a:pt x="1345886" y="2573449"/>
                  </a:cubicBezTo>
                  <a:cubicBezTo>
                    <a:pt x="1346267" y="2572496"/>
                    <a:pt x="1348743" y="2571925"/>
                    <a:pt x="1353601" y="2572496"/>
                  </a:cubicBezTo>
                  <a:cubicBezTo>
                    <a:pt x="1361697" y="2572401"/>
                    <a:pt x="1343028" y="2569258"/>
                    <a:pt x="1343123" y="2566876"/>
                  </a:cubicBezTo>
                  <a:cubicBezTo>
                    <a:pt x="1343314" y="2565162"/>
                    <a:pt x="1347981" y="2566781"/>
                    <a:pt x="1350077" y="2567257"/>
                  </a:cubicBezTo>
                  <a:cubicBezTo>
                    <a:pt x="1359887" y="2569924"/>
                    <a:pt x="1359792" y="2568210"/>
                    <a:pt x="1356458" y="2566305"/>
                  </a:cubicBezTo>
                  <a:cubicBezTo>
                    <a:pt x="1345790" y="2561352"/>
                    <a:pt x="1358078" y="2561828"/>
                    <a:pt x="1362078" y="2564876"/>
                  </a:cubicBezTo>
                  <a:cubicBezTo>
                    <a:pt x="1377318" y="2566876"/>
                    <a:pt x="1364745" y="2558590"/>
                    <a:pt x="1357601" y="2557923"/>
                  </a:cubicBezTo>
                  <a:cubicBezTo>
                    <a:pt x="1346076" y="2555446"/>
                    <a:pt x="1326074" y="2556303"/>
                    <a:pt x="1330646" y="2570591"/>
                  </a:cubicBezTo>
                  <a:close/>
                  <a:moveTo>
                    <a:pt x="1301975" y="2536015"/>
                  </a:moveTo>
                  <a:cubicBezTo>
                    <a:pt x="1300451" y="2545921"/>
                    <a:pt x="1340456" y="2558209"/>
                    <a:pt x="1323502" y="2546398"/>
                  </a:cubicBezTo>
                  <a:cubicBezTo>
                    <a:pt x="1316263" y="2542492"/>
                    <a:pt x="1316739" y="2538492"/>
                    <a:pt x="1327693" y="2541254"/>
                  </a:cubicBezTo>
                  <a:cubicBezTo>
                    <a:pt x="1331598" y="2542207"/>
                    <a:pt x="1330931" y="2541254"/>
                    <a:pt x="1328169" y="2539730"/>
                  </a:cubicBezTo>
                  <a:cubicBezTo>
                    <a:pt x="1324931" y="2537349"/>
                    <a:pt x="1318358" y="2536587"/>
                    <a:pt x="1316834" y="2533158"/>
                  </a:cubicBezTo>
                  <a:cubicBezTo>
                    <a:pt x="1317406" y="2531062"/>
                    <a:pt x="1322454" y="2533348"/>
                    <a:pt x="1324645" y="2534301"/>
                  </a:cubicBezTo>
                  <a:cubicBezTo>
                    <a:pt x="1335218" y="2538968"/>
                    <a:pt x="1335313" y="2536873"/>
                    <a:pt x="1331884" y="2534015"/>
                  </a:cubicBezTo>
                  <a:cubicBezTo>
                    <a:pt x="1329979" y="2532396"/>
                    <a:pt x="1325312" y="2530205"/>
                    <a:pt x="1328741" y="2529062"/>
                  </a:cubicBezTo>
                  <a:cubicBezTo>
                    <a:pt x="1332170" y="2528014"/>
                    <a:pt x="1335408" y="2531539"/>
                    <a:pt x="1338361" y="2532777"/>
                  </a:cubicBezTo>
                  <a:cubicBezTo>
                    <a:pt x="1347981" y="2536206"/>
                    <a:pt x="1348838" y="2529538"/>
                    <a:pt x="1341028" y="2526681"/>
                  </a:cubicBezTo>
                  <a:cubicBezTo>
                    <a:pt x="1329312" y="2519918"/>
                    <a:pt x="1299213" y="2515822"/>
                    <a:pt x="1301975" y="2536015"/>
                  </a:cubicBezTo>
                  <a:close/>
                  <a:moveTo>
                    <a:pt x="1298642" y="2508869"/>
                  </a:moveTo>
                  <a:cubicBezTo>
                    <a:pt x="1304452" y="2510965"/>
                    <a:pt x="1310072" y="2509441"/>
                    <a:pt x="1301404" y="2505059"/>
                  </a:cubicBezTo>
                  <a:cubicBezTo>
                    <a:pt x="1293498" y="2501344"/>
                    <a:pt x="1295689" y="2497630"/>
                    <a:pt x="1302547" y="2499058"/>
                  </a:cubicBezTo>
                  <a:cubicBezTo>
                    <a:pt x="1310167" y="2499344"/>
                    <a:pt x="1291784" y="2494296"/>
                    <a:pt x="1292069" y="2492010"/>
                  </a:cubicBezTo>
                  <a:cubicBezTo>
                    <a:pt x="1291784" y="2489819"/>
                    <a:pt x="1296260" y="2491438"/>
                    <a:pt x="1298070" y="2492200"/>
                  </a:cubicBezTo>
                  <a:cubicBezTo>
                    <a:pt x="1307119" y="2495629"/>
                    <a:pt x="1306547" y="2493534"/>
                    <a:pt x="1303214" y="2490962"/>
                  </a:cubicBezTo>
                  <a:cubicBezTo>
                    <a:pt x="1301404" y="2489533"/>
                    <a:pt x="1297308" y="2487819"/>
                    <a:pt x="1299404" y="2486295"/>
                  </a:cubicBezTo>
                  <a:cubicBezTo>
                    <a:pt x="1301594" y="2484771"/>
                    <a:pt x="1305023" y="2487819"/>
                    <a:pt x="1307500" y="2489057"/>
                  </a:cubicBezTo>
                  <a:cubicBezTo>
                    <a:pt x="1311215" y="2490962"/>
                    <a:pt x="1315025" y="2488771"/>
                    <a:pt x="1312453" y="2485914"/>
                  </a:cubicBezTo>
                  <a:cubicBezTo>
                    <a:pt x="1285307" y="2463816"/>
                    <a:pt x="1263494" y="2497439"/>
                    <a:pt x="1298642" y="2508869"/>
                  </a:cubicBezTo>
                  <a:close/>
                  <a:moveTo>
                    <a:pt x="1259684" y="2544302"/>
                  </a:moveTo>
                  <a:cubicBezTo>
                    <a:pt x="1264066" y="2554589"/>
                    <a:pt x="1304833" y="2560971"/>
                    <a:pt x="1282449" y="2550969"/>
                  </a:cubicBezTo>
                  <a:cubicBezTo>
                    <a:pt x="1274924" y="2548302"/>
                    <a:pt x="1271686" y="2544016"/>
                    <a:pt x="1278734" y="2543921"/>
                  </a:cubicBezTo>
                  <a:cubicBezTo>
                    <a:pt x="1281687" y="2544111"/>
                    <a:pt x="1285211" y="2544111"/>
                    <a:pt x="1279782" y="2542111"/>
                  </a:cubicBezTo>
                  <a:cubicBezTo>
                    <a:pt x="1275686" y="2540206"/>
                    <a:pt x="1269781" y="2540301"/>
                    <a:pt x="1266638" y="2536968"/>
                  </a:cubicBezTo>
                  <a:cubicBezTo>
                    <a:pt x="1265780" y="2534015"/>
                    <a:pt x="1271400" y="2536396"/>
                    <a:pt x="1272924" y="2536587"/>
                  </a:cubicBezTo>
                  <a:cubicBezTo>
                    <a:pt x="1283878" y="2539635"/>
                    <a:pt x="1282259" y="2537158"/>
                    <a:pt x="1277687" y="2534682"/>
                  </a:cubicBezTo>
                  <a:cubicBezTo>
                    <a:pt x="1265399" y="2529348"/>
                    <a:pt x="1273210" y="2527252"/>
                    <a:pt x="1281401" y="2532110"/>
                  </a:cubicBezTo>
                  <a:cubicBezTo>
                    <a:pt x="1285973" y="2533729"/>
                    <a:pt x="1289117" y="2531539"/>
                    <a:pt x="1285497" y="2528300"/>
                  </a:cubicBezTo>
                  <a:cubicBezTo>
                    <a:pt x="1282259" y="2525347"/>
                    <a:pt x="1275877" y="2523728"/>
                    <a:pt x="1271876" y="2522490"/>
                  </a:cubicBezTo>
                  <a:cubicBezTo>
                    <a:pt x="1254827" y="2516870"/>
                    <a:pt x="1245778" y="2530205"/>
                    <a:pt x="1259684" y="2544302"/>
                  </a:cubicBezTo>
                  <a:close/>
                  <a:moveTo>
                    <a:pt x="1234824" y="2502487"/>
                  </a:moveTo>
                  <a:cubicBezTo>
                    <a:pt x="1237015" y="2506393"/>
                    <a:pt x="1256732" y="2519632"/>
                    <a:pt x="1246730" y="2506774"/>
                  </a:cubicBezTo>
                  <a:cubicBezTo>
                    <a:pt x="1241111" y="2500773"/>
                    <a:pt x="1242920" y="2497249"/>
                    <a:pt x="1252350" y="2503249"/>
                  </a:cubicBezTo>
                  <a:cubicBezTo>
                    <a:pt x="1255779" y="2505440"/>
                    <a:pt x="1255398" y="2504297"/>
                    <a:pt x="1253208" y="2502011"/>
                  </a:cubicBezTo>
                  <a:cubicBezTo>
                    <a:pt x="1250921" y="2498773"/>
                    <a:pt x="1244825" y="2496010"/>
                    <a:pt x="1244635" y="2492200"/>
                  </a:cubicBezTo>
                  <a:cubicBezTo>
                    <a:pt x="1245778" y="2490486"/>
                    <a:pt x="1249874" y="2494105"/>
                    <a:pt x="1251588" y="2495820"/>
                  </a:cubicBezTo>
                  <a:cubicBezTo>
                    <a:pt x="1260065" y="2503535"/>
                    <a:pt x="1260827" y="2501630"/>
                    <a:pt x="1258541" y="2497820"/>
                  </a:cubicBezTo>
                  <a:cubicBezTo>
                    <a:pt x="1257303" y="2495725"/>
                    <a:pt x="1253588" y="2492200"/>
                    <a:pt x="1257113" y="2492200"/>
                  </a:cubicBezTo>
                  <a:cubicBezTo>
                    <a:pt x="1260732" y="2492295"/>
                    <a:pt x="1262733" y="2496486"/>
                    <a:pt x="1264923" y="2498868"/>
                  </a:cubicBezTo>
                  <a:cubicBezTo>
                    <a:pt x="1268257" y="2502011"/>
                    <a:pt x="1273972" y="2502583"/>
                    <a:pt x="1273115" y="2499153"/>
                  </a:cubicBezTo>
                  <a:cubicBezTo>
                    <a:pt x="1267114" y="2488295"/>
                    <a:pt x="1252731" y="2480294"/>
                    <a:pt x="1240730" y="2480008"/>
                  </a:cubicBezTo>
                  <a:cubicBezTo>
                    <a:pt x="1228538" y="2480866"/>
                    <a:pt x="1226537" y="2493819"/>
                    <a:pt x="1234824" y="2502487"/>
                  </a:cubicBezTo>
                  <a:close/>
                  <a:moveTo>
                    <a:pt x="1196248" y="2503726"/>
                  </a:moveTo>
                  <a:cubicBezTo>
                    <a:pt x="1198534" y="2506774"/>
                    <a:pt x="1202630" y="2511536"/>
                    <a:pt x="1206154" y="2513346"/>
                  </a:cubicBezTo>
                  <a:cubicBezTo>
                    <a:pt x="1210154" y="2515536"/>
                    <a:pt x="1207583" y="2511060"/>
                    <a:pt x="1205963" y="2509060"/>
                  </a:cubicBezTo>
                  <a:cubicBezTo>
                    <a:pt x="1201487" y="2503535"/>
                    <a:pt x="1203773" y="2500677"/>
                    <a:pt x="1211012" y="2506869"/>
                  </a:cubicBezTo>
                  <a:cubicBezTo>
                    <a:pt x="1217203" y="2511060"/>
                    <a:pt x="1206535" y="2500297"/>
                    <a:pt x="1205868" y="2498677"/>
                  </a:cubicBezTo>
                  <a:cubicBezTo>
                    <a:pt x="1202820" y="2493439"/>
                    <a:pt x="1209297" y="2497915"/>
                    <a:pt x="1210821" y="2500582"/>
                  </a:cubicBezTo>
                  <a:cubicBezTo>
                    <a:pt x="1217870" y="2508107"/>
                    <a:pt x="1218632" y="2506583"/>
                    <a:pt x="1216822" y="2503154"/>
                  </a:cubicBezTo>
                  <a:cubicBezTo>
                    <a:pt x="1215774" y="2501249"/>
                    <a:pt x="1212726" y="2497820"/>
                    <a:pt x="1215774" y="2498296"/>
                  </a:cubicBezTo>
                  <a:cubicBezTo>
                    <a:pt x="1218917" y="2498773"/>
                    <a:pt x="1220441" y="2502678"/>
                    <a:pt x="1222346" y="2504964"/>
                  </a:cubicBezTo>
                  <a:cubicBezTo>
                    <a:pt x="1225013" y="2508202"/>
                    <a:pt x="1229966" y="2509726"/>
                    <a:pt x="1229300" y="2506488"/>
                  </a:cubicBezTo>
                  <a:cubicBezTo>
                    <a:pt x="1224347" y="2496296"/>
                    <a:pt x="1208059" y="2481818"/>
                    <a:pt x="1196057" y="2487057"/>
                  </a:cubicBezTo>
                  <a:cubicBezTo>
                    <a:pt x="1190628" y="2491343"/>
                    <a:pt x="1191581" y="2497249"/>
                    <a:pt x="1196248" y="2503726"/>
                  </a:cubicBezTo>
                  <a:close/>
                  <a:moveTo>
                    <a:pt x="1241301" y="2443242"/>
                  </a:moveTo>
                  <a:lnTo>
                    <a:pt x="1241301" y="2443242"/>
                  </a:lnTo>
                  <a:cubicBezTo>
                    <a:pt x="1241301" y="2443242"/>
                    <a:pt x="1241301" y="2443242"/>
                    <a:pt x="1241301" y="2443242"/>
                  </a:cubicBezTo>
                  <a:close/>
                  <a:moveTo>
                    <a:pt x="1179770" y="2447147"/>
                  </a:moveTo>
                  <a:cubicBezTo>
                    <a:pt x="1181294" y="2450957"/>
                    <a:pt x="1184342" y="2457053"/>
                    <a:pt x="1187580" y="2460292"/>
                  </a:cubicBezTo>
                  <a:cubicBezTo>
                    <a:pt x="1191962" y="2464101"/>
                    <a:pt x="1190152" y="2457910"/>
                    <a:pt x="1189485" y="2456005"/>
                  </a:cubicBezTo>
                  <a:cubicBezTo>
                    <a:pt x="1185961" y="2445623"/>
                    <a:pt x="1193390" y="2450576"/>
                    <a:pt x="1196629" y="2455719"/>
                  </a:cubicBezTo>
                  <a:cubicBezTo>
                    <a:pt x="1202439" y="2462101"/>
                    <a:pt x="1194343" y="2447814"/>
                    <a:pt x="1194057" y="2445909"/>
                  </a:cubicBezTo>
                  <a:cubicBezTo>
                    <a:pt x="1192628" y="2439622"/>
                    <a:pt x="1198724" y="2446576"/>
                    <a:pt x="1199296" y="2449528"/>
                  </a:cubicBezTo>
                  <a:cubicBezTo>
                    <a:pt x="1204439" y="2459244"/>
                    <a:pt x="1206249" y="2458101"/>
                    <a:pt x="1205487" y="2454100"/>
                  </a:cubicBezTo>
                  <a:cubicBezTo>
                    <a:pt x="1205106" y="2451910"/>
                    <a:pt x="1202820" y="2447528"/>
                    <a:pt x="1206440" y="2449052"/>
                  </a:cubicBezTo>
                  <a:cubicBezTo>
                    <a:pt x="1210059" y="2450576"/>
                    <a:pt x="1210250" y="2454862"/>
                    <a:pt x="1211583" y="2457720"/>
                  </a:cubicBezTo>
                  <a:cubicBezTo>
                    <a:pt x="1213393" y="2461816"/>
                    <a:pt x="1218632" y="2464864"/>
                    <a:pt x="1219394" y="2461625"/>
                  </a:cubicBezTo>
                  <a:cubicBezTo>
                    <a:pt x="1218155" y="2448290"/>
                    <a:pt x="1203868" y="2433241"/>
                    <a:pt x="1190628" y="2430955"/>
                  </a:cubicBezTo>
                  <a:cubicBezTo>
                    <a:pt x="1181579" y="2430097"/>
                    <a:pt x="1175483" y="2437622"/>
                    <a:pt x="1179770" y="2447147"/>
                  </a:cubicBezTo>
                  <a:close/>
                  <a:moveTo>
                    <a:pt x="1174055" y="2414476"/>
                  </a:moveTo>
                  <a:cubicBezTo>
                    <a:pt x="1172531" y="2410571"/>
                    <a:pt x="1167959" y="2406571"/>
                    <a:pt x="1168149" y="2402380"/>
                  </a:cubicBezTo>
                  <a:cubicBezTo>
                    <a:pt x="1169197" y="2400189"/>
                    <a:pt x="1172054" y="2404761"/>
                    <a:pt x="1173293" y="2406761"/>
                  </a:cubicBezTo>
                  <a:cubicBezTo>
                    <a:pt x="1177293" y="2413143"/>
                    <a:pt x="1180532" y="2416476"/>
                    <a:pt x="1178531" y="2409333"/>
                  </a:cubicBezTo>
                  <a:cubicBezTo>
                    <a:pt x="1173388" y="2397141"/>
                    <a:pt x="1181389" y="2403237"/>
                    <a:pt x="1183484" y="2410762"/>
                  </a:cubicBezTo>
                  <a:cubicBezTo>
                    <a:pt x="1202630" y="2428097"/>
                    <a:pt x="1174721" y="2371995"/>
                    <a:pt x="1159481" y="2391807"/>
                  </a:cubicBezTo>
                  <a:cubicBezTo>
                    <a:pt x="1145765" y="2407047"/>
                    <a:pt x="1178817" y="2441908"/>
                    <a:pt x="1168816" y="2420572"/>
                  </a:cubicBezTo>
                  <a:cubicBezTo>
                    <a:pt x="1167292" y="2418001"/>
                    <a:pt x="1166054" y="2415048"/>
                    <a:pt x="1166911" y="2412857"/>
                  </a:cubicBezTo>
                  <a:cubicBezTo>
                    <a:pt x="1167863" y="2409142"/>
                    <a:pt x="1178531" y="2422763"/>
                    <a:pt x="1174055" y="2414476"/>
                  </a:cubicBezTo>
                  <a:close/>
                  <a:moveTo>
                    <a:pt x="1155100" y="2456196"/>
                  </a:moveTo>
                  <a:cubicBezTo>
                    <a:pt x="1157195" y="2466292"/>
                    <a:pt x="1183961" y="2479818"/>
                    <a:pt x="1169768" y="2465435"/>
                  </a:cubicBezTo>
                  <a:cubicBezTo>
                    <a:pt x="1164530" y="2461530"/>
                    <a:pt x="1162529" y="2455910"/>
                    <a:pt x="1168911" y="2457720"/>
                  </a:cubicBezTo>
                  <a:cubicBezTo>
                    <a:pt x="1173578" y="2458196"/>
                    <a:pt x="1162720" y="2452100"/>
                    <a:pt x="1161577" y="2451052"/>
                  </a:cubicBezTo>
                  <a:cubicBezTo>
                    <a:pt x="1158053" y="2448004"/>
                    <a:pt x="1159958" y="2445528"/>
                    <a:pt x="1163863" y="2448957"/>
                  </a:cubicBezTo>
                  <a:cubicBezTo>
                    <a:pt x="1177674" y="2456482"/>
                    <a:pt x="1161577" y="2444099"/>
                    <a:pt x="1163577" y="2441242"/>
                  </a:cubicBezTo>
                  <a:cubicBezTo>
                    <a:pt x="1164720" y="2439241"/>
                    <a:pt x="1167768" y="2443527"/>
                    <a:pt x="1169768" y="2445147"/>
                  </a:cubicBezTo>
                  <a:cubicBezTo>
                    <a:pt x="1172816" y="2447433"/>
                    <a:pt x="1175007" y="2445528"/>
                    <a:pt x="1172816" y="2441623"/>
                  </a:cubicBezTo>
                  <a:cubicBezTo>
                    <a:pt x="1170911" y="2438098"/>
                    <a:pt x="1166911" y="2435050"/>
                    <a:pt x="1164339" y="2433431"/>
                  </a:cubicBezTo>
                  <a:cubicBezTo>
                    <a:pt x="1148432" y="2425621"/>
                    <a:pt x="1149290" y="2444956"/>
                    <a:pt x="1155100" y="2456196"/>
                  </a:cubicBezTo>
                  <a:close/>
                  <a:moveTo>
                    <a:pt x="1150528" y="2365708"/>
                  </a:moveTo>
                  <a:cubicBezTo>
                    <a:pt x="1156148" y="2372376"/>
                    <a:pt x="1145670" y="2353135"/>
                    <a:pt x="1147575" y="2351707"/>
                  </a:cubicBezTo>
                  <a:cubicBezTo>
                    <a:pt x="1148909" y="2349801"/>
                    <a:pt x="1151099" y="2354659"/>
                    <a:pt x="1152052" y="2356755"/>
                  </a:cubicBezTo>
                  <a:cubicBezTo>
                    <a:pt x="1156529" y="2366851"/>
                    <a:pt x="1157576" y="2364756"/>
                    <a:pt x="1156910" y="2359993"/>
                  </a:cubicBezTo>
                  <a:cubicBezTo>
                    <a:pt x="1156529" y="2357422"/>
                    <a:pt x="1154624" y="2352659"/>
                    <a:pt x="1157291" y="2353326"/>
                  </a:cubicBezTo>
                  <a:cubicBezTo>
                    <a:pt x="1160053" y="2353897"/>
                    <a:pt x="1160434" y="2359136"/>
                    <a:pt x="1161577" y="2362279"/>
                  </a:cubicBezTo>
                  <a:cubicBezTo>
                    <a:pt x="1174436" y="2380282"/>
                    <a:pt x="1164339" y="2336847"/>
                    <a:pt x="1148147" y="2337324"/>
                  </a:cubicBezTo>
                  <a:cubicBezTo>
                    <a:pt x="1131192" y="2338943"/>
                    <a:pt x="1134716" y="2366566"/>
                    <a:pt x="1144527" y="2375614"/>
                  </a:cubicBezTo>
                  <a:cubicBezTo>
                    <a:pt x="1150909" y="2381234"/>
                    <a:pt x="1137193" y="2349611"/>
                    <a:pt x="1150528" y="2365708"/>
                  </a:cubicBezTo>
                  <a:close/>
                  <a:moveTo>
                    <a:pt x="1122334" y="2394569"/>
                  </a:moveTo>
                  <a:cubicBezTo>
                    <a:pt x="1123001" y="2398760"/>
                    <a:pt x="1131764" y="2415238"/>
                    <a:pt x="1129097" y="2401808"/>
                  </a:cubicBezTo>
                  <a:cubicBezTo>
                    <a:pt x="1127096" y="2395045"/>
                    <a:pt x="1129382" y="2392569"/>
                    <a:pt x="1133954" y="2400665"/>
                  </a:cubicBezTo>
                  <a:cubicBezTo>
                    <a:pt x="1135669" y="2403618"/>
                    <a:pt x="1135669" y="2402475"/>
                    <a:pt x="1135002" y="2399903"/>
                  </a:cubicBezTo>
                  <a:cubicBezTo>
                    <a:pt x="1134431" y="2396474"/>
                    <a:pt x="1131192" y="2392188"/>
                    <a:pt x="1132145" y="2388854"/>
                  </a:cubicBezTo>
                  <a:cubicBezTo>
                    <a:pt x="1133478" y="2387711"/>
                    <a:pt x="1135097" y="2392188"/>
                    <a:pt x="1135859" y="2394093"/>
                  </a:cubicBezTo>
                  <a:cubicBezTo>
                    <a:pt x="1139288" y="2403332"/>
                    <a:pt x="1140431" y="2401999"/>
                    <a:pt x="1140050" y="2398093"/>
                  </a:cubicBezTo>
                  <a:cubicBezTo>
                    <a:pt x="1139860" y="2395903"/>
                    <a:pt x="1138336" y="2391712"/>
                    <a:pt x="1140812" y="2392950"/>
                  </a:cubicBezTo>
                  <a:cubicBezTo>
                    <a:pt x="1144051" y="2394855"/>
                    <a:pt x="1143003" y="2400855"/>
                    <a:pt x="1145384" y="2403904"/>
                  </a:cubicBezTo>
                  <a:cubicBezTo>
                    <a:pt x="1146432" y="2405428"/>
                    <a:pt x="1149099" y="2407428"/>
                    <a:pt x="1149575" y="2404666"/>
                  </a:cubicBezTo>
                  <a:cubicBezTo>
                    <a:pt x="1150147" y="2382568"/>
                    <a:pt x="1117381" y="2360755"/>
                    <a:pt x="1122334" y="2394569"/>
                  </a:cubicBezTo>
                  <a:close/>
                  <a:moveTo>
                    <a:pt x="1103951" y="2330371"/>
                  </a:moveTo>
                  <a:cubicBezTo>
                    <a:pt x="1103951" y="2335228"/>
                    <a:pt x="1112428" y="2354088"/>
                    <a:pt x="1110523" y="2338181"/>
                  </a:cubicBezTo>
                  <a:cubicBezTo>
                    <a:pt x="1109666" y="2334562"/>
                    <a:pt x="1110047" y="2331990"/>
                    <a:pt x="1110904" y="2331133"/>
                  </a:cubicBezTo>
                  <a:cubicBezTo>
                    <a:pt x="1111952" y="2329418"/>
                    <a:pt x="1114904" y="2333895"/>
                    <a:pt x="1115952" y="2336276"/>
                  </a:cubicBezTo>
                  <a:cubicBezTo>
                    <a:pt x="1120334" y="2343610"/>
                    <a:pt x="1113190" y="2323798"/>
                    <a:pt x="1115285" y="2322560"/>
                  </a:cubicBezTo>
                  <a:cubicBezTo>
                    <a:pt x="1116905" y="2321131"/>
                    <a:pt x="1118143" y="2326275"/>
                    <a:pt x="1118619" y="2328370"/>
                  </a:cubicBezTo>
                  <a:cubicBezTo>
                    <a:pt x="1120143" y="2335133"/>
                    <a:pt x="1122620" y="2339896"/>
                    <a:pt x="1122715" y="2332752"/>
                  </a:cubicBezTo>
                  <a:cubicBezTo>
                    <a:pt x="1122620" y="2330275"/>
                    <a:pt x="1121667" y="2325322"/>
                    <a:pt x="1124144" y="2326656"/>
                  </a:cubicBezTo>
                  <a:cubicBezTo>
                    <a:pt x="1126811" y="2328275"/>
                    <a:pt x="1126239" y="2333418"/>
                    <a:pt x="1126906" y="2336086"/>
                  </a:cubicBezTo>
                  <a:cubicBezTo>
                    <a:pt x="1127858" y="2340562"/>
                    <a:pt x="1131478" y="2343420"/>
                    <a:pt x="1132430" y="2339610"/>
                  </a:cubicBezTo>
                  <a:cubicBezTo>
                    <a:pt x="1135478" y="2313035"/>
                    <a:pt x="1102427" y="2290937"/>
                    <a:pt x="1103951" y="2330371"/>
                  </a:cubicBezTo>
                  <a:close/>
                  <a:moveTo>
                    <a:pt x="1098426" y="2283603"/>
                  </a:moveTo>
                  <a:cubicBezTo>
                    <a:pt x="1101474" y="2291509"/>
                    <a:pt x="1101474" y="2263029"/>
                    <a:pt x="1106141" y="2281984"/>
                  </a:cubicBezTo>
                  <a:cubicBezTo>
                    <a:pt x="1106618" y="2285127"/>
                    <a:pt x="1107094" y="2284365"/>
                    <a:pt x="1107380" y="2281888"/>
                  </a:cubicBezTo>
                  <a:cubicBezTo>
                    <a:pt x="1108046" y="2278840"/>
                    <a:pt x="1106522" y="2273792"/>
                    <a:pt x="1108618" y="2271506"/>
                  </a:cubicBezTo>
                  <a:cubicBezTo>
                    <a:pt x="1110237" y="2271220"/>
                    <a:pt x="1110237" y="2275602"/>
                    <a:pt x="1110237" y="2277602"/>
                  </a:cubicBezTo>
                  <a:cubicBezTo>
                    <a:pt x="1110142" y="2286841"/>
                    <a:pt x="1111666" y="2286270"/>
                    <a:pt x="1112714" y="2282841"/>
                  </a:cubicBezTo>
                  <a:cubicBezTo>
                    <a:pt x="1113285" y="2280936"/>
                    <a:pt x="1113380" y="2276745"/>
                    <a:pt x="1115190" y="2278936"/>
                  </a:cubicBezTo>
                  <a:cubicBezTo>
                    <a:pt x="1117095" y="2281126"/>
                    <a:pt x="1115571" y="2284651"/>
                    <a:pt x="1115381" y="2287318"/>
                  </a:cubicBezTo>
                  <a:cubicBezTo>
                    <a:pt x="1115285" y="2291128"/>
                    <a:pt x="1117857" y="2295128"/>
                    <a:pt x="1119476" y="2292461"/>
                  </a:cubicBezTo>
                  <a:cubicBezTo>
                    <a:pt x="1129001" y="2262172"/>
                    <a:pt x="1091473" y="2241597"/>
                    <a:pt x="1098426" y="2283603"/>
                  </a:cubicBezTo>
                  <a:close/>
                  <a:moveTo>
                    <a:pt x="1099283" y="2197116"/>
                  </a:moveTo>
                  <a:cubicBezTo>
                    <a:pt x="1094902" y="2202736"/>
                    <a:pt x="1094616" y="2215023"/>
                    <a:pt x="1097283" y="2221786"/>
                  </a:cubicBezTo>
                  <a:cubicBezTo>
                    <a:pt x="1100712" y="2228358"/>
                    <a:pt x="1099569" y="2198259"/>
                    <a:pt x="1105189" y="2215690"/>
                  </a:cubicBezTo>
                  <a:cubicBezTo>
                    <a:pt x="1107570" y="2222929"/>
                    <a:pt x="1105284" y="2203879"/>
                    <a:pt x="1107189" y="2203212"/>
                  </a:cubicBezTo>
                  <a:cubicBezTo>
                    <a:pt x="1108904" y="2201974"/>
                    <a:pt x="1109094" y="2206736"/>
                    <a:pt x="1109189" y="2208736"/>
                  </a:cubicBezTo>
                  <a:cubicBezTo>
                    <a:pt x="1109570" y="2218452"/>
                    <a:pt x="1111094" y="2217118"/>
                    <a:pt x="1111952" y="2212927"/>
                  </a:cubicBezTo>
                  <a:cubicBezTo>
                    <a:pt x="1112428" y="2210641"/>
                    <a:pt x="1112333" y="2206165"/>
                    <a:pt x="1114333" y="2207498"/>
                  </a:cubicBezTo>
                  <a:cubicBezTo>
                    <a:pt x="1116333" y="2208832"/>
                    <a:pt x="1115000" y="2213404"/>
                    <a:pt x="1114904" y="2216261"/>
                  </a:cubicBezTo>
                  <a:cubicBezTo>
                    <a:pt x="1114714" y="2220547"/>
                    <a:pt x="1117571" y="2223310"/>
                    <a:pt x="1119095" y="2219690"/>
                  </a:cubicBezTo>
                  <a:cubicBezTo>
                    <a:pt x="1124715" y="2206069"/>
                    <a:pt x="1113285" y="2177875"/>
                    <a:pt x="1099283" y="2197116"/>
                  </a:cubicBezTo>
                  <a:close/>
                  <a:moveTo>
                    <a:pt x="1104808" y="2131298"/>
                  </a:moveTo>
                  <a:cubicBezTo>
                    <a:pt x="1100141" y="2135870"/>
                    <a:pt x="1098712" y="2146824"/>
                    <a:pt x="1100331" y="2153110"/>
                  </a:cubicBezTo>
                  <a:cubicBezTo>
                    <a:pt x="1102903" y="2159206"/>
                    <a:pt x="1104998" y="2132346"/>
                    <a:pt x="1108237" y="2148538"/>
                  </a:cubicBezTo>
                  <a:cubicBezTo>
                    <a:pt x="1109666" y="2155206"/>
                    <a:pt x="1109570" y="2137966"/>
                    <a:pt x="1111380" y="2137585"/>
                  </a:cubicBezTo>
                  <a:cubicBezTo>
                    <a:pt x="1112999" y="2136632"/>
                    <a:pt x="1112714" y="2140918"/>
                    <a:pt x="1112618" y="2142823"/>
                  </a:cubicBezTo>
                  <a:cubicBezTo>
                    <a:pt x="1111952" y="2151682"/>
                    <a:pt x="1113476" y="2150539"/>
                    <a:pt x="1114714" y="2146919"/>
                  </a:cubicBezTo>
                  <a:cubicBezTo>
                    <a:pt x="1117095" y="2136727"/>
                    <a:pt x="1119476" y="2144633"/>
                    <a:pt x="1117095" y="2150253"/>
                  </a:cubicBezTo>
                  <a:cubicBezTo>
                    <a:pt x="1116524" y="2153968"/>
                    <a:pt x="1118619" y="2156825"/>
                    <a:pt x="1120524" y="2153968"/>
                  </a:cubicBezTo>
                  <a:cubicBezTo>
                    <a:pt x="1122239" y="2151301"/>
                    <a:pt x="1122715" y="2146157"/>
                    <a:pt x="1122905" y="2142823"/>
                  </a:cubicBezTo>
                  <a:cubicBezTo>
                    <a:pt x="1123382" y="2129488"/>
                    <a:pt x="1114523" y="2120440"/>
                    <a:pt x="1104808" y="2131298"/>
                  </a:cubicBezTo>
                  <a:close/>
                  <a:moveTo>
                    <a:pt x="1114333" y="2083578"/>
                  </a:moveTo>
                  <a:cubicBezTo>
                    <a:pt x="1112999" y="2087292"/>
                    <a:pt x="1113190" y="2100056"/>
                    <a:pt x="1116619" y="2089864"/>
                  </a:cubicBezTo>
                  <a:cubicBezTo>
                    <a:pt x="1117952" y="2084530"/>
                    <a:pt x="1120810" y="2083006"/>
                    <a:pt x="1121000" y="2089769"/>
                  </a:cubicBezTo>
                  <a:cubicBezTo>
                    <a:pt x="1121096" y="2092150"/>
                    <a:pt x="1121572" y="2091388"/>
                    <a:pt x="1122143" y="2089388"/>
                  </a:cubicBezTo>
                  <a:cubicBezTo>
                    <a:pt x="1122239" y="2085578"/>
                    <a:pt x="1126144" y="2074053"/>
                    <a:pt x="1125191" y="2085197"/>
                  </a:cubicBezTo>
                  <a:cubicBezTo>
                    <a:pt x="1123953" y="2092722"/>
                    <a:pt x="1125382" y="2091865"/>
                    <a:pt x="1126715" y="2088912"/>
                  </a:cubicBezTo>
                  <a:cubicBezTo>
                    <a:pt x="1127477" y="2087292"/>
                    <a:pt x="1128144" y="2083768"/>
                    <a:pt x="1129478" y="2085102"/>
                  </a:cubicBezTo>
                  <a:cubicBezTo>
                    <a:pt x="1130906" y="2086435"/>
                    <a:pt x="1129097" y="2089674"/>
                    <a:pt x="1128525" y="2091960"/>
                  </a:cubicBezTo>
                  <a:cubicBezTo>
                    <a:pt x="1128430" y="2103295"/>
                    <a:pt x="1134526" y="2090055"/>
                    <a:pt x="1134050" y="2086054"/>
                  </a:cubicBezTo>
                  <a:cubicBezTo>
                    <a:pt x="1136621" y="2066718"/>
                    <a:pt x="1117857" y="2067576"/>
                    <a:pt x="1114333" y="2083578"/>
                  </a:cubicBezTo>
                  <a:close/>
                  <a:moveTo>
                    <a:pt x="1132526" y="2019189"/>
                  </a:moveTo>
                  <a:cubicBezTo>
                    <a:pt x="1124906" y="2020237"/>
                    <a:pt x="1118524" y="2054908"/>
                    <a:pt x="1127192" y="2038334"/>
                  </a:cubicBezTo>
                  <a:cubicBezTo>
                    <a:pt x="1130049" y="2030142"/>
                    <a:pt x="1133573" y="2032714"/>
                    <a:pt x="1132621" y="2039477"/>
                  </a:cubicBezTo>
                  <a:cubicBezTo>
                    <a:pt x="1132907" y="2047192"/>
                    <a:pt x="1136050" y="2028428"/>
                    <a:pt x="1138336" y="2028523"/>
                  </a:cubicBezTo>
                  <a:cubicBezTo>
                    <a:pt x="1140336" y="2028142"/>
                    <a:pt x="1139003" y="2032714"/>
                    <a:pt x="1138526" y="2034715"/>
                  </a:cubicBezTo>
                  <a:cubicBezTo>
                    <a:pt x="1135955" y="2044240"/>
                    <a:pt x="1137860" y="2043668"/>
                    <a:pt x="1139955" y="2040049"/>
                  </a:cubicBezTo>
                  <a:cubicBezTo>
                    <a:pt x="1141098" y="2038048"/>
                    <a:pt x="1142432" y="2033667"/>
                    <a:pt x="1143956" y="2035858"/>
                  </a:cubicBezTo>
                  <a:cubicBezTo>
                    <a:pt x="1145480" y="2038048"/>
                    <a:pt x="1142813" y="2041858"/>
                    <a:pt x="1141860" y="2044620"/>
                  </a:cubicBezTo>
                  <a:cubicBezTo>
                    <a:pt x="1140527" y="2048526"/>
                    <a:pt x="1142051" y="2052526"/>
                    <a:pt x="1144718" y="2050050"/>
                  </a:cubicBezTo>
                  <a:cubicBezTo>
                    <a:pt x="1154243" y="2039858"/>
                    <a:pt x="1152338" y="2006901"/>
                    <a:pt x="1132526" y="2019189"/>
                  </a:cubicBezTo>
                  <a:close/>
                  <a:moveTo>
                    <a:pt x="1162339" y="1972421"/>
                  </a:moveTo>
                  <a:cubicBezTo>
                    <a:pt x="1148813" y="1952228"/>
                    <a:pt x="1134812" y="1995757"/>
                    <a:pt x="1145194" y="1982327"/>
                  </a:cubicBezTo>
                  <a:cubicBezTo>
                    <a:pt x="1148051" y="1977469"/>
                    <a:pt x="1151004" y="1977850"/>
                    <a:pt x="1149004" y="1985375"/>
                  </a:cubicBezTo>
                  <a:cubicBezTo>
                    <a:pt x="1148242" y="1988137"/>
                    <a:pt x="1149004" y="1987661"/>
                    <a:pt x="1150147" y="1985756"/>
                  </a:cubicBezTo>
                  <a:cubicBezTo>
                    <a:pt x="1151861" y="1983565"/>
                    <a:pt x="1152528" y="1978898"/>
                    <a:pt x="1155100" y="1977945"/>
                  </a:cubicBezTo>
                  <a:cubicBezTo>
                    <a:pt x="1156624" y="1978326"/>
                    <a:pt x="1155005" y="1981851"/>
                    <a:pt x="1154243" y="1983470"/>
                  </a:cubicBezTo>
                  <a:cubicBezTo>
                    <a:pt x="1150718" y="1990804"/>
                    <a:pt x="1152242" y="1990995"/>
                    <a:pt x="1154433" y="1988709"/>
                  </a:cubicBezTo>
                  <a:cubicBezTo>
                    <a:pt x="1155576" y="1987470"/>
                    <a:pt x="1157291" y="1984137"/>
                    <a:pt x="1158053" y="1986613"/>
                  </a:cubicBezTo>
                  <a:cubicBezTo>
                    <a:pt x="1158815" y="1989090"/>
                    <a:pt x="1156243" y="1991376"/>
                    <a:pt x="1155005" y="1993471"/>
                  </a:cubicBezTo>
                  <a:cubicBezTo>
                    <a:pt x="1150718" y="2011664"/>
                    <a:pt x="1169768" y="1984804"/>
                    <a:pt x="1162339" y="1972421"/>
                  </a:cubicBezTo>
                  <a:close/>
                  <a:moveTo>
                    <a:pt x="1157100" y="2016236"/>
                  </a:moveTo>
                  <a:cubicBezTo>
                    <a:pt x="1156148" y="2019855"/>
                    <a:pt x="1155005" y="2025570"/>
                    <a:pt x="1155671" y="2028714"/>
                  </a:cubicBezTo>
                  <a:cubicBezTo>
                    <a:pt x="1156433" y="2032333"/>
                    <a:pt x="1159100" y="2027380"/>
                    <a:pt x="1159862" y="2024808"/>
                  </a:cubicBezTo>
                  <a:cubicBezTo>
                    <a:pt x="1161958" y="2017855"/>
                    <a:pt x="1165958" y="2016141"/>
                    <a:pt x="1165863" y="2025094"/>
                  </a:cubicBezTo>
                  <a:cubicBezTo>
                    <a:pt x="1166244" y="2031952"/>
                    <a:pt x="1169197" y="2016998"/>
                    <a:pt x="1169768" y="2015665"/>
                  </a:cubicBezTo>
                  <a:cubicBezTo>
                    <a:pt x="1172150" y="2009950"/>
                    <a:pt x="1173388" y="2015760"/>
                    <a:pt x="1171959" y="2019475"/>
                  </a:cubicBezTo>
                  <a:cubicBezTo>
                    <a:pt x="1169768" y="2029285"/>
                    <a:pt x="1171769" y="2028428"/>
                    <a:pt x="1173864" y="2024523"/>
                  </a:cubicBezTo>
                  <a:cubicBezTo>
                    <a:pt x="1175007" y="2022427"/>
                    <a:pt x="1176150" y="2017855"/>
                    <a:pt x="1177960" y="2019760"/>
                  </a:cubicBezTo>
                  <a:cubicBezTo>
                    <a:pt x="1179770" y="2021665"/>
                    <a:pt x="1177103" y="2025856"/>
                    <a:pt x="1176245" y="2028714"/>
                  </a:cubicBezTo>
                  <a:cubicBezTo>
                    <a:pt x="1175007" y="2032809"/>
                    <a:pt x="1177007" y="2036524"/>
                    <a:pt x="1179674" y="2033667"/>
                  </a:cubicBezTo>
                  <a:cubicBezTo>
                    <a:pt x="1195486" y="2009187"/>
                    <a:pt x="1171197" y="1983946"/>
                    <a:pt x="1157100" y="2016236"/>
                  </a:cubicBezTo>
                  <a:close/>
                  <a:moveTo>
                    <a:pt x="1165863" y="1926225"/>
                  </a:moveTo>
                  <a:cubicBezTo>
                    <a:pt x="1165006" y="1928987"/>
                    <a:pt x="1163958" y="1933464"/>
                    <a:pt x="1164434" y="1935940"/>
                  </a:cubicBezTo>
                  <a:cubicBezTo>
                    <a:pt x="1165006" y="1938798"/>
                    <a:pt x="1167197" y="1934988"/>
                    <a:pt x="1167863" y="1933083"/>
                  </a:cubicBezTo>
                  <a:cubicBezTo>
                    <a:pt x="1169673" y="1927749"/>
                    <a:pt x="1172912" y="1926415"/>
                    <a:pt x="1172626" y="1933464"/>
                  </a:cubicBezTo>
                  <a:cubicBezTo>
                    <a:pt x="1173102" y="1939560"/>
                    <a:pt x="1175388" y="1924320"/>
                    <a:pt x="1177198" y="1924320"/>
                  </a:cubicBezTo>
                  <a:cubicBezTo>
                    <a:pt x="1178912" y="1923748"/>
                    <a:pt x="1177960" y="1927463"/>
                    <a:pt x="1177579" y="1929178"/>
                  </a:cubicBezTo>
                  <a:cubicBezTo>
                    <a:pt x="1175674" y="1936893"/>
                    <a:pt x="1177293" y="1936226"/>
                    <a:pt x="1179008" y="1933178"/>
                  </a:cubicBezTo>
                  <a:cubicBezTo>
                    <a:pt x="1179960" y="1931559"/>
                    <a:pt x="1181008" y="1927939"/>
                    <a:pt x="1182341" y="1929463"/>
                  </a:cubicBezTo>
                  <a:cubicBezTo>
                    <a:pt x="1183770" y="1931083"/>
                    <a:pt x="1181579" y="1934321"/>
                    <a:pt x="1180817" y="1936512"/>
                  </a:cubicBezTo>
                  <a:cubicBezTo>
                    <a:pt x="1179770" y="1939655"/>
                    <a:pt x="1181198" y="1942703"/>
                    <a:pt x="1183484" y="1940512"/>
                  </a:cubicBezTo>
                  <a:cubicBezTo>
                    <a:pt x="1196915" y="1921653"/>
                    <a:pt x="1177388" y="1901079"/>
                    <a:pt x="1165863" y="1926225"/>
                  </a:cubicBezTo>
                  <a:close/>
                  <a:moveTo>
                    <a:pt x="1182722" y="1874790"/>
                  </a:moveTo>
                  <a:cubicBezTo>
                    <a:pt x="1175674" y="1875361"/>
                    <a:pt x="1168625" y="1907079"/>
                    <a:pt x="1177388" y="1892220"/>
                  </a:cubicBezTo>
                  <a:cubicBezTo>
                    <a:pt x="1179674" y="1886696"/>
                    <a:pt x="1182913" y="1885458"/>
                    <a:pt x="1182818" y="1891744"/>
                  </a:cubicBezTo>
                  <a:cubicBezTo>
                    <a:pt x="1182627" y="1893935"/>
                    <a:pt x="1182246" y="1897745"/>
                    <a:pt x="1184151" y="1893363"/>
                  </a:cubicBezTo>
                  <a:cubicBezTo>
                    <a:pt x="1185770" y="1890411"/>
                    <a:pt x="1185675" y="1885362"/>
                    <a:pt x="1188437" y="1883458"/>
                  </a:cubicBezTo>
                  <a:cubicBezTo>
                    <a:pt x="1190438" y="1883172"/>
                    <a:pt x="1189104" y="1887458"/>
                    <a:pt x="1188533" y="1889268"/>
                  </a:cubicBezTo>
                  <a:cubicBezTo>
                    <a:pt x="1185866" y="1898031"/>
                    <a:pt x="1187675" y="1897554"/>
                    <a:pt x="1189771" y="1894316"/>
                  </a:cubicBezTo>
                  <a:cubicBezTo>
                    <a:pt x="1190914" y="1892506"/>
                    <a:pt x="1192343" y="1888506"/>
                    <a:pt x="1193771" y="1890601"/>
                  </a:cubicBezTo>
                  <a:cubicBezTo>
                    <a:pt x="1195200" y="1892697"/>
                    <a:pt x="1192533" y="1896221"/>
                    <a:pt x="1191485" y="1898697"/>
                  </a:cubicBezTo>
                  <a:cubicBezTo>
                    <a:pt x="1190057" y="1902317"/>
                    <a:pt x="1191485" y="1906127"/>
                    <a:pt x="1194152" y="1903936"/>
                  </a:cubicBezTo>
                  <a:cubicBezTo>
                    <a:pt x="1204058" y="1894411"/>
                    <a:pt x="1201772" y="1863836"/>
                    <a:pt x="1182722" y="1874790"/>
                  </a:cubicBezTo>
                  <a:close/>
                  <a:moveTo>
                    <a:pt x="1204916" y="1811067"/>
                  </a:moveTo>
                  <a:cubicBezTo>
                    <a:pt x="1199105" y="1812401"/>
                    <a:pt x="1195486" y="1821354"/>
                    <a:pt x="1195010" y="1827260"/>
                  </a:cubicBezTo>
                  <a:cubicBezTo>
                    <a:pt x="1195295" y="1834690"/>
                    <a:pt x="1204820" y="1812020"/>
                    <a:pt x="1202820" y="1828879"/>
                  </a:cubicBezTo>
                  <a:cubicBezTo>
                    <a:pt x="1202153" y="1831641"/>
                    <a:pt x="1202915" y="1831165"/>
                    <a:pt x="1203963" y="1829260"/>
                  </a:cubicBezTo>
                  <a:cubicBezTo>
                    <a:pt x="1205678" y="1826974"/>
                    <a:pt x="1205963" y="1822307"/>
                    <a:pt x="1208535" y="1821259"/>
                  </a:cubicBezTo>
                  <a:cubicBezTo>
                    <a:pt x="1210154" y="1821545"/>
                    <a:pt x="1208726" y="1825260"/>
                    <a:pt x="1208059" y="1826784"/>
                  </a:cubicBezTo>
                  <a:cubicBezTo>
                    <a:pt x="1204820" y="1834308"/>
                    <a:pt x="1206344" y="1834404"/>
                    <a:pt x="1208535" y="1832022"/>
                  </a:cubicBezTo>
                  <a:cubicBezTo>
                    <a:pt x="1209773" y="1830689"/>
                    <a:pt x="1211297" y="1827260"/>
                    <a:pt x="1212250" y="1829737"/>
                  </a:cubicBezTo>
                  <a:cubicBezTo>
                    <a:pt x="1213202" y="1832308"/>
                    <a:pt x="1210535" y="1834690"/>
                    <a:pt x="1209392" y="1836785"/>
                  </a:cubicBezTo>
                  <a:cubicBezTo>
                    <a:pt x="1207773" y="1839738"/>
                    <a:pt x="1208535" y="1843929"/>
                    <a:pt x="1210916" y="1842691"/>
                  </a:cubicBezTo>
                  <a:cubicBezTo>
                    <a:pt x="1221013" y="1834975"/>
                    <a:pt x="1221775" y="1807067"/>
                    <a:pt x="1204916" y="1811067"/>
                  </a:cubicBezTo>
                  <a:close/>
                  <a:moveTo>
                    <a:pt x="1212059" y="1765252"/>
                  </a:moveTo>
                  <a:cubicBezTo>
                    <a:pt x="1206630" y="1766776"/>
                    <a:pt x="1205297" y="1792589"/>
                    <a:pt x="1210440" y="1779540"/>
                  </a:cubicBezTo>
                  <a:cubicBezTo>
                    <a:pt x="1215107" y="1766491"/>
                    <a:pt x="1214726" y="1786398"/>
                    <a:pt x="1216250" y="1778968"/>
                  </a:cubicBezTo>
                  <a:cubicBezTo>
                    <a:pt x="1217203" y="1776396"/>
                    <a:pt x="1216250" y="1772491"/>
                    <a:pt x="1218251" y="1770586"/>
                  </a:cubicBezTo>
                  <a:cubicBezTo>
                    <a:pt x="1219775" y="1769920"/>
                    <a:pt x="1219489" y="1773349"/>
                    <a:pt x="1219298" y="1774968"/>
                  </a:cubicBezTo>
                  <a:cubicBezTo>
                    <a:pt x="1218441" y="1782207"/>
                    <a:pt x="1219870" y="1781445"/>
                    <a:pt x="1221204" y="1778492"/>
                  </a:cubicBezTo>
                  <a:cubicBezTo>
                    <a:pt x="1223775" y="1770110"/>
                    <a:pt x="1225775" y="1776682"/>
                    <a:pt x="1223299" y="1781445"/>
                  </a:cubicBezTo>
                  <a:cubicBezTo>
                    <a:pt x="1223585" y="1792494"/>
                    <a:pt x="1229681" y="1779825"/>
                    <a:pt x="1228919" y="1775539"/>
                  </a:cubicBezTo>
                  <a:cubicBezTo>
                    <a:pt x="1229681" y="1763824"/>
                    <a:pt x="1220632" y="1756870"/>
                    <a:pt x="1212059" y="1765252"/>
                  </a:cubicBezTo>
                  <a:close/>
                  <a:moveTo>
                    <a:pt x="1212250" y="1637903"/>
                  </a:moveTo>
                  <a:cubicBezTo>
                    <a:pt x="1215393" y="1642951"/>
                    <a:pt x="1214155" y="1623234"/>
                    <a:pt x="1219108" y="1635998"/>
                  </a:cubicBezTo>
                  <a:cubicBezTo>
                    <a:pt x="1219679" y="1638189"/>
                    <a:pt x="1220060" y="1637617"/>
                    <a:pt x="1220156" y="1635808"/>
                  </a:cubicBezTo>
                  <a:cubicBezTo>
                    <a:pt x="1220632" y="1633521"/>
                    <a:pt x="1219013" y="1629997"/>
                    <a:pt x="1220632" y="1628283"/>
                  </a:cubicBezTo>
                  <a:cubicBezTo>
                    <a:pt x="1222061" y="1627807"/>
                    <a:pt x="1222346" y="1631045"/>
                    <a:pt x="1222442" y="1632474"/>
                  </a:cubicBezTo>
                  <a:cubicBezTo>
                    <a:pt x="1222727" y="1639141"/>
                    <a:pt x="1224061" y="1638665"/>
                    <a:pt x="1224823" y="1636093"/>
                  </a:cubicBezTo>
                  <a:cubicBezTo>
                    <a:pt x="1225204" y="1634665"/>
                    <a:pt x="1225204" y="1631521"/>
                    <a:pt x="1226918" y="1632950"/>
                  </a:cubicBezTo>
                  <a:cubicBezTo>
                    <a:pt x="1228633" y="1634379"/>
                    <a:pt x="1227490" y="1637236"/>
                    <a:pt x="1227395" y="1639141"/>
                  </a:cubicBezTo>
                  <a:cubicBezTo>
                    <a:pt x="1227299" y="1641904"/>
                    <a:pt x="1229490" y="1644761"/>
                    <a:pt x="1231014" y="1642761"/>
                  </a:cubicBezTo>
                  <a:cubicBezTo>
                    <a:pt x="1239396" y="1619710"/>
                    <a:pt x="1204058" y="1608566"/>
                    <a:pt x="1212250" y="1637903"/>
                  </a:cubicBezTo>
                  <a:close/>
                  <a:moveTo>
                    <a:pt x="1199105" y="1594279"/>
                  </a:moveTo>
                  <a:cubicBezTo>
                    <a:pt x="1199582" y="1599327"/>
                    <a:pt x="1203582" y="1604851"/>
                    <a:pt x="1208440" y="1605804"/>
                  </a:cubicBezTo>
                  <a:cubicBezTo>
                    <a:pt x="1212631" y="1605232"/>
                    <a:pt x="1199772" y="1593897"/>
                    <a:pt x="1209488" y="1596374"/>
                  </a:cubicBezTo>
                  <a:cubicBezTo>
                    <a:pt x="1213488" y="1596755"/>
                    <a:pt x="1204249" y="1591421"/>
                    <a:pt x="1204916" y="1589516"/>
                  </a:cubicBezTo>
                  <a:cubicBezTo>
                    <a:pt x="1205011" y="1587516"/>
                    <a:pt x="1207202" y="1589230"/>
                    <a:pt x="1208059" y="1589992"/>
                  </a:cubicBezTo>
                  <a:cubicBezTo>
                    <a:pt x="1212440" y="1593707"/>
                    <a:pt x="1212536" y="1591802"/>
                    <a:pt x="1211012" y="1589230"/>
                  </a:cubicBezTo>
                  <a:cubicBezTo>
                    <a:pt x="1210250" y="1587801"/>
                    <a:pt x="1208154" y="1586087"/>
                    <a:pt x="1209488" y="1584754"/>
                  </a:cubicBezTo>
                  <a:cubicBezTo>
                    <a:pt x="1210821" y="1583420"/>
                    <a:pt x="1212440" y="1586563"/>
                    <a:pt x="1213679" y="1587897"/>
                  </a:cubicBezTo>
                  <a:cubicBezTo>
                    <a:pt x="1215393" y="1589802"/>
                    <a:pt x="1217774" y="1588754"/>
                    <a:pt x="1217012" y="1585706"/>
                  </a:cubicBezTo>
                  <a:cubicBezTo>
                    <a:pt x="1216250" y="1583039"/>
                    <a:pt x="1213393" y="1580658"/>
                    <a:pt x="1211678" y="1579420"/>
                  </a:cubicBezTo>
                  <a:cubicBezTo>
                    <a:pt x="1201772" y="1573514"/>
                    <a:pt x="1197200" y="1585706"/>
                    <a:pt x="1199105" y="1594279"/>
                  </a:cubicBezTo>
                  <a:close/>
                  <a:moveTo>
                    <a:pt x="1180722" y="1557036"/>
                  </a:moveTo>
                  <a:cubicBezTo>
                    <a:pt x="1181484" y="1559798"/>
                    <a:pt x="1187961" y="1568561"/>
                    <a:pt x="1186151" y="1560274"/>
                  </a:cubicBezTo>
                  <a:cubicBezTo>
                    <a:pt x="1185485" y="1558179"/>
                    <a:pt x="1185485" y="1556750"/>
                    <a:pt x="1186151" y="1556274"/>
                  </a:cubicBezTo>
                  <a:cubicBezTo>
                    <a:pt x="1186818" y="1555797"/>
                    <a:pt x="1188342" y="1556274"/>
                    <a:pt x="1190152" y="1558655"/>
                  </a:cubicBezTo>
                  <a:cubicBezTo>
                    <a:pt x="1191485" y="1560370"/>
                    <a:pt x="1191581" y="1559608"/>
                    <a:pt x="1191009" y="1557988"/>
                  </a:cubicBezTo>
                  <a:cubicBezTo>
                    <a:pt x="1190628" y="1555702"/>
                    <a:pt x="1187771" y="1553321"/>
                    <a:pt x="1188533" y="1551130"/>
                  </a:cubicBezTo>
                  <a:cubicBezTo>
                    <a:pt x="1189580" y="1550083"/>
                    <a:pt x="1191009" y="1552750"/>
                    <a:pt x="1191676" y="1553988"/>
                  </a:cubicBezTo>
                  <a:cubicBezTo>
                    <a:pt x="1194533" y="1559703"/>
                    <a:pt x="1195391" y="1558655"/>
                    <a:pt x="1195105" y="1555988"/>
                  </a:cubicBezTo>
                  <a:cubicBezTo>
                    <a:pt x="1195010" y="1554464"/>
                    <a:pt x="1193676" y="1551797"/>
                    <a:pt x="1195676" y="1552273"/>
                  </a:cubicBezTo>
                  <a:cubicBezTo>
                    <a:pt x="1197772" y="1552654"/>
                    <a:pt x="1197772" y="1555797"/>
                    <a:pt x="1198439" y="1557607"/>
                  </a:cubicBezTo>
                  <a:cubicBezTo>
                    <a:pt x="1199391" y="1560084"/>
                    <a:pt x="1202344" y="1561608"/>
                    <a:pt x="1202820" y="1559226"/>
                  </a:cubicBezTo>
                  <a:cubicBezTo>
                    <a:pt x="1203296" y="1541605"/>
                    <a:pt x="1175579" y="1535890"/>
                    <a:pt x="1180722" y="1557036"/>
                  </a:cubicBezTo>
                  <a:close/>
                  <a:moveTo>
                    <a:pt x="1155481" y="1521031"/>
                  </a:moveTo>
                  <a:cubicBezTo>
                    <a:pt x="1156814" y="1524746"/>
                    <a:pt x="1160815" y="1528556"/>
                    <a:pt x="1164434" y="1530175"/>
                  </a:cubicBezTo>
                  <a:cubicBezTo>
                    <a:pt x="1170054" y="1530937"/>
                    <a:pt x="1156433" y="1518079"/>
                    <a:pt x="1166816" y="1521793"/>
                  </a:cubicBezTo>
                  <a:cubicBezTo>
                    <a:pt x="1173197" y="1525699"/>
                    <a:pt x="1165673" y="1518079"/>
                    <a:pt x="1164149" y="1516554"/>
                  </a:cubicBezTo>
                  <a:cubicBezTo>
                    <a:pt x="1161863" y="1513697"/>
                    <a:pt x="1165387" y="1513697"/>
                    <a:pt x="1167197" y="1515983"/>
                  </a:cubicBezTo>
                  <a:cubicBezTo>
                    <a:pt x="1169292" y="1518079"/>
                    <a:pt x="1171864" y="1520174"/>
                    <a:pt x="1172245" y="1519793"/>
                  </a:cubicBezTo>
                  <a:cubicBezTo>
                    <a:pt x="1174245" y="1518650"/>
                    <a:pt x="1167959" y="1513221"/>
                    <a:pt x="1171102" y="1512745"/>
                  </a:cubicBezTo>
                  <a:cubicBezTo>
                    <a:pt x="1173578" y="1512363"/>
                    <a:pt x="1174817" y="1515888"/>
                    <a:pt x="1176055" y="1517412"/>
                  </a:cubicBezTo>
                  <a:cubicBezTo>
                    <a:pt x="1185104" y="1524270"/>
                    <a:pt x="1179960" y="1511697"/>
                    <a:pt x="1175579" y="1509316"/>
                  </a:cubicBezTo>
                  <a:cubicBezTo>
                    <a:pt x="1165958" y="1499791"/>
                    <a:pt x="1150718" y="1507791"/>
                    <a:pt x="1155481" y="1521031"/>
                  </a:cubicBezTo>
                  <a:close/>
                  <a:moveTo>
                    <a:pt x="1133192" y="1501791"/>
                  </a:moveTo>
                  <a:cubicBezTo>
                    <a:pt x="1134621" y="1503124"/>
                    <a:pt x="1136812" y="1505315"/>
                    <a:pt x="1138812" y="1505791"/>
                  </a:cubicBezTo>
                  <a:cubicBezTo>
                    <a:pt x="1143860" y="1506744"/>
                    <a:pt x="1131478" y="1495409"/>
                    <a:pt x="1142336" y="1499981"/>
                  </a:cubicBezTo>
                  <a:cubicBezTo>
                    <a:pt x="1146908" y="1501695"/>
                    <a:pt x="1137764" y="1495314"/>
                    <a:pt x="1138812" y="1493980"/>
                  </a:cubicBezTo>
                  <a:cubicBezTo>
                    <a:pt x="1139479" y="1492742"/>
                    <a:pt x="1141574" y="1494647"/>
                    <a:pt x="1142527" y="1495409"/>
                  </a:cubicBezTo>
                  <a:cubicBezTo>
                    <a:pt x="1146813" y="1499314"/>
                    <a:pt x="1147385" y="1498171"/>
                    <a:pt x="1146337" y="1495980"/>
                  </a:cubicBezTo>
                  <a:cubicBezTo>
                    <a:pt x="1145765" y="1494837"/>
                    <a:pt x="1143765" y="1492933"/>
                    <a:pt x="1145861" y="1492647"/>
                  </a:cubicBezTo>
                  <a:cubicBezTo>
                    <a:pt x="1148051" y="1492361"/>
                    <a:pt x="1148909" y="1495028"/>
                    <a:pt x="1149956" y="1496362"/>
                  </a:cubicBezTo>
                  <a:cubicBezTo>
                    <a:pt x="1151480" y="1498266"/>
                    <a:pt x="1154719" y="1498647"/>
                    <a:pt x="1154624" y="1496457"/>
                  </a:cubicBezTo>
                  <a:cubicBezTo>
                    <a:pt x="1150337" y="1481026"/>
                    <a:pt x="1122143" y="1485027"/>
                    <a:pt x="1133192" y="1501791"/>
                  </a:cubicBezTo>
                  <a:close/>
                  <a:moveTo>
                    <a:pt x="1115857" y="1466548"/>
                  </a:moveTo>
                  <a:cubicBezTo>
                    <a:pt x="1119762" y="1478264"/>
                    <a:pt x="1142908" y="1482169"/>
                    <a:pt x="1138812" y="1476264"/>
                  </a:cubicBezTo>
                  <a:cubicBezTo>
                    <a:pt x="1115666" y="1467215"/>
                    <a:pt x="1150433" y="1469787"/>
                    <a:pt x="1126620" y="1466262"/>
                  </a:cubicBezTo>
                  <a:cubicBezTo>
                    <a:pt x="1125001" y="1466262"/>
                    <a:pt x="1123096" y="1463976"/>
                    <a:pt x="1125572" y="1463595"/>
                  </a:cubicBezTo>
                  <a:cubicBezTo>
                    <a:pt x="1130144" y="1463691"/>
                    <a:pt x="1139193" y="1464834"/>
                    <a:pt x="1131859" y="1461309"/>
                  </a:cubicBezTo>
                  <a:cubicBezTo>
                    <a:pt x="1129954" y="1460452"/>
                    <a:pt x="1126334" y="1459881"/>
                    <a:pt x="1127096" y="1457976"/>
                  </a:cubicBezTo>
                  <a:cubicBezTo>
                    <a:pt x="1127954" y="1455880"/>
                    <a:pt x="1131859" y="1458071"/>
                    <a:pt x="1134335" y="1458547"/>
                  </a:cubicBezTo>
                  <a:cubicBezTo>
                    <a:pt x="1137764" y="1459309"/>
                    <a:pt x="1140146" y="1457023"/>
                    <a:pt x="1137098" y="1454737"/>
                  </a:cubicBezTo>
                  <a:cubicBezTo>
                    <a:pt x="1134240" y="1452642"/>
                    <a:pt x="1129287" y="1451784"/>
                    <a:pt x="1126144" y="1451784"/>
                  </a:cubicBezTo>
                  <a:cubicBezTo>
                    <a:pt x="1116047" y="1451594"/>
                    <a:pt x="1111571" y="1459309"/>
                    <a:pt x="1115857" y="1466548"/>
                  </a:cubicBezTo>
                  <a:close/>
                  <a:moveTo>
                    <a:pt x="1098140" y="1485122"/>
                  </a:moveTo>
                  <a:cubicBezTo>
                    <a:pt x="1098521" y="1488837"/>
                    <a:pt x="1110809" y="1490456"/>
                    <a:pt x="1108808" y="1486741"/>
                  </a:cubicBezTo>
                  <a:cubicBezTo>
                    <a:pt x="1107380" y="1485217"/>
                    <a:pt x="1104046" y="1485598"/>
                    <a:pt x="1103855" y="1483122"/>
                  </a:cubicBezTo>
                  <a:cubicBezTo>
                    <a:pt x="1103855" y="1482169"/>
                    <a:pt x="1104522" y="1481217"/>
                    <a:pt x="1106808" y="1480931"/>
                  </a:cubicBezTo>
                  <a:cubicBezTo>
                    <a:pt x="1111475" y="1479979"/>
                    <a:pt x="1101474" y="1479597"/>
                    <a:pt x="1101665" y="1478454"/>
                  </a:cubicBezTo>
                  <a:cubicBezTo>
                    <a:pt x="1101474" y="1475597"/>
                    <a:pt x="1107856" y="1477788"/>
                    <a:pt x="1108237" y="1476645"/>
                  </a:cubicBezTo>
                  <a:cubicBezTo>
                    <a:pt x="1108427" y="1475311"/>
                    <a:pt x="1106141" y="1474645"/>
                    <a:pt x="1105094" y="1473978"/>
                  </a:cubicBezTo>
                  <a:cubicBezTo>
                    <a:pt x="1104522" y="1473692"/>
                    <a:pt x="1104236" y="1473216"/>
                    <a:pt x="1104713" y="1472454"/>
                  </a:cubicBezTo>
                  <a:cubicBezTo>
                    <a:pt x="1105951" y="1470644"/>
                    <a:pt x="1107856" y="1472549"/>
                    <a:pt x="1109380" y="1472835"/>
                  </a:cubicBezTo>
                  <a:cubicBezTo>
                    <a:pt x="1118524" y="1473311"/>
                    <a:pt x="1109666" y="1466548"/>
                    <a:pt x="1105665" y="1467405"/>
                  </a:cubicBezTo>
                  <a:cubicBezTo>
                    <a:pt x="1096426" y="1468167"/>
                    <a:pt x="1089854" y="1477597"/>
                    <a:pt x="1098140" y="1485122"/>
                  </a:cubicBezTo>
                  <a:close/>
                  <a:moveTo>
                    <a:pt x="1094426" y="1439212"/>
                  </a:moveTo>
                  <a:cubicBezTo>
                    <a:pt x="1094426" y="1444355"/>
                    <a:pt x="1118429" y="1448927"/>
                    <a:pt x="1108427" y="1442831"/>
                  </a:cubicBezTo>
                  <a:cubicBezTo>
                    <a:pt x="1104141" y="1441212"/>
                    <a:pt x="1103855" y="1438545"/>
                    <a:pt x="1110713" y="1439021"/>
                  </a:cubicBezTo>
                  <a:cubicBezTo>
                    <a:pt x="1115857" y="1438926"/>
                    <a:pt x="1105951" y="1436640"/>
                    <a:pt x="1104713" y="1436068"/>
                  </a:cubicBezTo>
                  <a:cubicBezTo>
                    <a:pt x="1102427" y="1435497"/>
                    <a:pt x="1103189" y="1433878"/>
                    <a:pt x="1105379" y="1434258"/>
                  </a:cubicBezTo>
                  <a:cubicBezTo>
                    <a:pt x="1106427" y="1434354"/>
                    <a:pt x="1107665" y="1434640"/>
                    <a:pt x="1108427" y="1434830"/>
                  </a:cubicBezTo>
                  <a:cubicBezTo>
                    <a:pt x="1115381" y="1436640"/>
                    <a:pt x="1115476" y="1435401"/>
                    <a:pt x="1113095" y="1433878"/>
                  </a:cubicBezTo>
                  <a:cubicBezTo>
                    <a:pt x="1111856" y="1433020"/>
                    <a:pt x="1108523" y="1432068"/>
                    <a:pt x="1110713" y="1431020"/>
                  </a:cubicBezTo>
                  <a:cubicBezTo>
                    <a:pt x="1112999" y="1429972"/>
                    <a:pt x="1115476" y="1431782"/>
                    <a:pt x="1117381" y="1432925"/>
                  </a:cubicBezTo>
                  <a:cubicBezTo>
                    <a:pt x="1120143" y="1434354"/>
                    <a:pt x="1124048" y="1433782"/>
                    <a:pt x="1122810" y="1431687"/>
                  </a:cubicBezTo>
                  <a:cubicBezTo>
                    <a:pt x="1115476" y="1422829"/>
                    <a:pt x="1088234" y="1424924"/>
                    <a:pt x="1094426" y="1439212"/>
                  </a:cubicBezTo>
                  <a:close/>
                  <a:moveTo>
                    <a:pt x="196504" y="1110027"/>
                  </a:moveTo>
                  <a:cubicBezTo>
                    <a:pt x="208124" y="1096883"/>
                    <a:pt x="221650" y="1085167"/>
                    <a:pt x="235080" y="1073642"/>
                  </a:cubicBezTo>
                  <a:lnTo>
                    <a:pt x="234318" y="1072689"/>
                  </a:lnTo>
                  <a:cubicBezTo>
                    <a:pt x="166119" y="1114314"/>
                    <a:pt x="134782" y="1178798"/>
                    <a:pt x="145831" y="1258237"/>
                  </a:cubicBezTo>
                  <a:cubicBezTo>
                    <a:pt x="160499" y="1206325"/>
                    <a:pt x="157166" y="1151747"/>
                    <a:pt x="196504" y="1110027"/>
                  </a:cubicBezTo>
                  <a:close/>
                  <a:moveTo>
                    <a:pt x="375479" y="1070118"/>
                  </a:moveTo>
                  <a:cubicBezTo>
                    <a:pt x="397767" y="1075833"/>
                    <a:pt x="418055" y="1092311"/>
                    <a:pt x="442344" y="1090025"/>
                  </a:cubicBezTo>
                  <a:lnTo>
                    <a:pt x="442344" y="1088787"/>
                  </a:lnTo>
                  <a:cubicBezTo>
                    <a:pt x="430628" y="1088310"/>
                    <a:pt x="419389" y="1084977"/>
                    <a:pt x="409007" y="1079643"/>
                  </a:cubicBezTo>
                  <a:cubicBezTo>
                    <a:pt x="322520" y="1019064"/>
                    <a:pt x="246415" y="1128506"/>
                    <a:pt x="247177" y="1209468"/>
                  </a:cubicBezTo>
                  <a:cubicBezTo>
                    <a:pt x="270037" y="1151556"/>
                    <a:pt x="296707" y="1059450"/>
                    <a:pt x="375479" y="1070118"/>
                  </a:cubicBezTo>
                  <a:close/>
                  <a:moveTo>
                    <a:pt x="418532" y="1166987"/>
                  </a:moveTo>
                  <a:cubicBezTo>
                    <a:pt x="440439" y="1173464"/>
                    <a:pt x="452822" y="1195086"/>
                    <a:pt x="471681" y="1206516"/>
                  </a:cubicBezTo>
                  <a:cubicBezTo>
                    <a:pt x="517020" y="1232709"/>
                    <a:pt x="568931" y="1203087"/>
                    <a:pt x="577313" y="1153462"/>
                  </a:cubicBezTo>
                  <a:cubicBezTo>
                    <a:pt x="566074" y="1207087"/>
                    <a:pt x="502066" y="1232233"/>
                    <a:pt x="463013" y="1190323"/>
                  </a:cubicBezTo>
                  <a:cubicBezTo>
                    <a:pt x="451012" y="1177655"/>
                    <a:pt x="438629" y="1163367"/>
                    <a:pt x="421675" y="1157367"/>
                  </a:cubicBezTo>
                  <a:cubicBezTo>
                    <a:pt x="376526" y="1143365"/>
                    <a:pt x="309851" y="1163558"/>
                    <a:pt x="297469" y="1213183"/>
                  </a:cubicBezTo>
                  <a:cubicBezTo>
                    <a:pt x="329473" y="1181941"/>
                    <a:pt x="373859" y="1155652"/>
                    <a:pt x="418532" y="1166987"/>
                  </a:cubicBezTo>
                  <a:close/>
                  <a:moveTo>
                    <a:pt x="367668" y="1261284"/>
                  </a:moveTo>
                  <a:cubicBezTo>
                    <a:pt x="403101" y="1267762"/>
                    <a:pt x="443678" y="1297194"/>
                    <a:pt x="479587" y="1288716"/>
                  </a:cubicBezTo>
                  <a:cubicBezTo>
                    <a:pt x="479587" y="1288716"/>
                    <a:pt x="479301" y="1287574"/>
                    <a:pt x="479301" y="1287574"/>
                  </a:cubicBezTo>
                  <a:cubicBezTo>
                    <a:pt x="414150" y="1290621"/>
                    <a:pt x="320996" y="1192895"/>
                    <a:pt x="260036" y="1279858"/>
                  </a:cubicBezTo>
                  <a:cubicBezTo>
                    <a:pt x="289658" y="1254331"/>
                    <a:pt x="331664" y="1252998"/>
                    <a:pt x="367668" y="1261284"/>
                  </a:cubicBezTo>
                  <a:close/>
                  <a:moveTo>
                    <a:pt x="258893" y="1322149"/>
                  </a:moveTo>
                  <a:cubicBezTo>
                    <a:pt x="329187" y="1361487"/>
                    <a:pt x="311090" y="1326054"/>
                    <a:pt x="363096" y="1345295"/>
                  </a:cubicBezTo>
                  <a:lnTo>
                    <a:pt x="363668" y="1344247"/>
                  </a:lnTo>
                  <a:cubicBezTo>
                    <a:pt x="350999" y="1336246"/>
                    <a:pt x="336045" y="1332627"/>
                    <a:pt x="321091" y="1335008"/>
                  </a:cubicBezTo>
                  <a:cubicBezTo>
                    <a:pt x="274228" y="1335865"/>
                    <a:pt x="257178" y="1282144"/>
                    <a:pt x="195551" y="1311767"/>
                  </a:cubicBezTo>
                  <a:cubicBezTo>
                    <a:pt x="217268" y="1311576"/>
                    <a:pt x="238604" y="1314625"/>
                    <a:pt x="258893" y="1322149"/>
                  </a:cubicBezTo>
                  <a:close/>
                  <a:moveTo>
                    <a:pt x="127162" y="1274048"/>
                  </a:moveTo>
                  <a:cubicBezTo>
                    <a:pt x="124781" y="1295670"/>
                    <a:pt x="143259" y="1334151"/>
                    <a:pt x="168881" y="1316149"/>
                  </a:cubicBezTo>
                  <a:cubicBezTo>
                    <a:pt x="144116" y="1324054"/>
                    <a:pt x="134210" y="1291955"/>
                    <a:pt x="127162" y="1274048"/>
                  </a:cubicBezTo>
                  <a:close/>
                  <a:moveTo>
                    <a:pt x="156975" y="1328626"/>
                  </a:moveTo>
                  <a:cubicBezTo>
                    <a:pt x="132877" y="1335484"/>
                    <a:pt x="126019" y="1310624"/>
                    <a:pt x="119066" y="1292908"/>
                  </a:cubicBezTo>
                  <a:cubicBezTo>
                    <a:pt x="114303" y="1314053"/>
                    <a:pt x="134020" y="1347676"/>
                    <a:pt x="156975" y="1328626"/>
                  </a:cubicBezTo>
                  <a:close/>
                  <a:moveTo>
                    <a:pt x="143354" y="1341485"/>
                  </a:moveTo>
                  <a:cubicBezTo>
                    <a:pt x="120780" y="1346057"/>
                    <a:pt x="118113" y="1335103"/>
                    <a:pt x="111827" y="1316529"/>
                  </a:cubicBezTo>
                  <a:cubicBezTo>
                    <a:pt x="103159" y="1337484"/>
                    <a:pt x="124971" y="1360916"/>
                    <a:pt x="143354" y="1341485"/>
                  </a:cubicBezTo>
                  <a:close/>
                  <a:moveTo>
                    <a:pt x="108874" y="1370632"/>
                  </a:moveTo>
                  <a:cubicBezTo>
                    <a:pt x="110588" y="1367203"/>
                    <a:pt x="113636" y="1362154"/>
                    <a:pt x="111160" y="1368822"/>
                  </a:cubicBezTo>
                  <a:cubicBezTo>
                    <a:pt x="110112" y="1372155"/>
                    <a:pt x="115160" y="1360916"/>
                    <a:pt x="116303" y="1359773"/>
                  </a:cubicBezTo>
                  <a:cubicBezTo>
                    <a:pt x="117256" y="1358630"/>
                    <a:pt x="115637" y="1361868"/>
                    <a:pt x="114970" y="1363297"/>
                  </a:cubicBezTo>
                  <a:cubicBezTo>
                    <a:pt x="111636" y="1370060"/>
                    <a:pt x="112589" y="1368917"/>
                    <a:pt x="114398" y="1365774"/>
                  </a:cubicBezTo>
                  <a:cubicBezTo>
                    <a:pt x="118494" y="1358154"/>
                    <a:pt x="117161" y="1362630"/>
                    <a:pt x="114208" y="1367583"/>
                  </a:cubicBezTo>
                  <a:cubicBezTo>
                    <a:pt x="112779" y="1370536"/>
                    <a:pt x="112684" y="1372251"/>
                    <a:pt x="114303" y="1369488"/>
                  </a:cubicBezTo>
                  <a:cubicBezTo>
                    <a:pt x="116303" y="1366059"/>
                    <a:pt x="118399" y="1361583"/>
                    <a:pt x="119923" y="1358058"/>
                  </a:cubicBezTo>
                  <a:cubicBezTo>
                    <a:pt x="118494" y="1357868"/>
                    <a:pt x="117161" y="1357487"/>
                    <a:pt x="115922" y="1357106"/>
                  </a:cubicBezTo>
                  <a:cubicBezTo>
                    <a:pt x="112589" y="1361297"/>
                    <a:pt x="107826" y="1369393"/>
                    <a:pt x="106302" y="1374537"/>
                  </a:cubicBezTo>
                  <a:cubicBezTo>
                    <a:pt x="105731" y="1376442"/>
                    <a:pt x="107921" y="1372441"/>
                    <a:pt x="108874" y="1370632"/>
                  </a:cubicBezTo>
                  <a:close/>
                  <a:moveTo>
                    <a:pt x="70202" y="1465691"/>
                  </a:moveTo>
                  <a:cubicBezTo>
                    <a:pt x="72584" y="1459595"/>
                    <a:pt x="73155" y="1461691"/>
                    <a:pt x="71726" y="1467882"/>
                  </a:cubicBezTo>
                  <a:cubicBezTo>
                    <a:pt x="71155" y="1470549"/>
                    <a:pt x="71536" y="1469977"/>
                    <a:pt x="72203" y="1467977"/>
                  </a:cubicBezTo>
                  <a:cubicBezTo>
                    <a:pt x="73250" y="1465596"/>
                    <a:pt x="73822" y="1461691"/>
                    <a:pt x="75441" y="1459786"/>
                  </a:cubicBezTo>
                  <a:cubicBezTo>
                    <a:pt x="76108" y="1459881"/>
                    <a:pt x="74870" y="1463500"/>
                    <a:pt x="74393" y="1465024"/>
                  </a:cubicBezTo>
                  <a:cubicBezTo>
                    <a:pt x="72107" y="1472549"/>
                    <a:pt x="72869" y="1472454"/>
                    <a:pt x="74012" y="1469882"/>
                  </a:cubicBezTo>
                  <a:cubicBezTo>
                    <a:pt x="74679" y="1468453"/>
                    <a:pt x="75727" y="1465024"/>
                    <a:pt x="75917" y="1467215"/>
                  </a:cubicBezTo>
                  <a:cubicBezTo>
                    <a:pt x="76394" y="1469406"/>
                    <a:pt x="70774" y="1480645"/>
                    <a:pt x="74203" y="1479312"/>
                  </a:cubicBezTo>
                  <a:cubicBezTo>
                    <a:pt x="83823" y="1462833"/>
                    <a:pt x="79346" y="1428734"/>
                    <a:pt x="68297" y="1467501"/>
                  </a:cubicBezTo>
                  <a:cubicBezTo>
                    <a:pt x="67916" y="1470834"/>
                    <a:pt x="69536" y="1467501"/>
                    <a:pt x="70202" y="1465691"/>
                  </a:cubicBezTo>
                  <a:close/>
                  <a:moveTo>
                    <a:pt x="53819" y="1622282"/>
                  </a:moveTo>
                  <a:cubicBezTo>
                    <a:pt x="56867" y="1626283"/>
                    <a:pt x="50771" y="1613519"/>
                    <a:pt x="50486" y="1611900"/>
                  </a:cubicBezTo>
                  <a:cubicBezTo>
                    <a:pt x="48771" y="1606566"/>
                    <a:pt x="51057" y="1607518"/>
                    <a:pt x="52676" y="1612662"/>
                  </a:cubicBezTo>
                  <a:cubicBezTo>
                    <a:pt x="54581" y="1617234"/>
                    <a:pt x="55534" y="1618853"/>
                    <a:pt x="55915" y="1618758"/>
                  </a:cubicBezTo>
                  <a:cubicBezTo>
                    <a:pt x="56963" y="1617615"/>
                    <a:pt x="52486" y="1607804"/>
                    <a:pt x="54391" y="1607518"/>
                  </a:cubicBezTo>
                  <a:cubicBezTo>
                    <a:pt x="56391" y="1607328"/>
                    <a:pt x="57439" y="1618091"/>
                    <a:pt x="60296" y="1618758"/>
                  </a:cubicBezTo>
                  <a:cubicBezTo>
                    <a:pt x="63059" y="1606185"/>
                    <a:pt x="43628" y="1574752"/>
                    <a:pt x="44485" y="1609233"/>
                  </a:cubicBezTo>
                  <a:cubicBezTo>
                    <a:pt x="42580" y="1612662"/>
                    <a:pt x="54391" y="1641808"/>
                    <a:pt x="54010" y="1632664"/>
                  </a:cubicBezTo>
                  <a:cubicBezTo>
                    <a:pt x="52676" y="1628283"/>
                    <a:pt x="46961" y="1612757"/>
                    <a:pt x="53819" y="1622282"/>
                  </a:cubicBezTo>
                  <a:close/>
                  <a:moveTo>
                    <a:pt x="52581" y="1578372"/>
                  </a:moveTo>
                  <a:cubicBezTo>
                    <a:pt x="52772" y="1580277"/>
                    <a:pt x="53153" y="1582182"/>
                    <a:pt x="53534" y="1583611"/>
                  </a:cubicBezTo>
                  <a:cubicBezTo>
                    <a:pt x="55439" y="1588849"/>
                    <a:pt x="54200" y="1575609"/>
                    <a:pt x="55629" y="1576753"/>
                  </a:cubicBezTo>
                  <a:cubicBezTo>
                    <a:pt x="56105" y="1576848"/>
                    <a:pt x="56772" y="1578562"/>
                    <a:pt x="57534" y="1582467"/>
                  </a:cubicBezTo>
                  <a:cubicBezTo>
                    <a:pt x="58010" y="1585230"/>
                    <a:pt x="58201" y="1584563"/>
                    <a:pt x="58201" y="1582372"/>
                  </a:cubicBezTo>
                  <a:cubicBezTo>
                    <a:pt x="58296" y="1579705"/>
                    <a:pt x="57153" y="1575609"/>
                    <a:pt x="58296" y="1573324"/>
                  </a:cubicBezTo>
                  <a:cubicBezTo>
                    <a:pt x="59153" y="1573133"/>
                    <a:pt x="59153" y="1577038"/>
                    <a:pt x="59344" y="1578753"/>
                  </a:cubicBezTo>
                  <a:cubicBezTo>
                    <a:pt x="60011" y="1586754"/>
                    <a:pt x="60773" y="1586373"/>
                    <a:pt x="61058" y="1583420"/>
                  </a:cubicBezTo>
                  <a:cubicBezTo>
                    <a:pt x="61249" y="1581801"/>
                    <a:pt x="60963" y="1578181"/>
                    <a:pt x="62106" y="1580086"/>
                  </a:cubicBezTo>
                  <a:cubicBezTo>
                    <a:pt x="63821" y="1583325"/>
                    <a:pt x="61916" y="1588659"/>
                    <a:pt x="63916" y="1591802"/>
                  </a:cubicBezTo>
                  <a:cubicBezTo>
                    <a:pt x="66678" y="1595517"/>
                    <a:pt x="65345" y="1584849"/>
                    <a:pt x="65249" y="1582658"/>
                  </a:cubicBezTo>
                  <a:cubicBezTo>
                    <a:pt x="64583" y="1565704"/>
                    <a:pt x="51248" y="1551225"/>
                    <a:pt x="52581" y="1578372"/>
                  </a:cubicBezTo>
                  <a:close/>
                  <a:moveTo>
                    <a:pt x="57058" y="1536462"/>
                  </a:moveTo>
                  <a:cubicBezTo>
                    <a:pt x="57153" y="1541224"/>
                    <a:pt x="58772" y="1544844"/>
                    <a:pt x="58963" y="1537224"/>
                  </a:cubicBezTo>
                  <a:cubicBezTo>
                    <a:pt x="59249" y="1531413"/>
                    <a:pt x="60773" y="1529223"/>
                    <a:pt x="61439" y="1536081"/>
                  </a:cubicBezTo>
                  <a:cubicBezTo>
                    <a:pt x="61725" y="1538557"/>
                    <a:pt x="61916" y="1537700"/>
                    <a:pt x="62011" y="1535414"/>
                  </a:cubicBezTo>
                  <a:cubicBezTo>
                    <a:pt x="61725" y="1531890"/>
                    <a:pt x="62963" y="1519507"/>
                    <a:pt x="63440" y="1530461"/>
                  </a:cubicBezTo>
                  <a:cubicBezTo>
                    <a:pt x="63821" y="1545415"/>
                    <a:pt x="64487" y="1527984"/>
                    <a:pt x="65916" y="1529413"/>
                  </a:cubicBezTo>
                  <a:cubicBezTo>
                    <a:pt x="66964" y="1529699"/>
                    <a:pt x="64964" y="1544844"/>
                    <a:pt x="67916" y="1539510"/>
                  </a:cubicBezTo>
                  <a:cubicBezTo>
                    <a:pt x="72488" y="1512649"/>
                    <a:pt x="57344" y="1505601"/>
                    <a:pt x="57058" y="1536462"/>
                  </a:cubicBezTo>
                  <a:close/>
                  <a:moveTo>
                    <a:pt x="123828" y="1691815"/>
                  </a:moveTo>
                  <a:cubicBezTo>
                    <a:pt x="104111" y="1662763"/>
                    <a:pt x="92777" y="1683147"/>
                    <a:pt x="116399" y="1700863"/>
                  </a:cubicBezTo>
                  <a:cubicBezTo>
                    <a:pt x="118875" y="1702197"/>
                    <a:pt x="116113" y="1698672"/>
                    <a:pt x="114779" y="1697053"/>
                  </a:cubicBezTo>
                  <a:cubicBezTo>
                    <a:pt x="111065" y="1692576"/>
                    <a:pt x="110779" y="1689909"/>
                    <a:pt x="116113" y="1694291"/>
                  </a:cubicBezTo>
                  <a:cubicBezTo>
                    <a:pt x="118018" y="1695910"/>
                    <a:pt x="117637" y="1695053"/>
                    <a:pt x="116113" y="1693338"/>
                  </a:cubicBezTo>
                  <a:cubicBezTo>
                    <a:pt x="114398" y="1690957"/>
                    <a:pt x="111065" y="1688671"/>
                    <a:pt x="110112" y="1686004"/>
                  </a:cubicBezTo>
                  <a:cubicBezTo>
                    <a:pt x="110112" y="1684671"/>
                    <a:pt x="112684" y="1687433"/>
                    <a:pt x="113827" y="1688671"/>
                  </a:cubicBezTo>
                  <a:cubicBezTo>
                    <a:pt x="119256" y="1694482"/>
                    <a:pt x="119066" y="1693053"/>
                    <a:pt x="117256" y="1690195"/>
                  </a:cubicBezTo>
                  <a:cubicBezTo>
                    <a:pt x="116208" y="1688671"/>
                    <a:pt x="113732" y="1685909"/>
                    <a:pt x="115256" y="1686004"/>
                  </a:cubicBezTo>
                  <a:cubicBezTo>
                    <a:pt x="116303" y="1685433"/>
                    <a:pt x="125066" y="1698101"/>
                    <a:pt x="123828" y="1691815"/>
                  </a:cubicBezTo>
                  <a:close/>
                  <a:moveTo>
                    <a:pt x="161166" y="1731153"/>
                  </a:moveTo>
                  <a:cubicBezTo>
                    <a:pt x="157070" y="1721628"/>
                    <a:pt x="121447" y="1704578"/>
                    <a:pt x="137830" y="1727629"/>
                  </a:cubicBezTo>
                  <a:cubicBezTo>
                    <a:pt x="139449" y="1729819"/>
                    <a:pt x="152022" y="1739535"/>
                    <a:pt x="145355" y="1731438"/>
                  </a:cubicBezTo>
                  <a:cubicBezTo>
                    <a:pt x="141449" y="1727438"/>
                    <a:pt x="142211" y="1725724"/>
                    <a:pt x="148403" y="1730295"/>
                  </a:cubicBezTo>
                  <a:cubicBezTo>
                    <a:pt x="150689" y="1731915"/>
                    <a:pt x="150308" y="1731248"/>
                    <a:pt x="148879" y="1729724"/>
                  </a:cubicBezTo>
                  <a:cubicBezTo>
                    <a:pt x="147164" y="1727629"/>
                    <a:pt x="143545" y="1725533"/>
                    <a:pt x="142783" y="1723152"/>
                  </a:cubicBezTo>
                  <a:cubicBezTo>
                    <a:pt x="145259" y="1722771"/>
                    <a:pt x="150022" y="1729533"/>
                    <a:pt x="152498" y="1730010"/>
                  </a:cubicBezTo>
                  <a:cubicBezTo>
                    <a:pt x="153070" y="1730105"/>
                    <a:pt x="152689" y="1729343"/>
                    <a:pt x="151832" y="1728200"/>
                  </a:cubicBezTo>
                  <a:cubicBezTo>
                    <a:pt x="150879" y="1726866"/>
                    <a:pt x="148212" y="1724390"/>
                    <a:pt x="150403" y="1724962"/>
                  </a:cubicBezTo>
                  <a:cubicBezTo>
                    <a:pt x="152784" y="1725533"/>
                    <a:pt x="160404" y="1735439"/>
                    <a:pt x="161166" y="1731153"/>
                  </a:cubicBezTo>
                  <a:close/>
                  <a:moveTo>
                    <a:pt x="213839" y="1755251"/>
                  </a:moveTo>
                  <a:cubicBezTo>
                    <a:pt x="182216" y="1734201"/>
                    <a:pt x="168500" y="1757156"/>
                    <a:pt x="206315" y="1767919"/>
                  </a:cubicBezTo>
                  <a:cubicBezTo>
                    <a:pt x="209839" y="1768300"/>
                    <a:pt x="205457" y="1765633"/>
                    <a:pt x="203267" y="1764586"/>
                  </a:cubicBezTo>
                  <a:cubicBezTo>
                    <a:pt x="197647" y="1761823"/>
                    <a:pt x="196313" y="1759156"/>
                    <a:pt x="202600" y="1760775"/>
                  </a:cubicBezTo>
                  <a:cubicBezTo>
                    <a:pt x="204695" y="1761347"/>
                    <a:pt x="208601" y="1762300"/>
                    <a:pt x="204124" y="1760204"/>
                  </a:cubicBezTo>
                  <a:cubicBezTo>
                    <a:pt x="201171" y="1758490"/>
                    <a:pt x="196504" y="1757442"/>
                    <a:pt x="194313" y="1754965"/>
                  </a:cubicBezTo>
                  <a:cubicBezTo>
                    <a:pt x="194885" y="1752965"/>
                    <a:pt x="207077" y="1759918"/>
                    <a:pt x="206886" y="1758585"/>
                  </a:cubicBezTo>
                  <a:cubicBezTo>
                    <a:pt x="208029" y="1757442"/>
                    <a:pt x="198123" y="1753632"/>
                    <a:pt x="201076" y="1752965"/>
                  </a:cubicBezTo>
                  <a:cubicBezTo>
                    <a:pt x="203076" y="1752393"/>
                    <a:pt x="206410" y="1755061"/>
                    <a:pt x="208982" y="1756204"/>
                  </a:cubicBezTo>
                  <a:cubicBezTo>
                    <a:pt x="212506" y="1757728"/>
                    <a:pt x="216125" y="1757442"/>
                    <a:pt x="213839" y="1755251"/>
                  </a:cubicBezTo>
                  <a:close/>
                  <a:moveTo>
                    <a:pt x="252320" y="1766776"/>
                  </a:moveTo>
                  <a:cubicBezTo>
                    <a:pt x="223745" y="1754870"/>
                    <a:pt x="224698" y="1777063"/>
                    <a:pt x="250892" y="1778111"/>
                  </a:cubicBezTo>
                  <a:cubicBezTo>
                    <a:pt x="253368" y="1777825"/>
                    <a:pt x="249653" y="1776396"/>
                    <a:pt x="247939" y="1775920"/>
                  </a:cubicBezTo>
                  <a:cubicBezTo>
                    <a:pt x="242986" y="1774587"/>
                    <a:pt x="241462" y="1772491"/>
                    <a:pt x="247653" y="1773063"/>
                  </a:cubicBezTo>
                  <a:cubicBezTo>
                    <a:pt x="249844" y="1773253"/>
                    <a:pt x="249177" y="1772872"/>
                    <a:pt x="247272" y="1772301"/>
                  </a:cubicBezTo>
                  <a:cubicBezTo>
                    <a:pt x="244796" y="1771348"/>
                    <a:pt x="241271" y="1771443"/>
                    <a:pt x="239271" y="1769824"/>
                  </a:cubicBezTo>
                  <a:cubicBezTo>
                    <a:pt x="238604" y="1768776"/>
                    <a:pt x="241938" y="1769538"/>
                    <a:pt x="243367" y="1769824"/>
                  </a:cubicBezTo>
                  <a:cubicBezTo>
                    <a:pt x="250225" y="1771348"/>
                    <a:pt x="249463" y="1770300"/>
                    <a:pt x="246701" y="1769158"/>
                  </a:cubicBezTo>
                  <a:cubicBezTo>
                    <a:pt x="245177" y="1768491"/>
                    <a:pt x="242033" y="1767729"/>
                    <a:pt x="243176" y="1766967"/>
                  </a:cubicBezTo>
                  <a:cubicBezTo>
                    <a:pt x="243748" y="1765824"/>
                    <a:pt x="255940" y="1771062"/>
                    <a:pt x="252320" y="1766776"/>
                  </a:cubicBezTo>
                  <a:close/>
                  <a:moveTo>
                    <a:pt x="302231" y="1787160"/>
                  </a:moveTo>
                  <a:cubicBezTo>
                    <a:pt x="296516" y="1786493"/>
                    <a:pt x="294421" y="1784397"/>
                    <a:pt x="301374" y="1783921"/>
                  </a:cubicBezTo>
                  <a:cubicBezTo>
                    <a:pt x="303851" y="1783731"/>
                    <a:pt x="302993" y="1783350"/>
                    <a:pt x="300803" y="1783064"/>
                  </a:cubicBezTo>
                  <a:cubicBezTo>
                    <a:pt x="297183" y="1783254"/>
                    <a:pt x="284610" y="1780968"/>
                    <a:pt x="296040" y="1780968"/>
                  </a:cubicBezTo>
                  <a:cubicBezTo>
                    <a:pt x="311375" y="1781254"/>
                    <a:pt x="293278" y="1779254"/>
                    <a:pt x="295278" y="1777730"/>
                  </a:cubicBezTo>
                  <a:cubicBezTo>
                    <a:pt x="296516" y="1776587"/>
                    <a:pt x="300136" y="1777730"/>
                    <a:pt x="302422" y="1778016"/>
                  </a:cubicBezTo>
                  <a:cubicBezTo>
                    <a:pt x="317281" y="1776111"/>
                    <a:pt x="289182" y="1772491"/>
                    <a:pt x="286801" y="1775158"/>
                  </a:cubicBezTo>
                  <a:cubicBezTo>
                    <a:pt x="273752" y="1778683"/>
                    <a:pt x="287468" y="1789255"/>
                    <a:pt x="296040" y="1789160"/>
                  </a:cubicBezTo>
                  <a:cubicBezTo>
                    <a:pt x="299945" y="1790112"/>
                    <a:pt x="313280" y="1789065"/>
                    <a:pt x="302231" y="1787160"/>
                  </a:cubicBezTo>
                  <a:close/>
                  <a:moveTo>
                    <a:pt x="401768" y="1773349"/>
                  </a:moveTo>
                  <a:cubicBezTo>
                    <a:pt x="364715" y="1770872"/>
                    <a:pt x="363953" y="1800876"/>
                    <a:pt x="402053" y="1789636"/>
                  </a:cubicBezTo>
                  <a:cubicBezTo>
                    <a:pt x="405387" y="1787731"/>
                    <a:pt x="398720" y="1788017"/>
                    <a:pt x="397672" y="1788112"/>
                  </a:cubicBezTo>
                  <a:cubicBezTo>
                    <a:pt x="389195" y="1788874"/>
                    <a:pt x="390623" y="1785826"/>
                    <a:pt x="396719" y="1784302"/>
                  </a:cubicBezTo>
                  <a:cubicBezTo>
                    <a:pt x="402720" y="1782207"/>
                    <a:pt x="388718" y="1784397"/>
                    <a:pt x="387385" y="1784493"/>
                  </a:cubicBezTo>
                  <a:cubicBezTo>
                    <a:pt x="381670" y="1784493"/>
                    <a:pt x="387194" y="1782112"/>
                    <a:pt x="390433" y="1782112"/>
                  </a:cubicBezTo>
                  <a:cubicBezTo>
                    <a:pt x="399767" y="1780778"/>
                    <a:pt x="398529" y="1779730"/>
                    <a:pt x="394624" y="1779540"/>
                  </a:cubicBezTo>
                  <a:cubicBezTo>
                    <a:pt x="392528" y="1779445"/>
                    <a:pt x="388147" y="1780016"/>
                    <a:pt x="389576" y="1778301"/>
                  </a:cubicBezTo>
                  <a:cubicBezTo>
                    <a:pt x="391004" y="1776587"/>
                    <a:pt x="395195" y="1777158"/>
                    <a:pt x="397958" y="1776873"/>
                  </a:cubicBezTo>
                  <a:cubicBezTo>
                    <a:pt x="401958" y="1776587"/>
                    <a:pt x="404816" y="1774111"/>
                    <a:pt x="401768" y="1773349"/>
                  </a:cubicBezTo>
                  <a:close/>
                  <a:moveTo>
                    <a:pt x="472538" y="1768015"/>
                  </a:moveTo>
                  <a:cubicBezTo>
                    <a:pt x="467014" y="1769729"/>
                    <a:pt x="464252" y="1768491"/>
                    <a:pt x="470348" y="1765157"/>
                  </a:cubicBezTo>
                  <a:cubicBezTo>
                    <a:pt x="472538" y="1763919"/>
                    <a:pt x="471586" y="1763919"/>
                    <a:pt x="469395" y="1764586"/>
                  </a:cubicBezTo>
                  <a:cubicBezTo>
                    <a:pt x="467014" y="1765252"/>
                    <a:pt x="464728" y="1766300"/>
                    <a:pt x="462442" y="1766967"/>
                  </a:cubicBezTo>
                  <a:cubicBezTo>
                    <a:pt x="457870" y="1768110"/>
                    <a:pt x="461013" y="1765157"/>
                    <a:pt x="464156" y="1764490"/>
                  </a:cubicBezTo>
                  <a:cubicBezTo>
                    <a:pt x="471586" y="1761728"/>
                    <a:pt x="470157" y="1761061"/>
                    <a:pt x="466823" y="1761633"/>
                  </a:cubicBezTo>
                  <a:cubicBezTo>
                    <a:pt x="457679" y="1763824"/>
                    <a:pt x="463585" y="1759347"/>
                    <a:pt x="468728" y="1758870"/>
                  </a:cubicBezTo>
                  <a:cubicBezTo>
                    <a:pt x="482540" y="1750203"/>
                    <a:pt x="449202" y="1759347"/>
                    <a:pt x="449964" y="1767538"/>
                  </a:cubicBezTo>
                  <a:cubicBezTo>
                    <a:pt x="451298" y="1783064"/>
                    <a:pt x="490445" y="1764109"/>
                    <a:pt x="472538" y="1768015"/>
                  </a:cubicBezTo>
                  <a:close/>
                  <a:moveTo>
                    <a:pt x="519211" y="1743916"/>
                  </a:moveTo>
                  <a:cubicBezTo>
                    <a:pt x="493874" y="1744392"/>
                    <a:pt x="480349" y="1776301"/>
                    <a:pt x="515306" y="1760680"/>
                  </a:cubicBezTo>
                  <a:cubicBezTo>
                    <a:pt x="518163" y="1758775"/>
                    <a:pt x="514258" y="1759061"/>
                    <a:pt x="512353" y="1759537"/>
                  </a:cubicBezTo>
                  <a:cubicBezTo>
                    <a:pt x="507019" y="1760871"/>
                    <a:pt x="505685" y="1759061"/>
                    <a:pt x="512639" y="1755727"/>
                  </a:cubicBezTo>
                  <a:cubicBezTo>
                    <a:pt x="515115" y="1754489"/>
                    <a:pt x="514448" y="1754394"/>
                    <a:pt x="512353" y="1754965"/>
                  </a:cubicBezTo>
                  <a:cubicBezTo>
                    <a:pt x="509686" y="1755251"/>
                    <a:pt x="505971" y="1757632"/>
                    <a:pt x="503590" y="1756870"/>
                  </a:cubicBezTo>
                  <a:cubicBezTo>
                    <a:pt x="503018" y="1755822"/>
                    <a:pt x="506733" y="1754679"/>
                    <a:pt x="508352" y="1754108"/>
                  </a:cubicBezTo>
                  <a:cubicBezTo>
                    <a:pt x="515972" y="1751727"/>
                    <a:pt x="515306" y="1750774"/>
                    <a:pt x="512258" y="1751060"/>
                  </a:cubicBezTo>
                  <a:cubicBezTo>
                    <a:pt x="510638" y="1751155"/>
                    <a:pt x="507114" y="1752203"/>
                    <a:pt x="508638" y="1750393"/>
                  </a:cubicBezTo>
                  <a:cubicBezTo>
                    <a:pt x="510162" y="1748488"/>
                    <a:pt x="513305" y="1748583"/>
                    <a:pt x="515591" y="1748012"/>
                  </a:cubicBezTo>
                  <a:cubicBezTo>
                    <a:pt x="518639" y="1747155"/>
                    <a:pt x="521402" y="1744392"/>
                    <a:pt x="519211" y="1743916"/>
                  </a:cubicBezTo>
                  <a:close/>
                  <a:moveTo>
                    <a:pt x="565407" y="1731438"/>
                  </a:moveTo>
                  <a:cubicBezTo>
                    <a:pt x="558835" y="1735058"/>
                    <a:pt x="557311" y="1732296"/>
                    <a:pt x="563026" y="1728009"/>
                  </a:cubicBezTo>
                  <a:cubicBezTo>
                    <a:pt x="567884" y="1723628"/>
                    <a:pt x="555692" y="1731153"/>
                    <a:pt x="554358" y="1731629"/>
                  </a:cubicBezTo>
                  <a:cubicBezTo>
                    <a:pt x="549024" y="1733820"/>
                    <a:pt x="553120" y="1729343"/>
                    <a:pt x="556263" y="1728200"/>
                  </a:cubicBezTo>
                  <a:cubicBezTo>
                    <a:pt x="564455" y="1723437"/>
                    <a:pt x="562835" y="1722771"/>
                    <a:pt x="559121" y="1724104"/>
                  </a:cubicBezTo>
                  <a:cubicBezTo>
                    <a:pt x="557120" y="1724866"/>
                    <a:pt x="553215" y="1726866"/>
                    <a:pt x="553882" y="1724771"/>
                  </a:cubicBezTo>
                  <a:cubicBezTo>
                    <a:pt x="554549" y="1722675"/>
                    <a:pt x="558644" y="1721533"/>
                    <a:pt x="561121" y="1720199"/>
                  </a:cubicBezTo>
                  <a:cubicBezTo>
                    <a:pt x="574932" y="1707816"/>
                    <a:pt x="545786" y="1722199"/>
                    <a:pt x="544643" y="1726866"/>
                  </a:cubicBezTo>
                  <a:cubicBezTo>
                    <a:pt x="533213" y="1739249"/>
                    <a:pt x="549405" y="1744678"/>
                    <a:pt x="560359" y="1738201"/>
                  </a:cubicBezTo>
                  <a:cubicBezTo>
                    <a:pt x="564359" y="1736868"/>
                    <a:pt x="577409" y="1726295"/>
                    <a:pt x="565407" y="1731438"/>
                  </a:cubicBezTo>
                  <a:close/>
                  <a:moveTo>
                    <a:pt x="604841" y="1703435"/>
                  </a:moveTo>
                  <a:cubicBezTo>
                    <a:pt x="601126" y="1706483"/>
                    <a:pt x="596744" y="1706864"/>
                    <a:pt x="601316" y="1701149"/>
                  </a:cubicBezTo>
                  <a:cubicBezTo>
                    <a:pt x="601697" y="1700578"/>
                    <a:pt x="601602" y="1700482"/>
                    <a:pt x="601031" y="1700673"/>
                  </a:cubicBezTo>
                  <a:cubicBezTo>
                    <a:pt x="597887" y="1702292"/>
                    <a:pt x="595792" y="1706388"/>
                    <a:pt x="592363" y="1707436"/>
                  </a:cubicBezTo>
                  <a:cubicBezTo>
                    <a:pt x="590077" y="1707150"/>
                    <a:pt x="595411" y="1703054"/>
                    <a:pt x="596173" y="1702101"/>
                  </a:cubicBezTo>
                  <a:cubicBezTo>
                    <a:pt x="602364" y="1694672"/>
                    <a:pt x="590839" y="1704768"/>
                    <a:pt x="590267" y="1702578"/>
                  </a:cubicBezTo>
                  <a:cubicBezTo>
                    <a:pt x="589886" y="1701435"/>
                    <a:pt x="591982" y="1700006"/>
                    <a:pt x="593887" y="1698672"/>
                  </a:cubicBezTo>
                  <a:cubicBezTo>
                    <a:pt x="596078" y="1697720"/>
                    <a:pt x="599888" y="1692576"/>
                    <a:pt x="595125" y="1694005"/>
                  </a:cubicBezTo>
                  <a:cubicBezTo>
                    <a:pt x="570170" y="1707816"/>
                    <a:pt x="584552" y="1724200"/>
                    <a:pt x="604079" y="1708007"/>
                  </a:cubicBezTo>
                  <a:cubicBezTo>
                    <a:pt x="608174" y="1705054"/>
                    <a:pt x="613413" y="1698101"/>
                    <a:pt x="604841" y="1703435"/>
                  </a:cubicBezTo>
                  <a:close/>
                  <a:moveTo>
                    <a:pt x="689423" y="1644570"/>
                  </a:moveTo>
                  <a:cubicBezTo>
                    <a:pt x="684565" y="1647047"/>
                    <a:pt x="682755" y="1645523"/>
                    <a:pt x="688565" y="1640665"/>
                  </a:cubicBezTo>
                  <a:cubicBezTo>
                    <a:pt x="690661" y="1638855"/>
                    <a:pt x="689899" y="1638951"/>
                    <a:pt x="687994" y="1639903"/>
                  </a:cubicBezTo>
                  <a:cubicBezTo>
                    <a:pt x="684470" y="1642666"/>
                    <a:pt x="674278" y="1646952"/>
                    <a:pt x="683803" y="1639999"/>
                  </a:cubicBezTo>
                  <a:cubicBezTo>
                    <a:pt x="690566" y="1635808"/>
                    <a:pt x="689613" y="1635045"/>
                    <a:pt x="686756" y="1635998"/>
                  </a:cubicBezTo>
                  <a:cubicBezTo>
                    <a:pt x="685232" y="1636474"/>
                    <a:pt x="682088" y="1638284"/>
                    <a:pt x="682946" y="1636093"/>
                  </a:cubicBezTo>
                  <a:cubicBezTo>
                    <a:pt x="683898" y="1633807"/>
                    <a:pt x="687041" y="1633236"/>
                    <a:pt x="689042" y="1632093"/>
                  </a:cubicBezTo>
                  <a:cubicBezTo>
                    <a:pt x="691899" y="1630569"/>
                    <a:pt x="693899" y="1627140"/>
                    <a:pt x="691518" y="1627140"/>
                  </a:cubicBezTo>
                  <a:cubicBezTo>
                    <a:pt x="666467" y="1633236"/>
                    <a:pt x="663800" y="1669145"/>
                    <a:pt x="692661" y="1645142"/>
                  </a:cubicBezTo>
                  <a:cubicBezTo>
                    <a:pt x="694852" y="1642475"/>
                    <a:pt x="691137" y="1643618"/>
                    <a:pt x="689423" y="1644570"/>
                  </a:cubicBezTo>
                  <a:close/>
                  <a:moveTo>
                    <a:pt x="820677" y="1543225"/>
                  </a:moveTo>
                  <a:cubicBezTo>
                    <a:pt x="815724" y="1546654"/>
                    <a:pt x="812486" y="1546272"/>
                    <a:pt x="816391" y="1541224"/>
                  </a:cubicBezTo>
                  <a:cubicBezTo>
                    <a:pt x="817820" y="1539605"/>
                    <a:pt x="820487" y="1536557"/>
                    <a:pt x="816391" y="1539319"/>
                  </a:cubicBezTo>
                  <a:cubicBezTo>
                    <a:pt x="813057" y="1542653"/>
                    <a:pt x="800579" y="1550368"/>
                    <a:pt x="810676" y="1540653"/>
                  </a:cubicBezTo>
                  <a:cubicBezTo>
                    <a:pt x="818010" y="1534747"/>
                    <a:pt x="816296" y="1534366"/>
                    <a:pt x="812771" y="1535986"/>
                  </a:cubicBezTo>
                  <a:cubicBezTo>
                    <a:pt x="810771" y="1536938"/>
                    <a:pt x="807342" y="1539605"/>
                    <a:pt x="807533" y="1537319"/>
                  </a:cubicBezTo>
                  <a:cubicBezTo>
                    <a:pt x="807723" y="1534938"/>
                    <a:pt x="811819" y="1533318"/>
                    <a:pt x="814105" y="1531699"/>
                  </a:cubicBezTo>
                  <a:cubicBezTo>
                    <a:pt x="817343" y="1529413"/>
                    <a:pt x="818582" y="1525699"/>
                    <a:pt x="815343" y="1526270"/>
                  </a:cubicBezTo>
                  <a:cubicBezTo>
                    <a:pt x="781625" y="1541415"/>
                    <a:pt x="798865" y="1572942"/>
                    <a:pt x="825344" y="1542653"/>
                  </a:cubicBezTo>
                  <a:cubicBezTo>
                    <a:pt x="827059" y="1539700"/>
                    <a:pt x="822582" y="1541796"/>
                    <a:pt x="820677" y="1543225"/>
                  </a:cubicBezTo>
                  <a:close/>
                  <a:moveTo>
                    <a:pt x="880018" y="1495790"/>
                  </a:moveTo>
                  <a:cubicBezTo>
                    <a:pt x="875255" y="1498838"/>
                    <a:pt x="872112" y="1498266"/>
                    <a:pt x="876875" y="1493123"/>
                  </a:cubicBezTo>
                  <a:cubicBezTo>
                    <a:pt x="879827" y="1489122"/>
                    <a:pt x="870969" y="1496362"/>
                    <a:pt x="869826" y="1497124"/>
                  </a:cubicBezTo>
                  <a:cubicBezTo>
                    <a:pt x="865730" y="1499600"/>
                    <a:pt x="867826" y="1495504"/>
                    <a:pt x="870588" y="1493980"/>
                  </a:cubicBezTo>
                  <a:cubicBezTo>
                    <a:pt x="876875" y="1489027"/>
                    <a:pt x="875351" y="1488837"/>
                    <a:pt x="872207" y="1490170"/>
                  </a:cubicBezTo>
                  <a:cubicBezTo>
                    <a:pt x="863921" y="1494933"/>
                    <a:pt x="868016" y="1488551"/>
                    <a:pt x="873160" y="1486741"/>
                  </a:cubicBezTo>
                  <a:cubicBezTo>
                    <a:pt x="881732" y="1478264"/>
                    <a:pt x="867064" y="1484455"/>
                    <a:pt x="864778" y="1487789"/>
                  </a:cubicBezTo>
                  <a:cubicBezTo>
                    <a:pt x="848966" y="1501029"/>
                    <a:pt x="863635" y="1511792"/>
                    <a:pt x="877160" y="1501981"/>
                  </a:cubicBezTo>
                  <a:cubicBezTo>
                    <a:pt x="880685" y="1499981"/>
                    <a:pt x="889829" y="1490646"/>
                    <a:pt x="880018" y="1495790"/>
                  </a:cubicBezTo>
                  <a:close/>
                  <a:moveTo>
                    <a:pt x="925547" y="1460738"/>
                  </a:moveTo>
                  <a:cubicBezTo>
                    <a:pt x="899258" y="1461500"/>
                    <a:pt x="892496" y="1499029"/>
                    <a:pt x="924119" y="1479597"/>
                  </a:cubicBezTo>
                  <a:cubicBezTo>
                    <a:pt x="929072" y="1474740"/>
                    <a:pt x="907545" y="1483788"/>
                    <a:pt x="920594" y="1474168"/>
                  </a:cubicBezTo>
                  <a:cubicBezTo>
                    <a:pt x="922880" y="1472740"/>
                    <a:pt x="922118" y="1472644"/>
                    <a:pt x="920118" y="1473311"/>
                  </a:cubicBezTo>
                  <a:cubicBezTo>
                    <a:pt x="917546" y="1473787"/>
                    <a:pt x="914117" y="1476645"/>
                    <a:pt x="911641" y="1475883"/>
                  </a:cubicBezTo>
                  <a:cubicBezTo>
                    <a:pt x="910879" y="1474740"/>
                    <a:pt x="914403" y="1473216"/>
                    <a:pt x="915927" y="1472644"/>
                  </a:cubicBezTo>
                  <a:cubicBezTo>
                    <a:pt x="923166" y="1469596"/>
                    <a:pt x="922309" y="1468644"/>
                    <a:pt x="919356" y="1469025"/>
                  </a:cubicBezTo>
                  <a:cubicBezTo>
                    <a:pt x="917737" y="1469215"/>
                    <a:pt x="914308" y="1470549"/>
                    <a:pt x="915546" y="1468453"/>
                  </a:cubicBezTo>
                  <a:cubicBezTo>
                    <a:pt x="916022" y="1465882"/>
                    <a:pt x="930119" y="1464262"/>
                    <a:pt x="925547" y="1460738"/>
                  </a:cubicBezTo>
                  <a:close/>
                  <a:moveTo>
                    <a:pt x="977840" y="1451118"/>
                  </a:moveTo>
                  <a:cubicBezTo>
                    <a:pt x="970886" y="1453308"/>
                    <a:pt x="969743" y="1449975"/>
                    <a:pt x="975839" y="1446736"/>
                  </a:cubicBezTo>
                  <a:cubicBezTo>
                    <a:pt x="980316" y="1444165"/>
                    <a:pt x="973172" y="1446165"/>
                    <a:pt x="971934" y="1446832"/>
                  </a:cubicBezTo>
                  <a:cubicBezTo>
                    <a:pt x="969743" y="1447498"/>
                    <a:pt x="966695" y="1449689"/>
                    <a:pt x="964505" y="1448927"/>
                  </a:cubicBezTo>
                  <a:cubicBezTo>
                    <a:pt x="963647" y="1445784"/>
                    <a:pt x="974315" y="1444260"/>
                    <a:pt x="975458" y="1441879"/>
                  </a:cubicBezTo>
                  <a:cubicBezTo>
                    <a:pt x="975268" y="1439592"/>
                    <a:pt x="965648" y="1444069"/>
                    <a:pt x="966981" y="1440926"/>
                  </a:cubicBezTo>
                  <a:cubicBezTo>
                    <a:pt x="968124" y="1438354"/>
                    <a:pt x="972696" y="1438354"/>
                    <a:pt x="974982" y="1437592"/>
                  </a:cubicBezTo>
                  <a:cubicBezTo>
                    <a:pt x="978887" y="1436449"/>
                    <a:pt x="981269" y="1433116"/>
                    <a:pt x="977649" y="1432734"/>
                  </a:cubicBezTo>
                  <a:cubicBezTo>
                    <a:pt x="970696" y="1432544"/>
                    <a:pt x="961838" y="1436830"/>
                    <a:pt x="957170" y="1441593"/>
                  </a:cubicBezTo>
                  <a:cubicBezTo>
                    <a:pt x="945169" y="1452261"/>
                    <a:pt x="960409" y="1462357"/>
                    <a:pt x="972125" y="1457214"/>
                  </a:cubicBezTo>
                  <a:cubicBezTo>
                    <a:pt x="976316" y="1456261"/>
                    <a:pt x="990127" y="1448927"/>
                    <a:pt x="977840" y="1451118"/>
                  </a:cubicBezTo>
                  <a:close/>
                  <a:moveTo>
                    <a:pt x="1018607" y="1433973"/>
                  </a:moveTo>
                  <a:cubicBezTo>
                    <a:pt x="1013749" y="1435020"/>
                    <a:pt x="1011368" y="1433401"/>
                    <a:pt x="1016892" y="1430639"/>
                  </a:cubicBezTo>
                  <a:cubicBezTo>
                    <a:pt x="1018892" y="1429687"/>
                    <a:pt x="1018035" y="1429496"/>
                    <a:pt x="1016130" y="1429972"/>
                  </a:cubicBezTo>
                  <a:cubicBezTo>
                    <a:pt x="1012987" y="1431401"/>
                    <a:pt x="1001843" y="1432830"/>
                    <a:pt x="1011463" y="1429210"/>
                  </a:cubicBezTo>
                  <a:cubicBezTo>
                    <a:pt x="1018226" y="1427210"/>
                    <a:pt x="1017083" y="1426448"/>
                    <a:pt x="1014035" y="1426543"/>
                  </a:cubicBezTo>
                  <a:cubicBezTo>
                    <a:pt x="1012320" y="1426638"/>
                    <a:pt x="1009082" y="1427496"/>
                    <a:pt x="1009748" y="1425876"/>
                  </a:cubicBezTo>
                  <a:cubicBezTo>
                    <a:pt x="1010320" y="1424257"/>
                    <a:pt x="1013844" y="1424353"/>
                    <a:pt x="1016035" y="1423876"/>
                  </a:cubicBezTo>
                  <a:cubicBezTo>
                    <a:pt x="1028513" y="1417304"/>
                    <a:pt x="1002986" y="1421495"/>
                    <a:pt x="1001652" y="1426067"/>
                  </a:cubicBezTo>
                  <a:cubicBezTo>
                    <a:pt x="992984" y="1434258"/>
                    <a:pt x="1006224" y="1440640"/>
                    <a:pt x="1014511" y="1438164"/>
                  </a:cubicBezTo>
                  <a:cubicBezTo>
                    <a:pt x="1017845" y="1437878"/>
                    <a:pt x="1028227" y="1432830"/>
                    <a:pt x="1018607" y="1433973"/>
                  </a:cubicBezTo>
                  <a:close/>
                  <a:moveTo>
                    <a:pt x="1072137" y="1430353"/>
                  </a:moveTo>
                  <a:cubicBezTo>
                    <a:pt x="1066613" y="1430353"/>
                    <a:pt x="1064231" y="1428067"/>
                    <a:pt x="1070994" y="1426258"/>
                  </a:cubicBezTo>
                  <a:cubicBezTo>
                    <a:pt x="1075661" y="1424448"/>
                    <a:pt x="1064327" y="1425781"/>
                    <a:pt x="1062993" y="1425686"/>
                  </a:cubicBezTo>
                  <a:cubicBezTo>
                    <a:pt x="1058231" y="1425400"/>
                    <a:pt x="1062041" y="1423114"/>
                    <a:pt x="1065279" y="1423400"/>
                  </a:cubicBezTo>
                  <a:cubicBezTo>
                    <a:pt x="1073280" y="1422733"/>
                    <a:pt x="1072137" y="1421590"/>
                    <a:pt x="1068708" y="1421019"/>
                  </a:cubicBezTo>
                  <a:cubicBezTo>
                    <a:pt x="1059088" y="1420352"/>
                    <a:pt x="1066041" y="1417304"/>
                    <a:pt x="1071470" y="1418542"/>
                  </a:cubicBezTo>
                  <a:cubicBezTo>
                    <a:pt x="1086710" y="1414256"/>
                    <a:pt x="1058231" y="1412637"/>
                    <a:pt x="1054992" y="1417875"/>
                  </a:cubicBezTo>
                  <a:cubicBezTo>
                    <a:pt x="1043753" y="1425115"/>
                    <a:pt x="1056897" y="1435116"/>
                    <a:pt x="1066517" y="1434258"/>
                  </a:cubicBezTo>
                  <a:cubicBezTo>
                    <a:pt x="1070423" y="1434449"/>
                    <a:pt x="1082900" y="1431211"/>
                    <a:pt x="1072137" y="1430353"/>
                  </a:cubicBezTo>
                  <a:close/>
                  <a:moveTo>
                    <a:pt x="1075280" y="1467882"/>
                  </a:moveTo>
                  <a:cubicBezTo>
                    <a:pt x="1079281" y="1469311"/>
                    <a:pt x="1097283" y="1466548"/>
                    <a:pt x="1084520" y="1464072"/>
                  </a:cubicBezTo>
                  <a:cubicBezTo>
                    <a:pt x="1078614" y="1463595"/>
                    <a:pt x="1076233" y="1460547"/>
                    <a:pt x="1083567" y="1458928"/>
                  </a:cubicBezTo>
                  <a:cubicBezTo>
                    <a:pt x="1086234" y="1458357"/>
                    <a:pt x="1085282" y="1457880"/>
                    <a:pt x="1082900" y="1457690"/>
                  </a:cubicBezTo>
                  <a:cubicBezTo>
                    <a:pt x="1080329" y="1457500"/>
                    <a:pt x="1077566" y="1457595"/>
                    <a:pt x="1074899" y="1457690"/>
                  </a:cubicBezTo>
                  <a:cubicBezTo>
                    <a:pt x="1069565" y="1457309"/>
                    <a:pt x="1074137" y="1454547"/>
                    <a:pt x="1077566" y="1454928"/>
                  </a:cubicBezTo>
                  <a:cubicBezTo>
                    <a:pt x="1086234" y="1454833"/>
                    <a:pt x="1085091" y="1453308"/>
                    <a:pt x="1081376" y="1452261"/>
                  </a:cubicBezTo>
                  <a:cubicBezTo>
                    <a:pt x="1080138" y="1451689"/>
                    <a:pt x="1075376" y="1452070"/>
                    <a:pt x="1076423" y="1449784"/>
                  </a:cubicBezTo>
                  <a:cubicBezTo>
                    <a:pt x="1077662" y="1447689"/>
                    <a:pt x="1081853" y="1449213"/>
                    <a:pt x="1084520" y="1449403"/>
                  </a:cubicBezTo>
                  <a:cubicBezTo>
                    <a:pt x="1088234" y="1449689"/>
                    <a:pt x="1091187" y="1447212"/>
                    <a:pt x="1088139" y="1445403"/>
                  </a:cubicBezTo>
                  <a:cubicBezTo>
                    <a:pt x="1067375" y="1436830"/>
                    <a:pt x="1047753" y="1460452"/>
                    <a:pt x="1075280" y="1467882"/>
                  </a:cubicBezTo>
                  <a:close/>
                  <a:moveTo>
                    <a:pt x="1053182" y="1485503"/>
                  </a:moveTo>
                  <a:cubicBezTo>
                    <a:pt x="1056992" y="1488456"/>
                    <a:pt x="1064231" y="1487884"/>
                    <a:pt x="1068422" y="1485884"/>
                  </a:cubicBezTo>
                  <a:cubicBezTo>
                    <a:pt x="1072232" y="1482836"/>
                    <a:pt x="1053659" y="1484550"/>
                    <a:pt x="1064422" y="1479693"/>
                  </a:cubicBezTo>
                  <a:cubicBezTo>
                    <a:pt x="1068899" y="1477407"/>
                    <a:pt x="1056802" y="1480169"/>
                    <a:pt x="1056326" y="1478836"/>
                  </a:cubicBezTo>
                  <a:cubicBezTo>
                    <a:pt x="1055087" y="1475978"/>
                    <a:pt x="1069756" y="1476835"/>
                    <a:pt x="1062422" y="1474359"/>
                  </a:cubicBezTo>
                  <a:cubicBezTo>
                    <a:pt x="1060898" y="1473978"/>
                    <a:pt x="1057850" y="1474549"/>
                    <a:pt x="1058612" y="1472835"/>
                  </a:cubicBezTo>
                  <a:cubicBezTo>
                    <a:pt x="1059564" y="1470930"/>
                    <a:pt x="1062803" y="1471978"/>
                    <a:pt x="1064517" y="1471882"/>
                  </a:cubicBezTo>
                  <a:cubicBezTo>
                    <a:pt x="1067279" y="1471882"/>
                    <a:pt x="1069184" y="1469787"/>
                    <a:pt x="1066898" y="1468549"/>
                  </a:cubicBezTo>
                  <a:cubicBezTo>
                    <a:pt x="1055754" y="1463976"/>
                    <a:pt x="1039562" y="1477026"/>
                    <a:pt x="1053182" y="1485503"/>
                  </a:cubicBezTo>
                  <a:close/>
                  <a:moveTo>
                    <a:pt x="1042514" y="1465786"/>
                  </a:moveTo>
                  <a:cubicBezTo>
                    <a:pt x="1047848" y="1464929"/>
                    <a:pt x="1061564" y="1458262"/>
                    <a:pt x="1047467" y="1459214"/>
                  </a:cubicBezTo>
                  <a:cubicBezTo>
                    <a:pt x="1045277" y="1459500"/>
                    <a:pt x="1042229" y="1459976"/>
                    <a:pt x="1040514" y="1458928"/>
                  </a:cubicBezTo>
                  <a:cubicBezTo>
                    <a:pt x="1037276" y="1457118"/>
                    <a:pt x="1044896" y="1453785"/>
                    <a:pt x="1045086" y="1452451"/>
                  </a:cubicBezTo>
                  <a:cubicBezTo>
                    <a:pt x="1040609" y="1451784"/>
                    <a:pt x="1034799" y="1456642"/>
                    <a:pt x="1030322" y="1455213"/>
                  </a:cubicBezTo>
                  <a:cubicBezTo>
                    <a:pt x="1028132" y="1453785"/>
                    <a:pt x="1032894" y="1452166"/>
                    <a:pt x="1034799" y="1451594"/>
                  </a:cubicBezTo>
                  <a:cubicBezTo>
                    <a:pt x="1044515" y="1448355"/>
                    <a:pt x="1042419" y="1447117"/>
                    <a:pt x="1037657" y="1447403"/>
                  </a:cubicBezTo>
                  <a:cubicBezTo>
                    <a:pt x="1035085" y="1447498"/>
                    <a:pt x="1030418" y="1448927"/>
                    <a:pt x="1030703" y="1446450"/>
                  </a:cubicBezTo>
                  <a:cubicBezTo>
                    <a:pt x="1030989" y="1443879"/>
                    <a:pt x="1036514" y="1443974"/>
                    <a:pt x="1039657" y="1443212"/>
                  </a:cubicBezTo>
                  <a:cubicBezTo>
                    <a:pt x="1043467" y="1442450"/>
                    <a:pt x="1046420" y="1438640"/>
                    <a:pt x="1041276" y="1437687"/>
                  </a:cubicBezTo>
                  <a:cubicBezTo>
                    <a:pt x="1007653" y="1437687"/>
                    <a:pt x="1007748" y="1470644"/>
                    <a:pt x="1042514" y="1465786"/>
                  </a:cubicBezTo>
                  <a:close/>
                  <a:moveTo>
                    <a:pt x="1011749" y="1490837"/>
                  </a:moveTo>
                  <a:cubicBezTo>
                    <a:pt x="1014416" y="1494075"/>
                    <a:pt x="1033370" y="1486837"/>
                    <a:pt x="1022512" y="1487122"/>
                  </a:cubicBezTo>
                  <a:cubicBezTo>
                    <a:pt x="1020512" y="1487503"/>
                    <a:pt x="1018988" y="1487217"/>
                    <a:pt x="1018511" y="1486646"/>
                  </a:cubicBezTo>
                  <a:cubicBezTo>
                    <a:pt x="1016606" y="1485503"/>
                    <a:pt x="1024703" y="1482169"/>
                    <a:pt x="1020131" y="1483026"/>
                  </a:cubicBezTo>
                  <a:cubicBezTo>
                    <a:pt x="1017940" y="1483122"/>
                    <a:pt x="1015463" y="1485217"/>
                    <a:pt x="1013368" y="1484455"/>
                  </a:cubicBezTo>
                  <a:cubicBezTo>
                    <a:pt x="1011749" y="1482265"/>
                    <a:pt x="1025084" y="1480359"/>
                    <a:pt x="1018130" y="1479597"/>
                  </a:cubicBezTo>
                  <a:cubicBezTo>
                    <a:pt x="1014701" y="1480550"/>
                    <a:pt x="1012606" y="1478836"/>
                    <a:pt x="1016511" y="1477502"/>
                  </a:cubicBezTo>
                  <a:cubicBezTo>
                    <a:pt x="1018702" y="1477692"/>
                    <a:pt x="1024893" y="1475597"/>
                    <a:pt x="1021083" y="1473787"/>
                  </a:cubicBezTo>
                  <a:cubicBezTo>
                    <a:pt x="1010796" y="1471882"/>
                    <a:pt x="997937" y="1485884"/>
                    <a:pt x="1011749" y="1490837"/>
                  </a:cubicBezTo>
                  <a:close/>
                  <a:moveTo>
                    <a:pt x="1002128" y="1476930"/>
                  </a:moveTo>
                  <a:cubicBezTo>
                    <a:pt x="1008701" y="1472549"/>
                    <a:pt x="982888" y="1477312"/>
                    <a:pt x="999271" y="1469311"/>
                  </a:cubicBezTo>
                  <a:cubicBezTo>
                    <a:pt x="1002128" y="1468358"/>
                    <a:pt x="1001271" y="1467977"/>
                    <a:pt x="998890" y="1468072"/>
                  </a:cubicBezTo>
                  <a:cubicBezTo>
                    <a:pt x="995842" y="1467882"/>
                    <a:pt x="991460" y="1470454"/>
                    <a:pt x="988984" y="1468834"/>
                  </a:cubicBezTo>
                  <a:cubicBezTo>
                    <a:pt x="987841" y="1465405"/>
                    <a:pt x="1007843" y="1465120"/>
                    <a:pt x="998985" y="1462643"/>
                  </a:cubicBezTo>
                  <a:cubicBezTo>
                    <a:pt x="997080" y="1462262"/>
                    <a:pt x="992984" y="1463024"/>
                    <a:pt x="994794" y="1460738"/>
                  </a:cubicBezTo>
                  <a:cubicBezTo>
                    <a:pt x="996604" y="1458452"/>
                    <a:pt x="1000414" y="1459500"/>
                    <a:pt x="1002986" y="1459309"/>
                  </a:cubicBezTo>
                  <a:cubicBezTo>
                    <a:pt x="1006700" y="1459119"/>
                    <a:pt x="1010320" y="1456071"/>
                    <a:pt x="1007558" y="1454642"/>
                  </a:cubicBezTo>
                  <a:cubicBezTo>
                    <a:pt x="976792" y="1448355"/>
                    <a:pt x="963266" y="1491313"/>
                    <a:pt x="1002128" y="1476930"/>
                  </a:cubicBezTo>
                  <a:close/>
                  <a:moveTo>
                    <a:pt x="970505" y="1507601"/>
                  </a:moveTo>
                  <a:cubicBezTo>
                    <a:pt x="975935" y="1509506"/>
                    <a:pt x="984698" y="1506363"/>
                    <a:pt x="989079" y="1502458"/>
                  </a:cubicBezTo>
                  <a:cubicBezTo>
                    <a:pt x="991175" y="1500267"/>
                    <a:pt x="986984" y="1500648"/>
                    <a:pt x="985079" y="1501219"/>
                  </a:cubicBezTo>
                  <a:cubicBezTo>
                    <a:pt x="978602" y="1503315"/>
                    <a:pt x="978221" y="1499695"/>
                    <a:pt x="982983" y="1496933"/>
                  </a:cubicBezTo>
                  <a:cubicBezTo>
                    <a:pt x="988127" y="1492837"/>
                    <a:pt x="973934" y="1499981"/>
                    <a:pt x="973077" y="1498743"/>
                  </a:cubicBezTo>
                  <a:cubicBezTo>
                    <a:pt x="971744" y="1497695"/>
                    <a:pt x="975268" y="1495885"/>
                    <a:pt x="976887" y="1495314"/>
                  </a:cubicBezTo>
                  <a:cubicBezTo>
                    <a:pt x="984317" y="1492266"/>
                    <a:pt x="982983" y="1491313"/>
                    <a:pt x="979554" y="1491599"/>
                  </a:cubicBezTo>
                  <a:cubicBezTo>
                    <a:pt x="977649" y="1491790"/>
                    <a:pt x="974125" y="1493123"/>
                    <a:pt x="974696" y="1491028"/>
                  </a:cubicBezTo>
                  <a:cubicBezTo>
                    <a:pt x="975363" y="1488837"/>
                    <a:pt x="979268" y="1488741"/>
                    <a:pt x="981554" y="1487979"/>
                  </a:cubicBezTo>
                  <a:cubicBezTo>
                    <a:pt x="984793" y="1486932"/>
                    <a:pt x="986698" y="1483788"/>
                    <a:pt x="983745" y="1483217"/>
                  </a:cubicBezTo>
                  <a:cubicBezTo>
                    <a:pt x="971458" y="1481788"/>
                    <a:pt x="951646" y="1501410"/>
                    <a:pt x="970505" y="1507601"/>
                  </a:cubicBezTo>
                  <a:close/>
                  <a:moveTo>
                    <a:pt x="954599" y="1493504"/>
                  </a:moveTo>
                  <a:cubicBezTo>
                    <a:pt x="958980" y="1491980"/>
                    <a:pt x="970505" y="1482836"/>
                    <a:pt x="958694" y="1486837"/>
                  </a:cubicBezTo>
                  <a:cubicBezTo>
                    <a:pt x="952884" y="1489408"/>
                    <a:pt x="949265" y="1487979"/>
                    <a:pt x="955456" y="1482836"/>
                  </a:cubicBezTo>
                  <a:cubicBezTo>
                    <a:pt x="957742" y="1481026"/>
                    <a:pt x="956599" y="1481026"/>
                    <a:pt x="954218" y="1482074"/>
                  </a:cubicBezTo>
                  <a:cubicBezTo>
                    <a:pt x="950884" y="1483026"/>
                    <a:pt x="947741" y="1486741"/>
                    <a:pt x="944312" y="1486551"/>
                  </a:cubicBezTo>
                  <a:cubicBezTo>
                    <a:pt x="942502" y="1485693"/>
                    <a:pt x="946312" y="1483408"/>
                    <a:pt x="948026" y="1482360"/>
                  </a:cubicBezTo>
                  <a:cubicBezTo>
                    <a:pt x="956027" y="1477788"/>
                    <a:pt x="954313" y="1477216"/>
                    <a:pt x="950312" y="1478074"/>
                  </a:cubicBezTo>
                  <a:cubicBezTo>
                    <a:pt x="948122" y="1478550"/>
                    <a:pt x="944407" y="1480836"/>
                    <a:pt x="944597" y="1478454"/>
                  </a:cubicBezTo>
                  <a:cubicBezTo>
                    <a:pt x="945074" y="1475787"/>
                    <a:pt x="949836" y="1475121"/>
                    <a:pt x="951836" y="1474073"/>
                  </a:cubicBezTo>
                  <a:cubicBezTo>
                    <a:pt x="955456" y="1472454"/>
                    <a:pt x="956980" y="1468929"/>
                    <a:pt x="953265" y="1468929"/>
                  </a:cubicBezTo>
                  <a:cubicBezTo>
                    <a:pt x="927452" y="1472930"/>
                    <a:pt x="923928" y="1504839"/>
                    <a:pt x="954599" y="1493504"/>
                  </a:cubicBezTo>
                  <a:close/>
                  <a:moveTo>
                    <a:pt x="928024" y="1526841"/>
                  </a:moveTo>
                  <a:cubicBezTo>
                    <a:pt x="932310" y="1529128"/>
                    <a:pt x="940216" y="1525794"/>
                    <a:pt x="944026" y="1522746"/>
                  </a:cubicBezTo>
                  <a:cubicBezTo>
                    <a:pt x="948407" y="1518269"/>
                    <a:pt x="928691" y="1526079"/>
                    <a:pt x="940502" y="1517316"/>
                  </a:cubicBezTo>
                  <a:cubicBezTo>
                    <a:pt x="942597" y="1515983"/>
                    <a:pt x="941835" y="1515888"/>
                    <a:pt x="940025" y="1516459"/>
                  </a:cubicBezTo>
                  <a:cubicBezTo>
                    <a:pt x="937644" y="1516840"/>
                    <a:pt x="934501" y="1519412"/>
                    <a:pt x="932215" y="1518555"/>
                  </a:cubicBezTo>
                  <a:cubicBezTo>
                    <a:pt x="931453" y="1517412"/>
                    <a:pt x="934691" y="1516174"/>
                    <a:pt x="936025" y="1515602"/>
                  </a:cubicBezTo>
                  <a:cubicBezTo>
                    <a:pt x="942597" y="1513030"/>
                    <a:pt x="941835" y="1511983"/>
                    <a:pt x="939073" y="1512173"/>
                  </a:cubicBezTo>
                  <a:cubicBezTo>
                    <a:pt x="937549" y="1512268"/>
                    <a:pt x="934406" y="1513411"/>
                    <a:pt x="935453" y="1511411"/>
                  </a:cubicBezTo>
                  <a:cubicBezTo>
                    <a:pt x="936501" y="1509316"/>
                    <a:pt x="939549" y="1509411"/>
                    <a:pt x="941549" y="1508839"/>
                  </a:cubicBezTo>
                  <a:cubicBezTo>
                    <a:pt x="944312" y="1507887"/>
                    <a:pt x="946598" y="1505220"/>
                    <a:pt x="944407" y="1504458"/>
                  </a:cubicBezTo>
                  <a:cubicBezTo>
                    <a:pt x="934787" y="1502934"/>
                    <a:pt x="915260" y="1518936"/>
                    <a:pt x="928024" y="1526841"/>
                  </a:cubicBezTo>
                  <a:close/>
                  <a:moveTo>
                    <a:pt x="916784" y="1512554"/>
                  </a:moveTo>
                  <a:cubicBezTo>
                    <a:pt x="918499" y="1509696"/>
                    <a:pt x="913736" y="1511506"/>
                    <a:pt x="911736" y="1512745"/>
                  </a:cubicBezTo>
                  <a:cubicBezTo>
                    <a:pt x="906212" y="1515983"/>
                    <a:pt x="902211" y="1515316"/>
                    <a:pt x="908021" y="1509220"/>
                  </a:cubicBezTo>
                  <a:cubicBezTo>
                    <a:pt x="912022" y="1504458"/>
                    <a:pt x="900782" y="1512840"/>
                    <a:pt x="899544" y="1513602"/>
                  </a:cubicBezTo>
                  <a:cubicBezTo>
                    <a:pt x="894496" y="1516269"/>
                    <a:pt x="897163" y="1511601"/>
                    <a:pt x="900401" y="1509792"/>
                  </a:cubicBezTo>
                  <a:cubicBezTo>
                    <a:pt x="905450" y="1505982"/>
                    <a:pt x="908307" y="1503220"/>
                    <a:pt x="902306" y="1505220"/>
                  </a:cubicBezTo>
                  <a:cubicBezTo>
                    <a:pt x="900211" y="1506077"/>
                    <a:pt x="896591" y="1508649"/>
                    <a:pt x="896591" y="1506363"/>
                  </a:cubicBezTo>
                  <a:cubicBezTo>
                    <a:pt x="896591" y="1504077"/>
                    <a:pt x="900973" y="1502458"/>
                    <a:pt x="903449" y="1501029"/>
                  </a:cubicBezTo>
                  <a:cubicBezTo>
                    <a:pt x="907069" y="1498933"/>
                    <a:pt x="907926" y="1495218"/>
                    <a:pt x="904116" y="1495790"/>
                  </a:cubicBezTo>
                  <a:cubicBezTo>
                    <a:pt x="866778" y="1511316"/>
                    <a:pt x="892305" y="1540081"/>
                    <a:pt x="916784" y="1512554"/>
                  </a:cubicBezTo>
                  <a:close/>
                  <a:moveTo>
                    <a:pt x="876113" y="1547225"/>
                  </a:moveTo>
                  <a:cubicBezTo>
                    <a:pt x="880589" y="1556750"/>
                    <a:pt x="897068" y="1549416"/>
                    <a:pt x="901259" y="1541986"/>
                  </a:cubicBezTo>
                  <a:cubicBezTo>
                    <a:pt x="903449" y="1537033"/>
                    <a:pt x="885923" y="1550749"/>
                    <a:pt x="894115" y="1539700"/>
                  </a:cubicBezTo>
                  <a:cubicBezTo>
                    <a:pt x="897449" y="1535033"/>
                    <a:pt x="886876" y="1544844"/>
                    <a:pt x="885542" y="1543987"/>
                  </a:cubicBezTo>
                  <a:cubicBezTo>
                    <a:pt x="884018" y="1543510"/>
                    <a:pt x="886876" y="1541320"/>
                    <a:pt x="888114" y="1540272"/>
                  </a:cubicBezTo>
                  <a:cubicBezTo>
                    <a:pt x="894020" y="1535700"/>
                    <a:pt x="892496" y="1535319"/>
                    <a:pt x="889448" y="1536652"/>
                  </a:cubicBezTo>
                  <a:cubicBezTo>
                    <a:pt x="887828" y="1537414"/>
                    <a:pt x="884971" y="1539510"/>
                    <a:pt x="884876" y="1537700"/>
                  </a:cubicBezTo>
                  <a:cubicBezTo>
                    <a:pt x="884780" y="1535890"/>
                    <a:pt x="888305" y="1534557"/>
                    <a:pt x="890210" y="1533318"/>
                  </a:cubicBezTo>
                  <a:cubicBezTo>
                    <a:pt x="900306" y="1521412"/>
                    <a:pt x="871922" y="1537129"/>
                    <a:pt x="876113" y="1547225"/>
                  </a:cubicBezTo>
                  <a:close/>
                  <a:moveTo>
                    <a:pt x="852681" y="1578943"/>
                  </a:moveTo>
                  <a:cubicBezTo>
                    <a:pt x="857825" y="1581705"/>
                    <a:pt x="882018" y="1560846"/>
                    <a:pt x="866873" y="1567990"/>
                  </a:cubicBezTo>
                  <a:cubicBezTo>
                    <a:pt x="860301" y="1572276"/>
                    <a:pt x="859444" y="1568751"/>
                    <a:pt x="863825" y="1564561"/>
                  </a:cubicBezTo>
                  <a:cubicBezTo>
                    <a:pt x="867635" y="1559131"/>
                    <a:pt x="855443" y="1570466"/>
                    <a:pt x="853729" y="1569609"/>
                  </a:cubicBezTo>
                  <a:cubicBezTo>
                    <a:pt x="852110" y="1568942"/>
                    <a:pt x="855634" y="1566180"/>
                    <a:pt x="857063" y="1565037"/>
                  </a:cubicBezTo>
                  <a:cubicBezTo>
                    <a:pt x="864206" y="1559608"/>
                    <a:pt x="862587" y="1559131"/>
                    <a:pt x="859063" y="1560560"/>
                  </a:cubicBezTo>
                  <a:cubicBezTo>
                    <a:pt x="857158" y="1561417"/>
                    <a:pt x="853729" y="1563799"/>
                    <a:pt x="853919" y="1561608"/>
                  </a:cubicBezTo>
                  <a:cubicBezTo>
                    <a:pt x="854110" y="1559322"/>
                    <a:pt x="858110" y="1557893"/>
                    <a:pt x="860396" y="1556464"/>
                  </a:cubicBezTo>
                  <a:cubicBezTo>
                    <a:pt x="870112" y="1546654"/>
                    <a:pt x="854681" y="1553130"/>
                    <a:pt x="851538" y="1557036"/>
                  </a:cubicBezTo>
                  <a:cubicBezTo>
                    <a:pt x="843156" y="1563132"/>
                    <a:pt x="837155" y="1579420"/>
                    <a:pt x="852681" y="1578943"/>
                  </a:cubicBezTo>
                  <a:close/>
                  <a:moveTo>
                    <a:pt x="839822" y="1542272"/>
                  </a:moveTo>
                  <a:cubicBezTo>
                    <a:pt x="849728" y="1552464"/>
                    <a:pt x="873160" y="1539891"/>
                    <a:pt x="878494" y="1527984"/>
                  </a:cubicBezTo>
                  <a:cubicBezTo>
                    <a:pt x="879732" y="1524651"/>
                    <a:pt x="874208" y="1527699"/>
                    <a:pt x="872112" y="1529604"/>
                  </a:cubicBezTo>
                  <a:cubicBezTo>
                    <a:pt x="865064" y="1535700"/>
                    <a:pt x="861635" y="1533223"/>
                    <a:pt x="866111" y="1527127"/>
                  </a:cubicBezTo>
                  <a:cubicBezTo>
                    <a:pt x="869350" y="1520460"/>
                    <a:pt x="856205" y="1535986"/>
                    <a:pt x="853919" y="1535319"/>
                  </a:cubicBezTo>
                  <a:cubicBezTo>
                    <a:pt x="851252" y="1535224"/>
                    <a:pt x="855062" y="1531318"/>
                    <a:pt x="856586" y="1529794"/>
                  </a:cubicBezTo>
                  <a:cubicBezTo>
                    <a:pt x="864397" y="1522079"/>
                    <a:pt x="861825" y="1522174"/>
                    <a:pt x="857444" y="1524746"/>
                  </a:cubicBezTo>
                  <a:cubicBezTo>
                    <a:pt x="846966" y="1532557"/>
                    <a:pt x="849633" y="1524555"/>
                    <a:pt x="857444" y="1520269"/>
                  </a:cubicBezTo>
                  <a:cubicBezTo>
                    <a:pt x="861063" y="1517221"/>
                    <a:pt x="861158" y="1513221"/>
                    <a:pt x="856682" y="1514745"/>
                  </a:cubicBezTo>
                  <a:cubicBezTo>
                    <a:pt x="847252" y="1519126"/>
                    <a:pt x="834584" y="1531795"/>
                    <a:pt x="839822" y="1542272"/>
                  </a:cubicBezTo>
                  <a:close/>
                  <a:moveTo>
                    <a:pt x="828488" y="1575895"/>
                  </a:moveTo>
                  <a:cubicBezTo>
                    <a:pt x="832964" y="1571800"/>
                    <a:pt x="838298" y="1560560"/>
                    <a:pt x="828678" y="1569323"/>
                  </a:cubicBezTo>
                  <a:cubicBezTo>
                    <a:pt x="824106" y="1574181"/>
                    <a:pt x="819344" y="1575038"/>
                    <a:pt x="822677" y="1568466"/>
                  </a:cubicBezTo>
                  <a:cubicBezTo>
                    <a:pt x="824297" y="1562941"/>
                    <a:pt x="815153" y="1576943"/>
                    <a:pt x="813057" y="1576657"/>
                  </a:cubicBezTo>
                  <a:cubicBezTo>
                    <a:pt x="810581" y="1577038"/>
                    <a:pt x="813343" y="1573514"/>
                    <a:pt x="814486" y="1572085"/>
                  </a:cubicBezTo>
                  <a:cubicBezTo>
                    <a:pt x="820201" y="1565037"/>
                    <a:pt x="817820" y="1565513"/>
                    <a:pt x="814295" y="1568180"/>
                  </a:cubicBezTo>
                  <a:cubicBezTo>
                    <a:pt x="812390" y="1569609"/>
                    <a:pt x="809628" y="1572942"/>
                    <a:pt x="808485" y="1571323"/>
                  </a:cubicBezTo>
                  <a:cubicBezTo>
                    <a:pt x="807247" y="1569704"/>
                    <a:pt x="811533" y="1566846"/>
                    <a:pt x="813438" y="1564751"/>
                  </a:cubicBezTo>
                  <a:cubicBezTo>
                    <a:pt x="816200" y="1561893"/>
                    <a:pt x="815438" y="1558845"/>
                    <a:pt x="811628" y="1560750"/>
                  </a:cubicBezTo>
                  <a:cubicBezTo>
                    <a:pt x="783625" y="1581420"/>
                    <a:pt x="807818" y="1596279"/>
                    <a:pt x="828488" y="1575895"/>
                  </a:cubicBezTo>
                  <a:close/>
                  <a:moveTo>
                    <a:pt x="796388" y="1619901"/>
                  </a:moveTo>
                  <a:cubicBezTo>
                    <a:pt x="800389" y="1623711"/>
                    <a:pt x="824201" y="1605613"/>
                    <a:pt x="810771" y="1610757"/>
                  </a:cubicBezTo>
                  <a:cubicBezTo>
                    <a:pt x="805628" y="1613519"/>
                    <a:pt x="803532" y="1611804"/>
                    <a:pt x="809628" y="1606470"/>
                  </a:cubicBezTo>
                  <a:cubicBezTo>
                    <a:pt x="811819" y="1604470"/>
                    <a:pt x="810962" y="1604566"/>
                    <a:pt x="808961" y="1605613"/>
                  </a:cubicBezTo>
                  <a:cubicBezTo>
                    <a:pt x="806294" y="1606661"/>
                    <a:pt x="803151" y="1610185"/>
                    <a:pt x="800389" y="1609900"/>
                  </a:cubicBezTo>
                  <a:cubicBezTo>
                    <a:pt x="799436" y="1608852"/>
                    <a:pt x="802865" y="1606661"/>
                    <a:pt x="804389" y="1605708"/>
                  </a:cubicBezTo>
                  <a:cubicBezTo>
                    <a:pt x="811533" y="1601137"/>
                    <a:pt x="810485" y="1600279"/>
                    <a:pt x="807437" y="1601232"/>
                  </a:cubicBezTo>
                  <a:cubicBezTo>
                    <a:pt x="798293" y="1605137"/>
                    <a:pt x="805723" y="1597708"/>
                    <a:pt x="809819" y="1596945"/>
                  </a:cubicBezTo>
                  <a:cubicBezTo>
                    <a:pt x="819915" y="1588659"/>
                    <a:pt x="807342" y="1591802"/>
                    <a:pt x="802961" y="1595898"/>
                  </a:cubicBezTo>
                  <a:cubicBezTo>
                    <a:pt x="794579" y="1601708"/>
                    <a:pt x="784482" y="1615710"/>
                    <a:pt x="796388" y="1619901"/>
                  </a:cubicBezTo>
                  <a:close/>
                  <a:moveTo>
                    <a:pt x="787816" y="1580943"/>
                  </a:moveTo>
                  <a:cubicBezTo>
                    <a:pt x="789911" y="1578276"/>
                    <a:pt x="786292" y="1579515"/>
                    <a:pt x="784577" y="1580467"/>
                  </a:cubicBezTo>
                  <a:cubicBezTo>
                    <a:pt x="779815" y="1583039"/>
                    <a:pt x="777910" y="1581515"/>
                    <a:pt x="783530" y="1576467"/>
                  </a:cubicBezTo>
                  <a:cubicBezTo>
                    <a:pt x="785530" y="1574657"/>
                    <a:pt x="784768" y="1574657"/>
                    <a:pt x="782958" y="1575705"/>
                  </a:cubicBezTo>
                  <a:cubicBezTo>
                    <a:pt x="780482" y="1576657"/>
                    <a:pt x="777624" y="1580086"/>
                    <a:pt x="775052" y="1579800"/>
                  </a:cubicBezTo>
                  <a:cubicBezTo>
                    <a:pt x="774100" y="1578848"/>
                    <a:pt x="777338" y="1576753"/>
                    <a:pt x="778672" y="1575800"/>
                  </a:cubicBezTo>
                  <a:cubicBezTo>
                    <a:pt x="785244" y="1571514"/>
                    <a:pt x="784292" y="1570752"/>
                    <a:pt x="781434" y="1571609"/>
                  </a:cubicBezTo>
                  <a:cubicBezTo>
                    <a:pt x="779910" y="1572085"/>
                    <a:pt x="776767" y="1574086"/>
                    <a:pt x="777624" y="1571800"/>
                  </a:cubicBezTo>
                  <a:cubicBezTo>
                    <a:pt x="778481" y="1569513"/>
                    <a:pt x="781625" y="1568751"/>
                    <a:pt x="783625" y="1567608"/>
                  </a:cubicBezTo>
                  <a:cubicBezTo>
                    <a:pt x="786482" y="1565989"/>
                    <a:pt x="788483" y="1562465"/>
                    <a:pt x="785911" y="1562560"/>
                  </a:cubicBezTo>
                  <a:cubicBezTo>
                    <a:pt x="760670" y="1569133"/>
                    <a:pt x="760003" y="1605613"/>
                    <a:pt x="787816" y="1580943"/>
                  </a:cubicBezTo>
                  <a:close/>
                  <a:moveTo>
                    <a:pt x="783720" y="1611042"/>
                  </a:moveTo>
                  <a:cubicBezTo>
                    <a:pt x="785244" y="1607899"/>
                    <a:pt x="780577" y="1610662"/>
                    <a:pt x="778577" y="1612281"/>
                  </a:cubicBezTo>
                  <a:cubicBezTo>
                    <a:pt x="773147" y="1616662"/>
                    <a:pt x="769242" y="1616376"/>
                    <a:pt x="774481" y="1609518"/>
                  </a:cubicBezTo>
                  <a:cubicBezTo>
                    <a:pt x="778005" y="1603422"/>
                    <a:pt x="765813" y="1617043"/>
                    <a:pt x="763813" y="1616376"/>
                  </a:cubicBezTo>
                  <a:cubicBezTo>
                    <a:pt x="761908" y="1616091"/>
                    <a:pt x="765337" y="1612757"/>
                    <a:pt x="766861" y="1611424"/>
                  </a:cubicBezTo>
                  <a:cubicBezTo>
                    <a:pt x="774100" y="1604756"/>
                    <a:pt x="772100" y="1604566"/>
                    <a:pt x="768385" y="1606661"/>
                  </a:cubicBezTo>
                  <a:cubicBezTo>
                    <a:pt x="766385" y="1607804"/>
                    <a:pt x="762956" y="1610947"/>
                    <a:pt x="762765" y="1608661"/>
                  </a:cubicBezTo>
                  <a:cubicBezTo>
                    <a:pt x="762575" y="1606375"/>
                    <a:pt x="766861" y="1604280"/>
                    <a:pt x="769147" y="1602375"/>
                  </a:cubicBezTo>
                  <a:cubicBezTo>
                    <a:pt x="772481" y="1599612"/>
                    <a:pt x="773052" y="1595898"/>
                    <a:pt x="769337" y="1597136"/>
                  </a:cubicBezTo>
                  <a:cubicBezTo>
                    <a:pt x="732666" y="1619043"/>
                    <a:pt x="762003" y="1642094"/>
                    <a:pt x="783720" y="1611042"/>
                  </a:cubicBezTo>
                  <a:close/>
                  <a:moveTo>
                    <a:pt x="748382" y="1650666"/>
                  </a:moveTo>
                  <a:cubicBezTo>
                    <a:pt x="756288" y="1665335"/>
                    <a:pt x="785530" y="1633236"/>
                    <a:pt x="770099" y="1643046"/>
                  </a:cubicBezTo>
                  <a:cubicBezTo>
                    <a:pt x="765623" y="1646666"/>
                    <a:pt x="762384" y="1646380"/>
                    <a:pt x="766766" y="1640856"/>
                  </a:cubicBezTo>
                  <a:cubicBezTo>
                    <a:pt x="769433" y="1636665"/>
                    <a:pt x="761146" y="1644666"/>
                    <a:pt x="760003" y="1645523"/>
                  </a:cubicBezTo>
                  <a:cubicBezTo>
                    <a:pt x="756098" y="1648285"/>
                    <a:pt x="757812" y="1644285"/>
                    <a:pt x="760574" y="1642380"/>
                  </a:cubicBezTo>
                  <a:cubicBezTo>
                    <a:pt x="766575" y="1636950"/>
                    <a:pt x="764956" y="1636855"/>
                    <a:pt x="761908" y="1638570"/>
                  </a:cubicBezTo>
                  <a:cubicBezTo>
                    <a:pt x="760193" y="1639522"/>
                    <a:pt x="757431" y="1641999"/>
                    <a:pt x="757241" y="1640189"/>
                  </a:cubicBezTo>
                  <a:cubicBezTo>
                    <a:pt x="757145" y="1638379"/>
                    <a:pt x="760670" y="1636570"/>
                    <a:pt x="762575" y="1635141"/>
                  </a:cubicBezTo>
                  <a:cubicBezTo>
                    <a:pt x="772385" y="1621806"/>
                    <a:pt x="744001" y="1641522"/>
                    <a:pt x="748382" y="1650666"/>
                  </a:cubicBezTo>
                  <a:close/>
                  <a:moveTo>
                    <a:pt x="749811" y="1598755"/>
                  </a:moveTo>
                  <a:cubicBezTo>
                    <a:pt x="751049" y="1596183"/>
                    <a:pt x="747239" y="1598470"/>
                    <a:pt x="745620" y="1599803"/>
                  </a:cubicBezTo>
                  <a:cubicBezTo>
                    <a:pt x="741239" y="1603422"/>
                    <a:pt x="738095" y="1603232"/>
                    <a:pt x="742286" y="1597612"/>
                  </a:cubicBezTo>
                  <a:cubicBezTo>
                    <a:pt x="744858" y="1593421"/>
                    <a:pt x="736762" y="1601517"/>
                    <a:pt x="735714" y="1602279"/>
                  </a:cubicBezTo>
                  <a:cubicBezTo>
                    <a:pt x="731904" y="1605042"/>
                    <a:pt x="733619" y="1600946"/>
                    <a:pt x="736190" y="1599136"/>
                  </a:cubicBezTo>
                  <a:cubicBezTo>
                    <a:pt x="742001" y="1593612"/>
                    <a:pt x="740381" y="1593516"/>
                    <a:pt x="737429" y="1595326"/>
                  </a:cubicBezTo>
                  <a:cubicBezTo>
                    <a:pt x="735809" y="1596279"/>
                    <a:pt x="733047" y="1598755"/>
                    <a:pt x="732857" y="1596945"/>
                  </a:cubicBezTo>
                  <a:cubicBezTo>
                    <a:pt x="732666" y="1595136"/>
                    <a:pt x="736190" y="1593326"/>
                    <a:pt x="738000" y="1591802"/>
                  </a:cubicBezTo>
                  <a:cubicBezTo>
                    <a:pt x="740667" y="1589516"/>
                    <a:pt x="741143" y="1586468"/>
                    <a:pt x="738095" y="1587611"/>
                  </a:cubicBezTo>
                  <a:cubicBezTo>
                    <a:pt x="708663" y="1605518"/>
                    <a:pt x="732285" y="1624092"/>
                    <a:pt x="749811" y="1598755"/>
                  </a:cubicBezTo>
                  <a:close/>
                  <a:moveTo>
                    <a:pt x="713997" y="1683718"/>
                  </a:moveTo>
                  <a:cubicBezTo>
                    <a:pt x="717617" y="1687338"/>
                    <a:pt x="740858" y="1670383"/>
                    <a:pt x="727999" y="1675146"/>
                  </a:cubicBezTo>
                  <a:cubicBezTo>
                    <a:pt x="723046" y="1677717"/>
                    <a:pt x="721141" y="1676193"/>
                    <a:pt x="727142" y="1671145"/>
                  </a:cubicBezTo>
                  <a:cubicBezTo>
                    <a:pt x="731714" y="1666383"/>
                    <a:pt x="719522" y="1675527"/>
                    <a:pt x="718379" y="1674479"/>
                  </a:cubicBezTo>
                  <a:cubicBezTo>
                    <a:pt x="717521" y="1673526"/>
                    <a:pt x="720855" y="1671431"/>
                    <a:pt x="722284" y="1670574"/>
                  </a:cubicBezTo>
                  <a:cubicBezTo>
                    <a:pt x="729237" y="1666287"/>
                    <a:pt x="728285" y="1665525"/>
                    <a:pt x="725332" y="1666478"/>
                  </a:cubicBezTo>
                  <a:cubicBezTo>
                    <a:pt x="716664" y="1670097"/>
                    <a:pt x="723998" y="1663240"/>
                    <a:pt x="727713" y="1662573"/>
                  </a:cubicBezTo>
                  <a:cubicBezTo>
                    <a:pt x="737524" y="1654762"/>
                    <a:pt x="725522" y="1658001"/>
                    <a:pt x="721427" y="1661716"/>
                  </a:cubicBezTo>
                  <a:cubicBezTo>
                    <a:pt x="713807" y="1667050"/>
                    <a:pt x="702948" y="1679622"/>
                    <a:pt x="713997" y="1683718"/>
                  </a:cubicBezTo>
                  <a:close/>
                  <a:moveTo>
                    <a:pt x="705996" y="1650666"/>
                  </a:moveTo>
                  <a:cubicBezTo>
                    <a:pt x="716378" y="1660382"/>
                    <a:pt x="740096" y="1645428"/>
                    <a:pt x="744953" y="1633331"/>
                  </a:cubicBezTo>
                  <a:cubicBezTo>
                    <a:pt x="746382" y="1626473"/>
                    <a:pt x="725713" y="1649333"/>
                    <a:pt x="731428" y="1635522"/>
                  </a:cubicBezTo>
                  <a:cubicBezTo>
                    <a:pt x="731714" y="1635045"/>
                    <a:pt x="731999" y="1634474"/>
                    <a:pt x="732380" y="1633807"/>
                  </a:cubicBezTo>
                  <a:cubicBezTo>
                    <a:pt x="735428" y="1626949"/>
                    <a:pt x="722665" y="1643428"/>
                    <a:pt x="720188" y="1642951"/>
                  </a:cubicBezTo>
                  <a:cubicBezTo>
                    <a:pt x="717521" y="1643046"/>
                    <a:pt x="721427" y="1638855"/>
                    <a:pt x="722855" y="1637332"/>
                  </a:cubicBezTo>
                  <a:cubicBezTo>
                    <a:pt x="730571" y="1629045"/>
                    <a:pt x="727904" y="1629330"/>
                    <a:pt x="723617" y="1632283"/>
                  </a:cubicBezTo>
                  <a:cubicBezTo>
                    <a:pt x="713330" y="1640856"/>
                    <a:pt x="715902" y="1632664"/>
                    <a:pt x="723522" y="1627902"/>
                  </a:cubicBezTo>
                  <a:cubicBezTo>
                    <a:pt x="735238" y="1609518"/>
                    <a:pt x="696376" y="1638760"/>
                    <a:pt x="705996" y="1650666"/>
                  </a:cubicBezTo>
                  <a:close/>
                  <a:moveTo>
                    <a:pt x="699900" y="1678384"/>
                  </a:moveTo>
                  <a:cubicBezTo>
                    <a:pt x="702758" y="1675146"/>
                    <a:pt x="698090" y="1676670"/>
                    <a:pt x="695900" y="1677813"/>
                  </a:cubicBezTo>
                  <a:cubicBezTo>
                    <a:pt x="689708" y="1680861"/>
                    <a:pt x="687422" y="1678956"/>
                    <a:pt x="694947" y="1672955"/>
                  </a:cubicBezTo>
                  <a:cubicBezTo>
                    <a:pt x="697614" y="1670764"/>
                    <a:pt x="696662" y="1670859"/>
                    <a:pt x="694280" y="1672003"/>
                  </a:cubicBezTo>
                  <a:cubicBezTo>
                    <a:pt x="691137" y="1673145"/>
                    <a:pt x="687232" y="1677146"/>
                    <a:pt x="684089" y="1676765"/>
                  </a:cubicBezTo>
                  <a:cubicBezTo>
                    <a:pt x="683041" y="1675622"/>
                    <a:pt x="687232" y="1673145"/>
                    <a:pt x="689042" y="1672003"/>
                  </a:cubicBezTo>
                  <a:cubicBezTo>
                    <a:pt x="697614" y="1666859"/>
                    <a:pt x="696471" y="1665907"/>
                    <a:pt x="692852" y="1666954"/>
                  </a:cubicBezTo>
                  <a:cubicBezTo>
                    <a:pt x="690851" y="1667526"/>
                    <a:pt x="686851" y="1669812"/>
                    <a:pt x="688089" y="1667050"/>
                  </a:cubicBezTo>
                  <a:cubicBezTo>
                    <a:pt x="689327" y="1664287"/>
                    <a:pt x="693233" y="1663430"/>
                    <a:pt x="695804" y="1662096"/>
                  </a:cubicBezTo>
                  <a:cubicBezTo>
                    <a:pt x="699424" y="1660191"/>
                    <a:pt x="702091" y="1655905"/>
                    <a:pt x="698948" y="1655905"/>
                  </a:cubicBezTo>
                  <a:cubicBezTo>
                    <a:pt x="666944" y="1664287"/>
                    <a:pt x="662657" y="1707626"/>
                    <a:pt x="699900" y="1678384"/>
                  </a:cubicBezTo>
                  <a:close/>
                  <a:moveTo>
                    <a:pt x="650370" y="1718294"/>
                  </a:moveTo>
                  <a:cubicBezTo>
                    <a:pt x="661038" y="1725533"/>
                    <a:pt x="679231" y="1714484"/>
                    <a:pt x="684755" y="1704292"/>
                  </a:cubicBezTo>
                  <a:cubicBezTo>
                    <a:pt x="685803" y="1701625"/>
                    <a:pt x="680945" y="1704673"/>
                    <a:pt x="679040" y="1706292"/>
                  </a:cubicBezTo>
                  <a:cubicBezTo>
                    <a:pt x="672944" y="1711531"/>
                    <a:pt x="669801" y="1710198"/>
                    <a:pt x="673706" y="1705054"/>
                  </a:cubicBezTo>
                  <a:cubicBezTo>
                    <a:pt x="676373" y="1699911"/>
                    <a:pt x="665039" y="1712770"/>
                    <a:pt x="662943" y="1712293"/>
                  </a:cubicBezTo>
                  <a:cubicBezTo>
                    <a:pt x="658847" y="1712103"/>
                    <a:pt x="677707" y="1698006"/>
                    <a:pt x="666182" y="1704102"/>
                  </a:cubicBezTo>
                  <a:cubicBezTo>
                    <a:pt x="657228" y="1710674"/>
                    <a:pt x="659133" y="1704673"/>
                    <a:pt x="666086" y="1700768"/>
                  </a:cubicBezTo>
                  <a:cubicBezTo>
                    <a:pt x="676373" y="1686480"/>
                    <a:pt x="642274" y="1709626"/>
                    <a:pt x="650370" y="1718294"/>
                  </a:cubicBezTo>
                  <a:close/>
                  <a:moveTo>
                    <a:pt x="653799" y="1684766"/>
                  </a:moveTo>
                  <a:cubicBezTo>
                    <a:pt x="656657" y="1682670"/>
                    <a:pt x="660848" y="1679146"/>
                    <a:pt x="662276" y="1676765"/>
                  </a:cubicBezTo>
                  <a:cubicBezTo>
                    <a:pt x="663991" y="1673908"/>
                    <a:pt x="659324" y="1676289"/>
                    <a:pt x="657323" y="1677717"/>
                  </a:cubicBezTo>
                  <a:cubicBezTo>
                    <a:pt x="652180" y="1681337"/>
                    <a:pt x="648751" y="1681242"/>
                    <a:pt x="652656" y="1676384"/>
                  </a:cubicBezTo>
                  <a:cubicBezTo>
                    <a:pt x="659228" y="1668288"/>
                    <a:pt x="645703" y="1681146"/>
                    <a:pt x="643131" y="1680861"/>
                  </a:cubicBezTo>
                  <a:cubicBezTo>
                    <a:pt x="641607" y="1680480"/>
                    <a:pt x="644084" y="1678384"/>
                    <a:pt x="645798" y="1676955"/>
                  </a:cubicBezTo>
                  <a:cubicBezTo>
                    <a:pt x="652180" y="1672098"/>
                    <a:pt x="653418" y="1669526"/>
                    <a:pt x="648370" y="1672098"/>
                  </a:cubicBezTo>
                  <a:cubicBezTo>
                    <a:pt x="646370" y="1673145"/>
                    <a:pt x="642845" y="1675717"/>
                    <a:pt x="642941" y="1673622"/>
                  </a:cubicBezTo>
                  <a:cubicBezTo>
                    <a:pt x="643036" y="1671526"/>
                    <a:pt x="647227" y="1669812"/>
                    <a:pt x="649513" y="1668192"/>
                  </a:cubicBezTo>
                  <a:cubicBezTo>
                    <a:pt x="652751" y="1665907"/>
                    <a:pt x="653704" y="1662478"/>
                    <a:pt x="650275" y="1663335"/>
                  </a:cubicBezTo>
                  <a:cubicBezTo>
                    <a:pt x="627605" y="1671621"/>
                    <a:pt x="622843" y="1701244"/>
                    <a:pt x="653799" y="1684766"/>
                  </a:cubicBezTo>
                  <a:close/>
                  <a:moveTo>
                    <a:pt x="637702" y="1718866"/>
                  </a:moveTo>
                  <a:cubicBezTo>
                    <a:pt x="640940" y="1715913"/>
                    <a:pt x="636083" y="1717056"/>
                    <a:pt x="633701" y="1718008"/>
                  </a:cubicBezTo>
                  <a:cubicBezTo>
                    <a:pt x="625891" y="1720866"/>
                    <a:pt x="626272" y="1717722"/>
                    <a:pt x="633320" y="1713055"/>
                  </a:cubicBezTo>
                  <a:cubicBezTo>
                    <a:pt x="636273" y="1711055"/>
                    <a:pt x="635321" y="1711055"/>
                    <a:pt x="632749" y="1712103"/>
                  </a:cubicBezTo>
                  <a:cubicBezTo>
                    <a:pt x="629510" y="1713055"/>
                    <a:pt x="625129" y="1716579"/>
                    <a:pt x="621986" y="1715913"/>
                  </a:cubicBezTo>
                  <a:cubicBezTo>
                    <a:pt x="621128" y="1714675"/>
                    <a:pt x="625605" y="1712674"/>
                    <a:pt x="627510" y="1711817"/>
                  </a:cubicBezTo>
                  <a:cubicBezTo>
                    <a:pt x="636654" y="1707340"/>
                    <a:pt x="635606" y="1706292"/>
                    <a:pt x="631892" y="1707150"/>
                  </a:cubicBezTo>
                  <a:cubicBezTo>
                    <a:pt x="629796" y="1707626"/>
                    <a:pt x="625605" y="1709531"/>
                    <a:pt x="627129" y="1706959"/>
                  </a:cubicBezTo>
                  <a:cubicBezTo>
                    <a:pt x="628653" y="1704292"/>
                    <a:pt x="632749" y="1703721"/>
                    <a:pt x="635416" y="1702673"/>
                  </a:cubicBezTo>
                  <a:cubicBezTo>
                    <a:pt x="639226" y="1701054"/>
                    <a:pt x="642369" y="1697149"/>
                    <a:pt x="639416" y="1696863"/>
                  </a:cubicBezTo>
                  <a:cubicBezTo>
                    <a:pt x="628844" y="1698101"/>
                    <a:pt x="600935" y="1714389"/>
                    <a:pt x="614842" y="1726200"/>
                  </a:cubicBezTo>
                  <a:cubicBezTo>
                    <a:pt x="614175" y="1726676"/>
                    <a:pt x="614461" y="1726486"/>
                    <a:pt x="614461" y="1726581"/>
                  </a:cubicBezTo>
                  <a:cubicBezTo>
                    <a:pt x="621224" y="1728391"/>
                    <a:pt x="631987" y="1723628"/>
                    <a:pt x="637702" y="1718866"/>
                  </a:cubicBezTo>
                  <a:close/>
                  <a:moveTo>
                    <a:pt x="619890" y="1751441"/>
                  </a:moveTo>
                  <a:cubicBezTo>
                    <a:pt x="621605" y="1750584"/>
                    <a:pt x="623891" y="1749155"/>
                    <a:pt x="625796" y="1748203"/>
                  </a:cubicBezTo>
                  <a:cubicBezTo>
                    <a:pt x="625510" y="1747821"/>
                    <a:pt x="625700" y="1748107"/>
                    <a:pt x="625700" y="1748012"/>
                  </a:cubicBezTo>
                  <a:cubicBezTo>
                    <a:pt x="625700" y="1748012"/>
                    <a:pt x="625700" y="1748012"/>
                    <a:pt x="625700" y="1748012"/>
                  </a:cubicBezTo>
                  <a:cubicBezTo>
                    <a:pt x="627415" y="1746869"/>
                    <a:pt x="625891" y="1745536"/>
                    <a:pt x="624367" y="1745916"/>
                  </a:cubicBezTo>
                  <a:lnTo>
                    <a:pt x="624462" y="1746107"/>
                  </a:lnTo>
                  <a:cubicBezTo>
                    <a:pt x="621414" y="1746107"/>
                    <a:pt x="620176" y="1746202"/>
                    <a:pt x="622652" y="1743250"/>
                  </a:cubicBezTo>
                  <a:lnTo>
                    <a:pt x="622557" y="1743059"/>
                  </a:lnTo>
                  <a:lnTo>
                    <a:pt x="622557" y="1743059"/>
                  </a:lnTo>
                  <a:cubicBezTo>
                    <a:pt x="624367" y="1741725"/>
                    <a:pt x="623700" y="1741345"/>
                    <a:pt x="621890" y="1742011"/>
                  </a:cubicBezTo>
                  <a:lnTo>
                    <a:pt x="621890" y="1742011"/>
                  </a:lnTo>
                  <a:lnTo>
                    <a:pt x="621986" y="1742202"/>
                  </a:lnTo>
                  <a:cubicBezTo>
                    <a:pt x="620271" y="1742297"/>
                    <a:pt x="617795" y="1744774"/>
                    <a:pt x="616271" y="1744107"/>
                  </a:cubicBezTo>
                  <a:cubicBezTo>
                    <a:pt x="615890" y="1742678"/>
                    <a:pt x="619509" y="1740868"/>
                    <a:pt x="620843" y="1740487"/>
                  </a:cubicBezTo>
                  <a:cubicBezTo>
                    <a:pt x="620652" y="1740201"/>
                    <a:pt x="620747" y="1740392"/>
                    <a:pt x="620747" y="1740297"/>
                  </a:cubicBezTo>
                  <a:cubicBezTo>
                    <a:pt x="621319" y="1740011"/>
                    <a:pt x="622081" y="1739725"/>
                    <a:pt x="622462" y="1739249"/>
                  </a:cubicBezTo>
                  <a:cubicBezTo>
                    <a:pt x="622367" y="1739249"/>
                    <a:pt x="621605" y="1739725"/>
                    <a:pt x="621700" y="1739630"/>
                  </a:cubicBezTo>
                  <a:cubicBezTo>
                    <a:pt x="621986" y="1739344"/>
                    <a:pt x="622557" y="1738773"/>
                    <a:pt x="622462" y="1738392"/>
                  </a:cubicBezTo>
                  <a:cubicBezTo>
                    <a:pt x="622367" y="1738106"/>
                    <a:pt x="621509" y="1738487"/>
                    <a:pt x="621128" y="1738582"/>
                  </a:cubicBezTo>
                  <a:cubicBezTo>
                    <a:pt x="621033" y="1738678"/>
                    <a:pt x="621795" y="1738201"/>
                    <a:pt x="621795" y="1738201"/>
                  </a:cubicBezTo>
                  <a:cubicBezTo>
                    <a:pt x="621033" y="1738011"/>
                    <a:pt x="620081" y="1738296"/>
                    <a:pt x="619319" y="1738201"/>
                  </a:cubicBezTo>
                  <a:lnTo>
                    <a:pt x="619319" y="1738201"/>
                  </a:lnTo>
                  <a:lnTo>
                    <a:pt x="619319" y="1738201"/>
                  </a:lnTo>
                  <a:lnTo>
                    <a:pt x="619414" y="1738392"/>
                  </a:lnTo>
                  <a:cubicBezTo>
                    <a:pt x="619033" y="1738296"/>
                    <a:pt x="618747" y="1738011"/>
                    <a:pt x="618842" y="1737534"/>
                  </a:cubicBezTo>
                  <a:lnTo>
                    <a:pt x="618747" y="1737344"/>
                  </a:lnTo>
                  <a:cubicBezTo>
                    <a:pt x="618842" y="1736106"/>
                    <a:pt x="619985" y="1736106"/>
                    <a:pt x="620843" y="1735629"/>
                  </a:cubicBezTo>
                  <a:cubicBezTo>
                    <a:pt x="623510" y="1735534"/>
                    <a:pt x="630463" y="1731153"/>
                    <a:pt x="627034" y="1730295"/>
                  </a:cubicBezTo>
                  <a:cubicBezTo>
                    <a:pt x="624462" y="1730105"/>
                    <a:pt x="619414" y="1732010"/>
                    <a:pt x="616652" y="1734010"/>
                  </a:cubicBezTo>
                  <a:lnTo>
                    <a:pt x="616652" y="1734010"/>
                  </a:lnTo>
                  <a:cubicBezTo>
                    <a:pt x="616652" y="1734105"/>
                    <a:pt x="616556" y="1733915"/>
                    <a:pt x="616747" y="1734105"/>
                  </a:cubicBezTo>
                  <a:cubicBezTo>
                    <a:pt x="605603" y="1741059"/>
                    <a:pt x="600650" y="1759061"/>
                    <a:pt x="619890" y="1751441"/>
                  </a:cubicBezTo>
                  <a:close/>
                  <a:moveTo>
                    <a:pt x="607222" y="1750679"/>
                  </a:moveTo>
                  <a:cubicBezTo>
                    <a:pt x="607222" y="1750679"/>
                    <a:pt x="607222" y="1750679"/>
                    <a:pt x="607222" y="1750679"/>
                  </a:cubicBezTo>
                  <a:lnTo>
                    <a:pt x="607222" y="1750679"/>
                  </a:lnTo>
                  <a:close/>
                  <a:moveTo>
                    <a:pt x="582362" y="1712293"/>
                  </a:moveTo>
                  <a:lnTo>
                    <a:pt x="582362" y="1712293"/>
                  </a:lnTo>
                  <a:lnTo>
                    <a:pt x="582362" y="1712293"/>
                  </a:lnTo>
                  <a:lnTo>
                    <a:pt x="582362" y="1712293"/>
                  </a:lnTo>
                  <a:lnTo>
                    <a:pt x="582362" y="1712293"/>
                  </a:lnTo>
                  <a:close/>
                  <a:moveTo>
                    <a:pt x="591887" y="1730295"/>
                  </a:moveTo>
                  <a:cubicBezTo>
                    <a:pt x="581504" y="1730295"/>
                    <a:pt x="566741" y="1740963"/>
                    <a:pt x="561692" y="1748107"/>
                  </a:cubicBezTo>
                  <a:cubicBezTo>
                    <a:pt x="551501" y="1765538"/>
                    <a:pt x="575599" y="1761442"/>
                    <a:pt x="583790" y="1754394"/>
                  </a:cubicBezTo>
                  <a:cubicBezTo>
                    <a:pt x="587600" y="1751632"/>
                    <a:pt x="583028" y="1752108"/>
                    <a:pt x="580647" y="1752870"/>
                  </a:cubicBezTo>
                  <a:cubicBezTo>
                    <a:pt x="574170" y="1754870"/>
                    <a:pt x="573122" y="1752298"/>
                    <a:pt x="581885" y="1747441"/>
                  </a:cubicBezTo>
                  <a:cubicBezTo>
                    <a:pt x="585029" y="1745726"/>
                    <a:pt x="584267" y="1745536"/>
                    <a:pt x="581695" y="1746297"/>
                  </a:cubicBezTo>
                  <a:cubicBezTo>
                    <a:pt x="578552" y="1746774"/>
                    <a:pt x="573980" y="1750203"/>
                    <a:pt x="571217" y="1749155"/>
                  </a:cubicBezTo>
                  <a:cubicBezTo>
                    <a:pt x="570836" y="1747631"/>
                    <a:pt x="575313" y="1745916"/>
                    <a:pt x="577313" y="1745154"/>
                  </a:cubicBezTo>
                  <a:cubicBezTo>
                    <a:pt x="586648" y="1741630"/>
                    <a:pt x="585981" y="1740297"/>
                    <a:pt x="582552" y="1740678"/>
                  </a:cubicBezTo>
                  <a:cubicBezTo>
                    <a:pt x="580647" y="1740868"/>
                    <a:pt x="576361" y="1742392"/>
                    <a:pt x="578456" y="1739725"/>
                  </a:cubicBezTo>
                  <a:cubicBezTo>
                    <a:pt x="580552" y="1737058"/>
                    <a:pt x="584267" y="1737154"/>
                    <a:pt x="586934" y="1736201"/>
                  </a:cubicBezTo>
                  <a:cubicBezTo>
                    <a:pt x="590553" y="1734963"/>
                    <a:pt x="594363" y="1731058"/>
                    <a:pt x="591887" y="1730295"/>
                  </a:cubicBezTo>
                  <a:close/>
                  <a:moveTo>
                    <a:pt x="558263" y="1780587"/>
                  </a:moveTo>
                  <a:cubicBezTo>
                    <a:pt x="567026" y="1783159"/>
                    <a:pt x="587029" y="1776016"/>
                    <a:pt x="590267" y="1765633"/>
                  </a:cubicBezTo>
                  <a:cubicBezTo>
                    <a:pt x="590267" y="1763824"/>
                    <a:pt x="586267" y="1766681"/>
                    <a:pt x="584838" y="1768015"/>
                  </a:cubicBezTo>
                  <a:cubicBezTo>
                    <a:pt x="580838" y="1771825"/>
                    <a:pt x="575980" y="1772872"/>
                    <a:pt x="578456" y="1768395"/>
                  </a:cubicBezTo>
                  <a:cubicBezTo>
                    <a:pt x="579123" y="1764776"/>
                    <a:pt x="571694" y="1774968"/>
                    <a:pt x="569598" y="1774777"/>
                  </a:cubicBezTo>
                  <a:cubicBezTo>
                    <a:pt x="567122" y="1775349"/>
                    <a:pt x="569408" y="1772777"/>
                    <a:pt x="570455" y="1771729"/>
                  </a:cubicBezTo>
                  <a:cubicBezTo>
                    <a:pt x="575313" y="1766586"/>
                    <a:pt x="572932" y="1767157"/>
                    <a:pt x="569693" y="1769253"/>
                  </a:cubicBezTo>
                  <a:cubicBezTo>
                    <a:pt x="564074" y="1774111"/>
                    <a:pt x="561026" y="1772110"/>
                    <a:pt x="568265" y="1767253"/>
                  </a:cubicBezTo>
                  <a:cubicBezTo>
                    <a:pt x="574361" y="1757251"/>
                    <a:pt x="545595" y="1776301"/>
                    <a:pt x="558263" y="1780587"/>
                  </a:cubicBezTo>
                  <a:close/>
                  <a:moveTo>
                    <a:pt x="552929" y="1767824"/>
                  </a:moveTo>
                  <a:cubicBezTo>
                    <a:pt x="555406" y="1765062"/>
                    <a:pt x="549881" y="1766967"/>
                    <a:pt x="547405" y="1768205"/>
                  </a:cubicBezTo>
                  <a:cubicBezTo>
                    <a:pt x="541118" y="1771253"/>
                    <a:pt x="536546" y="1770777"/>
                    <a:pt x="544166" y="1765062"/>
                  </a:cubicBezTo>
                  <a:cubicBezTo>
                    <a:pt x="546738" y="1763062"/>
                    <a:pt x="545595" y="1763252"/>
                    <a:pt x="542928" y="1764586"/>
                  </a:cubicBezTo>
                  <a:cubicBezTo>
                    <a:pt x="539309" y="1766014"/>
                    <a:pt x="535403" y="1769348"/>
                    <a:pt x="531593" y="1769538"/>
                  </a:cubicBezTo>
                  <a:cubicBezTo>
                    <a:pt x="529784" y="1768872"/>
                    <a:pt x="534165" y="1766491"/>
                    <a:pt x="536165" y="1765538"/>
                  </a:cubicBezTo>
                  <a:cubicBezTo>
                    <a:pt x="542261" y="1762395"/>
                    <a:pt x="545881" y="1759442"/>
                    <a:pt x="539118" y="1761537"/>
                  </a:cubicBezTo>
                  <a:cubicBezTo>
                    <a:pt x="536737" y="1762204"/>
                    <a:pt x="532451" y="1764395"/>
                    <a:pt x="532927" y="1762300"/>
                  </a:cubicBezTo>
                  <a:cubicBezTo>
                    <a:pt x="533403" y="1760204"/>
                    <a:pt x="538356" y="1759061"/>
                    <a:pt x="541118" y="1757632"/>
                  </a:cubicBezTo>
                  <a:cubicBezTo>
                    <a:pt x="545214" y="1755632"/>
                    <a:pt x="546738" y="1752203"/>
                    <a:pt x="542738" y="1752775"/>
                  </a:cubicBezTo>
                  <a:cubicBezTo>
                    <a:pt x="499494" y="1766681"/>
                    <a:pt x="522259" y="1792875"/>
                    <a:pt x="552929" y="1767824"/>
                  </a:cubicBezTo>
                  <a:close/>
                  <a:moveTo>
                    <a:pt x="509876" y="1803638"/>
                  </a:moveTo>
                  <a:cubicBezTo>
                    <a:pt x="513020" y="1807448"/>
                    <a:pt x="542071" y="1795256"/>
                    <a:pt x="526831" y="1797923"/>
                  </a:cubicBezTo>
                  <a:cubicBezTo>
                    <a:pt x="520925" y="1799637"/>
                    <a:pt x="518925" y="1798113"/>
                    <a:pt x="526259" y="1794399"/>
                  </a:cubicBezTo>
                  <a:cubicBezTo>
                    <a:pt x="531593" y="1790875"/>
                    <a:pt x="517306" y="1797447"/>
                    <a:pt x="515877" y="1796304"/>
                  </a:cubicBezTo>
                  <a:cubicBezTo>
                    <a:pt x="515020" y="1795446"/>
                    <a:pt x="519020" y="1794018"/>
                    <a:pt x="520830" y="1793351"/>
                  </a:cubicBezTo>
                  <a:cubicBezTo>
                    <a:pt x="529117" y="1790398"/>
                    <a:pt x="528069" y="1789636"/>
                    <a:pt x="524735" y="1790112"/>
                  </a:cubicBezTo>
                  <a:cubicBezTo>
                    <a:pt x="514734" y="1792303"/>
                    <a:pt x="523497" y="1787160"/>
                    <a:pt x="527879" y="1786969"/>
                  </a:cubicBezTo>
                  <a:cubicBezTo>
                    <a:pt x="539880" y="1781159"/>
                    <a:pt x="525116" y="1782969"/>
                    <a:pt x="520830" y="1785541"/>
                  </a:cubicBezTo>
                  <a:cubicBezTo>
                    <a:pt x="511877" y="1789255"/>
                    <a:pt x="497970" y="1798495"/>
                    <a:pt x="509876" y="1803638"/>
                  </a:cubicBezTo>
                  <a:close/>
                  <a:moveTo>
                    <a:pt x="493589" y="1794018"/>
                  </a:moveTo>
                  <a:cubicBezTo>
                    <a:pt x="497018" y="1792875"/>
                    <a:pt x="502542" y="1790493"/>
                    <a:pt x="505209" y="1788112"/>
                  </a:cubicBezTo>
                  <a:cubicBezTo>
                    <a:pt x="507971" y="1785636"/>
                    <a:pt x="502256" y="1786969"/>
                    <a:pt x="499685" y="1787922"/>
                  </a:cubicBezTo>
                  <a:cubicBezTo>
                    <a:pt x="492541" y="1790398"/>
                    <a:pt x="488921" y="1789065"/>
                    <a:pt x="496827" y="1784493"/>
                  </a:cubicBezTo>
                  <a:cubicBezTo>
                    <a:pt x="502447" y="1780683"/>
                    <a:pt x="488064" y="1786874"/>
                    <a:pt x="486540" y="1787255"/>
                  </a:cubicBezTo>
                  <a:cubicBezTo>
                    <a:pt x="480635" y="1788874"/>
                    <a:pt x="484635" y="1785159"/>
                    <a:pt x="488731" y="1784112"/>
                  </a:cubicBezTo>
                  <a:cubicBezTo>
                    <a:pt x="495113" y="1781540"/>
                    <a:pt x="499018" y="1779254"/>
                    <a:pt x="492160" y="1780397"/>
                  </a:cubicBezTo>
                  <a:cubicBezTo>
                    <a:pt x="489779" y="1780873"/>
                    <a:pt x="485207" y="1782588"/>
                    <a:pt x="485969" y="1780587"/>
                  </a:cubicBezTo>
                  <a:cubicBezTo>
                    <a:pt x="486731" y="1778587"/>
                    <a:pt x="491684" y="1777920"/>
                    <a:pt x="494541" y="1776873"/>
                  </a:cubicBezTo>
                  <a:cubicBezTo>
                    <a:pt x="498637" y="1775349"/>
                    <a:pt x="500732" y="1772205"/>
                    <a:pt x="496922" y="1772301"/>
                  </a:cubicBezTo>
                  <a:cubicBezTo>
                    <a:pt x="470157" y="1775349"/>
                    <a:pt x="456155" y="1802590"/>
                    <a:pt x="493589" y="1794018"/>
                  </a:cubicBezTo>
                  <a:close/>
                  <a:moveTo>
                    <a:pt x="449012" y="1820116"/>
                  </a:moveTo>
                  <a:cubicBezTo>
                    <a:pt x="453012" y="1824403"/>
                    <a:pt x="488445" y="1812687"/>
                    <a:pt x="469300" y="1814973"/>
                  </a:cubicBezTo>
                  <a:cubicBezTo>
                    <a:pt x="460251" y="1816973"/>
                    <a:pt x="461394" y="1813544"/>
                    <a:pt x="467776" y="1811258"/>
                  </a:cubicBezTo>
                  <a:cubicBezTo>
                    <a:pt x="470824" y="1810020"/>
                    <a:pt x="469681" y="1809925"/>
                    <a:pt x="466919" y="1810496"/>
                  </a:cubicBezTo>
                  <a:cubicBezTo>
                    <a:pt x="463204" y="1810972"/>
                    <a:pt x="458632" y="1813449"/>
                    <a:pt x="455012" y="1812782"/>
                  </a:cubicBezTo>
                  <a:cubicBezTo>
                    <a:pt x="453679" y="1811829"/>
                    <a:pt x="458727" y="1810401"/>
                    <a:pt x="460632" y="1809925"/>
                  </a:cubicBezTo>
                  <a:cubicBezTo>
                    <a:pt x="470538" y="1807258"/>
                    <a:pt x="469109" y="1806400"/>
                    <a:pt x="464823" y="1806686"/>
                  </a:cubicBezTo>
                  <a:cubicBezTo>
                    <a:pt x="452917" y="1808496"/>
                    <a:pt x="462251" y="1803543"/>
                    <a:pt x="468157" y="1803543"/>
                  </a:cubicBezTo>
                  <a:cubicBezTo>
                    <a:pt x="492541" y="1791255"/>
                    <a:pt x="419198" y="1808400"/>
                    <a:pt x="449012" y="1820116"/>
                  </a:cubicBezTo>
                  <a:close/>
                  <a:moveTo>
                    <a:pt x="439487" y="1802590"/>
                  </a:moveTo>
                  <a:cubicBezTo>
                    <a:pt x="446249" y="1801162"/>
                    <a:pt x="461870" y="1792399"/>
                    <a:pt x="445202" y="1796304"/>
                  </a:cubicBezTo>
                  <a:cubicBezTo>
                    <a:pt x="435486" y="1799257"/>
                    <a:pt x="433391" y="1796208"/>
                    <a:pt x="440439" y="1792589"/>
                  </a:cubicBezTo>
                  <a:cubicBezTo>
                    <a:pt x="446345" y="1788208"/>
                    <a:pt x="427009" y="1796970"/>
                    <a:pt x="425009" y="1795446"/>
                  </a:cubicBezTo>
                  <a:cubicBezTo>
                    <a:pt x="422532" y="1794494"/>
                    <a:pt x="428152" y="1792684"/>
                    <a:pt x="430247" y="1791922"/>
                  </a:cubicBezTo>
                  <a:cubicBezTo>
                    <a:pt x="441201" y="1788112"/>
                    <a:pt x="438629" y="1787255"/>
                    <a:pt x="433391" y="1788208"/>
                  </a:cubicBezTo>
                  <a:cubicBezTo>
                    <a:pt x="430533" y="1788684"/>
                    <a:pt x="425294" y="1790208"/>
                    <a:pt x="425675" y="1788112"/>
                  </a:cubicBezTo>
                  <a:cubicBezTo>
                    <a:pt x="426056" y="1786017"/>
                    <a:pt x="432057" y="1785636"/>
                    <a:pt x="435391" y="1784493"/>
                  </a:cubicBezTo>
                  <a:cubicBezTo>
                    <a:pt x="440153" y="1783064"/>
                    <a:pt x="441868" y="1779825"/>
                    <a:pt x="437105" y="1779825"/>
                  </a:cubicBezTo>
                  <a:cubicBezTo>
                    <a:pt x="399482" y="1783636"/>
                    <a:pt x="399386" y="1810782"/>
                    <a:pt x="439487" y="1802590"/>
                  </a:cubicBezTo>
                  <a:close/>
                  <a:moveTo>
                    <a:pt x="398053" y="1826022"/>
                  </a:moveTo>
                  <a:cubicBezTo>
                    <a:pt x="399577" y="1830594"/>
                    <a:pt x="429962" y="1826688"/>
                    <a:pt x="415579" y="1825260"/>
                  </a:cubicBezTo>
                  <a:cubicBezTo>
                    <a:pt x="409578" y="1825260"/>
                    <a:pt x="408721" y="1823355"/>
                    <a:pt x="416912" y="1821736"/>
                  </a:cubicBezTo>
                  <a:cubicBezTo>
                    <a:pt x="419865" y="1821164"/>
                    <a:pt x="419103" y="1820878"/>
                    <a:pt x="416817" y="1820878"/>
                  </a:cubicBezTo>
                  <a:cubicBezTo>
                    <a:pt x="413864" y="1820592"/>
                    <a:pt x="409483" y="1822021"/>
                    <a:pt x="407102" y="1820783"/>
                  </a:cubicBezTo>
                  <a:cubicBezTo>
                    <a:pt x="406816" y="1819735"/>
                    <a:pt x="411007" y="1819450"/>
                    <a:pt x="412817" y="1819259"/>
                  </a:cubicBezTo>
                  <a:cubicBezTo>
                    <a:pt x="421484" y="1818687"/>
                    <a:pt x="421008" y="1817735"/>
                    <a:pt x="417770" y="1817259"/>
                  </a:cubicBezTo>
                  <a:cubicBezTo>
                    <a:pt x="407864" y="1816592"/>
                    <a:pt x="418532" y="1814116"/>
                    <a:pt x="422056" y="1815068"/>
                  </a:cubicBezTo>
                  <a:cubicBezTo>
                    <a:pt x="446154" y="1808305"/>
                    <a:pt x="383765" y="1811639"/>
                    <a:pt x="398053" y="1826022"/>
                  </a:cubicBezTo>
                  <a:close/>
                  <a:moveTo>
                    <a:pt x="384146" y="1815640"/>
                  </a:moveTo>
                  <a:cubicBezTo>
                    <a:pt x="389671" y="1815068"/>
                    <a:pt x="402815" y="1808686"/>
                    <a:pt x="388337" y="1810972"/>
                  </a:cubicBezTo>
                  <a:cubicBezTo>
                    <a:pt x="381194" y="1812401"/>
                    <a:pt x="376431" y="1810877"/>
                    <a:pt x="383480" y="1807734"/>
                  </a:cubicBezTo>
                  <a:cubicBezTo>
                    <a:pt x="388242" y="1804495"/>
                    <a:pt x="371573" y="1810496"/>
                    <a:pt x="369859" y="1809067"/>
                  </a:cubicBezTo>
                  <a:cubicBezTo>
                    <a:pt x="367478" y="1808115"/>
                    <a:pt x="372050" y="1807067"/>
                    <a:pt x="373955" y="1806591"/>
                  </a:cubicBezTo>
                  <a:cubicBezTo>
                    <a:pt x="383289" y="1804114"/>
                    <a:pt x="380908" y="1803352"/>
                    <a:pt x="376241" y="1803733"/>
                  </a:cubicBezTo>
                  <a:cubicBezTo>
                    <a:pt x="373669" y="1804019"/>
                    <a:pt x="369287" y="1804781"/>
                    <a:pt x="369287" y="1803162"/>
                  </a:cubicBezTo>
                  <a:cubicBezTo>
                    <a:pt x="369287" y="1801447"/>
                    <a:pt x="374621" y="1801542"/>
                    <a:pt x="377574" y="1800876"/>
                  </a:cubicBezTo>
                  <a:cubicBezTo>
                    <a:pt x="381670" y="1800018"/>
                    <a:pt x="382813" y="1797542"/>
                    <a:pt x="378431" y="1797161"/>
                  </a:cubicBezTo>
                  <a:cubicBezTo>
                    <a:pt x="339379" y="1799161"/>
                    <a:pt x="355952" y="1820974"/>
                    <a:pt x="384146" y="1815640"/>
                  </a:cubicBezTo>
                  <a:close/>
                  <a:moveTo>
                    <a:pt x="336140" y="1829641"/>
                  </a:moveTo>
                  <a:cubicBezTo>
                    <a:pt x="339188" y="1833928"/>
                    <a:pt x="373574" y="1830594"/>
                    <a:pt x="355286" y="1828879"/>
                  </a:cubicBezTo>
                  <a:cubicBezTo>
                    <a:pt x="348428" y="1828879"/>
                    <a:pt x="345761" y="1826974"/>
                    <a:pt x="353762" y="1825450"/>
                  </a:cubicBezTo>
                  <a:cubicBezTo>
                    <a:pt x="359858" y="1823641"/>
                    <a:pt x="342808" y="1825831"/>
                    <a:pt x="341665" y="1824403"/>
                  </a:cubicBezTo>
                  <a:cubicBezTo>
                    <a:pt x="340427" y="1823259"/>
                    <a:pt x="344999" y="1823164"/>
                    <a:pt x="346904" y="1823069"/>
                  </a:cubicBezTo>
                  <a:cubicBezTo>
                    <a:pt x="356333" y="1822497"/>
                    <a:pt x="354905" y="1821545"/>
                    <a:pt x="350904" y="1821069"/>
                  </a:cubicBezTo>
                  <a:cubicBezTo>
                    <a:pt x="339855" y="1820592"/>
                    <a:pt x="348142" y="1817925"/>
                    <a:pt x="354047" y="1818973"/>
                  </a:cubicBezTo>
                  <a:cubicBezTo>
                    <a:pt x="367573" y="1816592"/>
                    <a:pt x="348999" y="1814496"/>
                    <a:pt x="345284" y="1815735"/>
                  </a:cubicBezTo>
                  <a:cubicBezTo>
                    <a:pt x="332711" y="1816401"/>
                    <a:pt x="322043" y="1823069"/>
                    <a:pt x="336140" y="1829641"/>
                  </a:cubicBezTo>
                  <a:close/>
                  <a:moveTo>
                    <a:pt x="325853" y="1794875"/>
                  </a:moveTo>
                  <a:cubicBezTo>
                    <a:pt x="326425" y="1799447"/>
                    <a:pt x="354905" y="1800209"/>
                    <a:pt x="342046" y="1796685"/>
                  </a:cubicBezTo>
                  <a:cubicBezTo>
                    <a:pt x="336521" y="1795828"/>
                    <a:pt x="336045" y="1793732"/>
                    <a:pt x="343760" y="1793541"/>
                  </a:cubicBezTo>
                  <a:cubicBezTo>
                    <a:pt x="346523" y="1793446"/>
                    <a:pt x="345951" y="1793065"/>
                    <a:pt x="343760" y="1792779"/>
                  </a:cubicBezTo>
                  <a:cubicBezTo>
                    <a:pt x="341189" y="1792017"/>
                    <a:pt x="336902" y="1792684"/>
                    <a:pt x="334902" y="1791160"/>
                  </a:cubicBezTo>
                  <a:cubicBezTo>
                    <a:pt x="335759" y="1789255"/>
                    <a:pt x="346713" y="1791732"/>
                    <a:pt x="346808" y="1790589"/>
                  </a:cubicBezTo>
                  <a:cubicBezTo>
                    <a:pt x="347380" y="1790303"/>
                    <a:pt x="346618" y="1789827"/>
                    <a:pt x="345189" y="1789446"/>
                  </a:cubicBezTo>
                  <a:cubicBezTo>
                    <a:pt x="336236" y="1787350"/>
                    <a:pt x="346332" y="1786588"/>
                    <a:pt x="349380" y="1787922"/>
                  </a:cubicBezTo>
                  <a:cubicBezTo>
                    <a:pt x="372621" y="1784874"/>
                    <a:pt x="315090" y="1778968"/>
                    <a:pt x="325853" y="1794875"/>
                  </a:cubicBezTo>
                  <a:close/>
                  <a:moveTo>
                    <a:pt x="300136" y="1815068"/>
                  </a:moveTo>
                  <a:cubicBezTo>
                    <a:pt x="303755" y="1817735"/>
                    <a:pt x="333759" y="1816497"/>
                    <a:pt x="315662" y="1813639"/>
                  </a:cubicBezTo>
                  <a:cubicBezTo>
                    <a:pt x="308042" y="1812972"/>
                    <a:pt x="305279" y="1810401"/>
                    <a:pt x="314423" y="1809639"/>
                  </a:cubicBezTo>
                  <a:cubicBezTo>
                    <a:pt x="317662" y="1809258"/>
                    <a:pt x="316519" y="1808972"/>
                    <a:pt x="313566" y="1808591"/>
                  </a:cubicBezTo>
                  <a:cubicBezTo>
                    <a:pt x="309661" y="1807924"/>
                    <a:pt x="304613" y="1808877"/>
                    <a:pt x="301184" y="1807162"/>
                  </a:cubicBezTo>
                  <a:cubicBezTo>
                    <a:pt x="299945" y="1805829"/>
                    <a:pt x="304994" y="1806019"/>
                    <a:pt x="307184" y="1806115"/>
                  </a:cubicBezTo>
                  <a:cubicBezTo>
                    <a:pt x="317662" y="1806495"/>
                    <a:pt x="316233" y="1805257"/>
                    <a:pt x="311756" y="1804305"/>
                  </a:cubicBezTo>
                  <a:cubicBezTo>
                    <a:pt x="309375" y="1803733"/>
                    <a:pt x="304517" y="1803543"/>
                    <a:pt x="305946" y="1802114"/>
                  </a:cubicBezTo>
                  <a:cubicBezTo>
                    <a:pt x="307470" y="1800685"/>
                    <a:pt x="312233" y="1802019"/>
                    <a:pt x="315376" y="1802304"/>
                  </a:cubicBezTo>
                  <a:cubicBezTo>
                    <a:pt x="319757" y="1802590"/>
                    <a:pt x="322901" y="1800685"/>
                    <a:pt x="319376" y="1799352"/>
                  </a:cubicBezTo>
                  <a:cubicBezTo>
                    <a:pt x="304708" y="1793922"/>
                    <a:pt x="268799" y="1801924"/>
                    <a:pt x="300136" y="1815068"/>
                  </a:cubicBezTo>
                  <a:close/>
                  <a:moveTo>
                    <a:pt x="270989" y="1824021"/>
                  </a:moveTo>
                  <a:cubicBezTo>
                    <a:pt x="273180" y="1828308"/>
                    <a:pt x="305565" y="1830308"/>
                    <a:pt x="288801" y="1826117"/>
                  </a:cubicBezTo>
                  <a:cubicBezTo>
                    <a:pt x="285658" y="1825641"/>
                    <a:pt x="283467" y="1824879"/>
                    <a:pt x="283086" y="1824212"/>
                  </a:cubicBezTo>
                  <a:cubicBezTo>
                    <a:pt x="282705" y="1823545"/>
                    <a:pt x="284039" y="1823069"/>
                    <a:pt x="287944" y="1822879"/>
                  </a:cubicBezTo>
                  <a:cubicBezTo>
                    <a:pt x="293564" y="1822116"/>
                    <a:pt x="277943" y="1821545"/>
                    <a:pt x="276895" y="1820116"/>
                  </a:cubicBezTo>
                  <a:cubicBezTo>
                    <a:pt x="275942" y="1818973"/>
                    <a:pt x="280133" y="1819450"/>
                    <a:pt x="282038" y="1819735"/>
                  </a:cubicBezTo>
                  <a:cubicBezTo>
                    <a:pt x="290801" y="1820783"/>
                    <a:pt x="289658" y="1819545"/>
                    <a:pt x="286039" y="1818592"/>
                  </a:cubicBezTo>
                  <a:cubicBezTo>
                    <a:pt x="284039" y="1818021"/>
                    <a:pt x="279943" y="1817449"/>
                    <a:pt x="281276" y="1816401"/>
                  </a:cubicBezTo>
                  <a:cubicBezTo>
                    <a:pt x="282610" y="1815354"/>
                    <a:pt x="286610" y="1816783"/>
                    <a:pt x="289277" y="1817068"/>
                  </a:cubicBezTo>
                  <a:cubicBezTo>
                    <a:pt x="311090" y="1815354"/>
                    <a:pt x="246796" y="1805829"/>
                    <a:pt x="270989" y="1824021"/>
                  </a:cubicBezTo>
                  <a:close/>
                  <a:moveTo>
                    <a:pt x="246415" y="1800780"/>
                  </a:moveTo>
                  <a:cubicBezTo>
                    <a:pt x="251463" y="1807543"/>
                    <a:pt x="294326" y="1809067"/>
                    <a:pt x="270227" y="1803543"/>
                  </a:cubicBezTo>
                  <a:cubicBezTo>
                    <a:pt x="259940" y="1802114"/>
                    <a:pt x="259274" y="1798685"/>
                    <a:pt x="267275" y="1798590"/>
                  </a:cubicBezTo>
                  <a:cubicBezTo>
                    <a:pt x="274704" y="1797351"/>
                    <a:pt x="252987" y="1796780"/>
                    <a:pt x="251749" y="1794684"/>
                  </a:cubicBezTo>
                  <a:cubicBezTo>
                    <a:pt x="249844" y="1792875"/>
                    <a:pt x="255845" y="1793637"/>
                    <a:pt x="257940" y="1793922"/>
                  </a:cubicBezTo>
                  <a:cubicBezTo>
                    <a:pt x="269656" y="1795161"/>
                    <a:pt x="267560" y="1793446"/>
                    <a:pt x="262417" y="1792113"/>
                  </a:cubicBezTo>
                  <a:cubicBezTo>
                    <a:pt x="248891" y="1789065"/>
                    <a:pt x="257083" y="1787160"/>
                    <a:pt x="265751" y="1789827"/>
                  </a:cubicBezTo>
                  <a:cubicBezTo>
                    <a:pt x="293754" y="1787350"/>
                    <a:pt x="206886" y="1772205"/>
                    <a:pt x="246415" y="1800780"/>
                  </a:cubicBezTo>
                  <a:close/>
                  <a:moveTo>
                    <a:pt x="213268" y="1806686"/>
                  </a:moveTo>
                  <a:cubicBezTo>
                    <a:pt x="214411" y="1810591"/>
                    <a:pt x="242700" y="1817068"/>
                    <a:pt x="228698" y="1811163"/>
                  </a:cubicBezTo>
                  <a:cubicBezTo>
                    <a:pt x="223269" y="1809353"/>
                    <a:pt x="221555" y="1807162"/>
                    <a:pt x="228317" y="1808305"/>
                  </a:cubicBezTo>
                  <a:cubicBezTo>
                    <a:pt x="233366" y="1808496"/>
                    <a:pt x="219745" y="1805638"/>
                    <a:pt x="218983" y="1804305"/>
                  </a:cubicBezTo>
                  <a:cubicBezTo>
                    <a:pt x="218221" y="1803162"/>
                    <a:pt x="221936" y="1804209"/>
                    <a:pt x="223555" y="1804686"/>
                  </a:cubicBezTo>
                  <a:cubicBezTo>
                    <a:pt x="231175" y="1806876"/>
                    <a:pt x="230318" y="1805733"/>
                    <a:pt x="227174" y="1804305"/>
                  </a:cubicBezTo>
                  <a:cubicBezTo>
                    <a:pt x="218507" y="1800876"/>
                    <a:pt x="225746" y="1801257"/>
                    <a:pt x="230127" y="1803638"/>
                  </a:cubicBezTo>
                  <a:cubicBezTo>
                    <a:pt x="249463" y="1805162"/>
                    <a:pt x="194504" y="1787636"/>
                    <a:pt x="213268" y="1806686"/>
                  </a:cubicBezTo>
                  <a:close/>
                  <a:moveTo>
                    <a:pt x="189646" y="1779825"/>
                  </a:moveTo>
                  <a:cubicBezTo>
                    <a:pt x="189074" y="1786017"/>
                    <a:pt x="222793" y="1799447"/>
                    <a:pt x="208505" y="1789827"/>
                  </a:cubicBezTo>
                  <a:cubicBezTo>
                    <a:pt x="205267" y="1788112"/>
                    <a:pt x="203838" y="1786493"/>
                    <a:pt x="204219" y="1785921"/>
                  </a:cubicBezTo>
                  <a:cubicBezTo>
                    <a:pt x="204695" y="1785350"/>
                    <a:pt x="207077" y="1785636"/>
                    <a:pt x="211934" y="1787255"/>
                  </a:cubicBezTo>
                  <a:cubicBezTo>
                    <a:pt x="215363" y="1788398"/>
                    <a:pt x="214792" y="1787731"/>
                    <a:pt x="212315" y="1786398"/>
                  </a:cubicBezTo>
                  <a:cubicBezTo>
                    <a:pt x="209363" y="1784493"/>
                    <a:pt x="204029" y="1783159"/>
                    <a:pt x="202219" y="1780397"/>
                  </a:cubicBezTo>
                  <a:cubicBezTo>
                    <a:pt x="202600" y="1779159"/>
                    <a:pt x="207077" y="1781540"/>
                    <a:pt x="209077" y="1782492"/>
                  </a:cubicBezTo>
                  <a:cubicBezTo>
                    <a:pt x="218507" y="1786969"/>
                    <a:pt x="218602" y="1785731"/>
                    <a:pt x="215459" y="1783445"/>
                  </a:cubicBezTo>
                  <a:cubicBezTo>
                    <a:pt x="213744" y="1782207"/>
                    <a:pt x="209458" y="1780111"/>
                    <a:pt x="212411" y="1779921"/>
                  </a:cubicBezTo>
                  <a:cubicBezTo>
                    <a:pt x="215459" y="1779730"/>
                    <a:pt x="218507" y="1782397"/>
                    <a:pt x="221174" y="1783826"/>
                  </a:cubicBezTo>
                  <a:cubicBezTo>
                    <a:pt x="224984" y="1785731"/>
                    <a:pt x="229937" y="1785826"/>
                    <a:pt x="228222" y="1783731"/>
                  </a:cubicBezTo>
                  <a:cubicBezTo>
                    <a:pt x="222221" y="1778111"/>
                    <a:pt x="186693" y="1763538"/>
                    <a:pt x="189646" y="1779825"/>
                  </a:cubicBezTo>
                  <a:close/>
                  <a:moveTo>
                    <a:pt x="157070" y="1781445"/>
                  </a:moveTo>
                  <a:cubicBezTo>
                    <a:pt x="157832" y="1787541"/>
                    <a:pt x="192694" y="1802781"/>
                    <a:pt x="176216" y="1791827"/>
                  </a:cubicBezTo>
                  <a:cubicBezTo>
                    <a:pt x="170024" y="1788398"/>
                    <a:pt x="168596" y="1785445"/>
                    <a:pt x="175454" y="1787826"/>
                  </a:cubicBezTo>
                  <a:cubicBezTo>
                    <a:pt x="177740" y="1788588"/>
                    <a:pt x="182026" y="1790112"/>
                    <a:pt x="177168" y="1787445"/>
                  </a:cubicBezTo>
                  <a:cubicBezTo>
                    <a:pt x="174406" y="1785921"/>
                    <a:pt x="171167" y="1784207"/>
                    <a:pt x="168500" y="1782683"/>
                  </a:cubicBezTo>
                  <a:cubicBezTo>
                    <a:pt x="163928" y="1779825"/>
                    <a:pt x="168024" y="1780016"/>
                    <a:pt x="171739" y="1782397"/>
                  </a:cubicBezTo>
                  <a:cubicBezTo>
                    <a:pt x="176692" y="1785064"/>
                    <a:pt x="184121" y="1788493"/>
                    <a:pt x="177930" y="1783731"/>
                  </a:cubicBezTo>
                  <a:cubicBezTo>
                    <a:pt x="167357" y="1776682"/>
                    <a:pt x="177930" y="1780207"/>
                    <a:pt x="182502" y="1783826"/>
                  </a:cubicBezTo>
                  <a:cubicBezTo>
                    <a:pt x="208315" y="1791732"/>
                    <a:pt x="140783" y="1754679"/>
                    <a:pt x="157070" y="1781445"/>
                  </a:cubicBezTo>
                  <a:close/>
                  <a:moveTo>
                    <a:pt x="144688" y="1754108"/>
                  </a:moveTo>
                  <a:cubicBezTo>
                    <a:pt x="145069" y="1760109"/>
                    <a:pt x="180121" y="1777444"/>
                    <a:pt x="163357" y="1765157"/>
                  </a:cubicBezTo>
                  <a:cubicBezTo>
                    <a:pt x="160023" y="1763157"/>
                    <a:pt x="158023" y="1761347"/>
                    <a:pt x="157928" y="1760395"/>
                  </a:cubicBezTo>
                  <a:cubicBezTo>
                    <a:pt x="157832" y="1759442"/>
                    <a:pt x="159547" y="1759633"/>
                    <a:pt x="163833" y="1761252"/>
                  </a:cubicBezTo>
                  <a:cubicBezTo>
                    <a:pt x="166976" y="1762490"/>
                    <a:pt x="166024" y="1761633"/>
                    <a:pt x="163452" y="1760013"/>
                  </a:cubicBezTo>
                  <a:cubicBezTo>
                    <a:pt x="160595" y="1758394"/>
                    <a:pt x="157737" y="1756680"/>
                    <a:pt x="154975" y="1754965"/>
                  </a:cubicBezTo>
                  <a:cubicBezTo>
                    <a:pt x="149927" y="1751346"/>
                    <a:pt x="155165" y="1752489"/>
                    <a:pt x="158690" y="1755061"/>
                  </a:cubicBezTo>
                  <a:cubicBezTo>
                    <a:pt x="164690" y="1758585"/>
                    <a:pt x="168881" y="1760204"/>
                    <a:pt x="163547" y="1755727"/>
                  </a:cubicBezTo>
                  <a:cubicBezTo>
                    <a:pt x="153356" y="1748298"/>
                    <a:pt x="162690" y="1751441"/>
                    <a:pt x="167643" y="1755632"/>
                  </a:cubicBezTo>
                  <a:cubicBezTo>
                    <a:pt x="192122" y="1764109"/>
                    <a:pt x="126876" y="1723437"/>
                    <a:pt x="144688" y="1754108"/>
                  </a:cubicBezTo>
                  <a:close/>
                  <a:moveTo>
                    <a:pt x="108493" y="1742678"/>
                  </a:moveTo>
                  <a:cubicBezTo>
                    <a:pt x="106588" y="1746679"/>
                    <a:pt x="130877" y="1767538"/>
                    <a:pt x="121542" y="1755822"/>
                  </a:cubicBezTo>
                  <a:cubicBezTo>
                    <a:pt x="117161" y="1751250"/>
                    <a:pt x="117827" y="1749536"/>
                    <a:pt x="124781" y="1754870"/>
                  </a:cubicBezTo>
                  <a:cubicBezTo>
                    <a:pt x="127352" y="1756775"/>
                    <a:pt x="126971" y="1756108"/>
                    <a:pt x="125257" y="1754299"/>
                  </a:cubicBezTo>
                  <a:cubicBezTo>
                    <a:pt x="123352" y="1751917"/>
                    <a:pt x="119256" y="1749536"/>
                    <a:pt x="118399" y="1746774"/>
                  </a:cubicBezTo>
                  <a:cubicBezTo>
                    <a:pt x="120685" y="1746393"/>
                    <a:pt x="132686" y="1759918"/>
                    <a:pt x="128400" y="1752965"/>
                  </a:cubicBezTo>
                  <a:cubicBezTo>
                    <a:pt x="127257" y="1751536"/>
                    <a:pt x="124304" y="1748583"/>
                    <a:pt x="126686" y="1749345"/>
                  </a:cubicBezTo>
                  <a:cubicBezTo>
                    <a:pt x="129162" y="1749822"/>
                    <a:pt x="137925" y="1761442"/>
                    <a:pt x="138592" y="1756870"/>
                  </a:cubicBezTo>
                  <a:cubicBezTo>
                    <a:pt x="135449" y="1751727"/>
                    <a:pt x="109731" y="1729153"/>
                    <a:pt x="108493" y="1742678"/>
                  </a:cubicBezTo>
                  <a:close/>
                  <a:moveTo>
                    <a:pt x="96682" y="1710960"/>
                  </a:moveTo>
                  <a:cubicBezTo>
                    <a:pt x="98777" y="1717913"/>
                    <a:pt x="108398" y="1727629"/>
                    <a:pt x="114970" y="1731343"/>
                  </a:cubicBezTo>
                  <a:cubicBezTo>
                    <a:pt x="119923" y="1733058"/>
                    <a:pt x="106493" y="1721151"/>
                    <a:pt x="108112" y="1720390"/>
                  </a:cubicBezTo>
                  <a:cubicBezTo>
                    <a:pt x="108207" y="1719532"/>
                    <a:pt x="109826" y="1720008"/>
                    <a:pt x="113636" y="1722771"/>
                  </a:cubicBezTo>
                  <a:cubicBezTo>
                    <a:pt x="119732" y="1726486"/>
                    <a:pt x="104778" y="1714198"/>
                    <a:pt x="104873" y="1712103"/>
                  </a:cubicBezTo>
                  <a:cubicBezTo>
                    <a:pt x="104969" y="1709245"/>
                    <a:pt x="121542" y="1727724"/>
                    <a:pt x="114494" y="1717437"/>
                  </a:cubicBezTo>
                  <a:cubicBezTo>
                    <a:pt x="105921" y="1707340"/>
                    <a:pt x="115446" y="1714103"/>
                    <a:pt x="118494" y="1718484"/>
                  </a:cubicBezTo>
                  <a:cubicBezTo>
                    <a:pt x="140021" y="1732677"/>
                    <a:pt x="86204" y="1677241"/>
                    <a:pt x="96682" y="1710960"/>
                  </a:cubicBezTo>
                  <a:close/>
                  <a:moveTo>
                    <a:pt x="94682" y="1673526"/>
                  </a:moveTo>
                  <a:cubicBezTo>
                    <a:pt x="65249" y="1621329"/>
                    <a:pt x="59725" y="1671050"/>
                    <a:pt x="87728" y="1692005"/>
                  </a:cubicBezTo>
                  <a:cubicBezTo>
                    <a:pt x="90872" y="1693815"/>
                    <a:pt x="86776" y="1687909"/>
                    <a:pt x="84966" y="1685242"/>
                  </a:cubicBezTo>
                  <a:cubicBezTo>
                    <a:pt x="80108" y="1678670"/>
                    <a:pt x="78965" y="1673908"/>
                    <a:pt x="84395" y="1678575"/>
                  </a:cubicBezTo>
                  <a:cubicBezTo>
                    <a:pt x="92491" y="1686100"/>
                    <a:pt x="80680" y="1671812"/>
                    <a:pt x="79251" y="1669145"/>
                  </a:cubicBezTo>
                  <a:cubicBezTo>
                    <a:pt x="72298" y="1654667"/>
                    <a:pt x="94777" y="1687909"/>
                    <a:pt x="86585" y="1672193"/>
                  </a:cubicBezTo>
                  <a:cubicBezTo>
                    <a:pt x="85157" y="1669526"/>
                    <a:pt x="82013" y="1665049"/>
                    <a:pt x="83728" y="1664954"/>
                  </a:cubicBezTo>
                  <a:cubicBezTo>
                    <a:pt x="85538" y="1664763"/>
                    <a:pt x="88109" y="1670383"/>
                    <a:pt x="90205" y="1673241"/>
                  </a:cubicBezTo>
                  <a:cubicBezTo>
                    <a:pt x="93348" y="1677146"/>
                    <a:pt x="96491" y="1677908"/>
                    <a:pt x="94682" y="1673526"/>
                  </a:cubicBezTo>
                  <a:close/>
                  <a:moveTo>
                    <a:pt x="69155" y="1693720"/>
                  </a:moveTo>
                  <a:cubicBezTo>
                    <a:pt x="68012" y="1698863"/>
                    <a:pt x="90014" y="1723247"/>
                    <a:pt x="80489" y="1708579"/>
                  </a:cubicBezTo>
                  <a:cubicBezTo>
                    <a:pt x="76584" y="1703149"/>
                    <a:pt x="76298" y="1700101"/>
                    <a:pt x="81823" y="1705816"/>
                  </a:cubicBezTo>
                  <a:cubicBezTo>
                    <a:pt x="86204" y="1709341"/>
                    <a:pt x="75441" y="1697529"/>
                    <a:pt x="75536" y="1695815"/>
                  </a:cubicBezTo>
                  <a:cubicBezTo>
                    <a:pt x="75536" y="1694291"/>
                    <a:pt x="78203" y="1697815"/>
                    <a:pt x="79442" y="1699339"/>
                  </a:cubicBezTo>
                  <a:cubicBezTo>
                    <a:pt x="85157" y="1706483"/>
                    <a:pt x="84966" y="1704959"/>
                    <a:pt x="82966" y="1701530"/>
                  </a:cubicBezTo>
                  <a:cubicBezTo>
                    <a:pt x="77060" y="1692576"/>
                    <a:pt x="83537" y="1698006"/>
                    <a:pt x="86109" y="1702959"/>
                  </a:cubicBezTo>
                  <a:cubicBezTo>
                    <a:pt x="102492" y="1717532"/>
                    <a:pt x="63249" y="1664192"/>
                    <a:pt x="69155" y="1693720"/>
                  </a:cubicBezTo>
                  <a:close/>
                  <a:moveTo>
                    <a:pt x="69440" y="1631140"/>
                  </a:moveTo>
                  <a:cubicBezTo>
                    <a:pt x="70393" y="1633141"/>
                    <a:pt x="71345" y="1635045"/>
                    <a:pt x="72203" y="1636284"/>
                  </a:cubicBezTo>
                  <a:cubicBezTo>
                    <a:pt x="75632" y="1640094"/>
                    <a:pt x="69821" y="1625997"/>
                    <a:pt x="71155" y="1625997"/>
                  </a:cubicBezTo>
                  <a:cubicBezTo>
                    <a:pt x="71441" y="1624473"/>
                    <a:pt x="74108" y="1628664"/>
                    <a:pt x="74965" y="1630378"/>
                  </a:cubicBezTo>
                  <a:cubicBezTo>
                    <a:pt x="76394" y="1633141"/>
                    <a:pt x="76298" y="1632093"/>
                    <a:pt x="75441" y="1629521"/>
                  </a:cubicBezTo>
                  <a:cubicBezTo>
                    <a:pt x="74489" y="1626759"/>
                    <a:pt x="73346" y="1623996"/>
                    <a:pt x="72584" y="1621234"/>
                  </a:cubicBezTo>
                  <a:cubicBezTo>
                    <a:pt x="71250" y="1615615"/>
                    <a:pt x="74393" y="1620663"/>
                    <a:pt x="75155" y="1623901"/>
                  </a:cubicBezTo>
                  <a:cubicBezTo>
                    <a:pt x="82394" y="1640570"/>
                    <a:pt x="75346" y="1620663"/>
                    <a:pt x="77918" y="1622472"/>
                  </a:cubicBezTo>
                  <a:cubicBezTo>
                    <a:pt x="79442" y="1622949"/>
                    <a:pt x="83442" y="1639808"/>
                    <a:pt x="84966" y="1633141"/>
                  </a:cubicBezTo>
                  <a:cubicBezTo>
                    <a:pt x="83347" y="1624854"/>
                    <a:pt x="78394" y="1612471"/>
                    <a:pt x="71631" y="1607613"/>
                  </a:cubicBezTo>
                  <a:cubicBezTo>
                    <a:pt x="62011" y="1606185"/>
                    <a:pt x="65916" y="1624758"/>
                    <a:pt x="69440" y="1631140"/>
                  </a:cubicBezTo>
                  <a:close/>
                  <a:moveTo>
                    <a:pt x="46390" y="1660477"/>
                  </a:moveTo>
                  <a:cubicBezTo>
                    <a:pt x="47914" y="1664287"/>
                    <a:pt x="50962" y="1670002"/>
                    <a:pt x="53153" y="1672669"/>
                  </a:cubicBezTo>
                  <a:cubicBezTo>
                    <a:pt x="56772" y="1676384"/>
                    <a:pt x="51057" y="1664763"/>
                    <a:pt x="50867" y="1663430"/>
                  </a:cubicBezTo>
                  <a:cubicBezTo>
                    <a:pt x="49438" y="1657620"/>
                    <a:pt x="53153" y="1662668"/>
                    <a:pt x="55058" y="1665811"/>
                  </a:cubicBezTo>
                  <a:cubicBezTo>
                    <a:pt x="59058" y="1671526"/>
                    <a:pt x="51724" y="1657334"/>
                    <a:pt x="51343" y="1655620"/>
                  </a:cubicBezTo>
                  <a:cubicBezTo>
                    <a:pt x="49438" y="1650476"/>
                    <a:pt x="52391" y="1653238"/>
                    <a:pt x="53915" y="1657525"/>
                  </a:cubicBezTo>
                  <a:cubicBezTo>
                    <a:pt x="55343" y="1660763"/>
                    <a:pt x="56772" y="1664001"/>
                    <a:pt x="58487" y="1665716"/>
                  </a:cubicBezTo>
                  <a:cubicBezTo>
                    <a:pt x="59915" y="1665716"/>
                    <a:pt x="54296" y="1654953"/>
                    <a:pt x="56963" y="1656762"/>
                  </a:cubicBezTo>
                  <a:cubicBezTo>
                    <a:pt x="58868" y="1657810"/>
                    <a:pt x="64773" y="1675432"/>
                    <a:pt x="65726" y="1668669"/>
                  </a:cubicBezTo>
                  <a:cubicBezTo>
                    <a:pt x="62773" y="1659429"/>
                    <a:pt x="56296" y="1645618"/>
                    <a:pt x="48485" y="1640284"/>
                  </a:cubicBezTo>
                  <a:cubicBezTo>
                    <a:pt x="40580" y="1638570"/>
                    <a:pt x="43342" y="1654000"/>
                    <a:pt x="46390" y="1660477"/>
                  </a:cubicBezTo>
                  <a:close/>
                  <a:moveTo>
                    <a:pt x="42199" y="1554083"/>
                  </a:moveTo>
                  <a:cubicBezTo>
                    <a:pt x="43532" y="1560560"/>
                    <a:pt x="42485" y="1544844"/>
                    <a:pt x="42770" y="1543320"/>
                  </a:cubicBezTo>
                  <a:cubicBezTo>
                    <a:pt x="43151" y="1537129"/>
                    <a:pt x="44675" y="1542177"/>
                    <a:pt x="44390" y="1546463"/>
                  </a:cubicBezTo>
                  <a:cubicBezTo>
                    <a:pt x="44390" y="1551702"/>
                    <a:pt x="44961" y="1553988"/>
                    <a:pt x="45247" y="1554274"/>
                  </a:cubicBezTo>
                  <a:cubicBezTo>
                    <a:pt x="45628" y="1554654"/>
                    <a:pt x="45818" y="1553130"/>
                    <a:pt x="46009" y="1550845"/>
                  </a:cubicBezTo>
                  <a:cubicBezTo>
                    <a:pt x="46295" y="1548368"/>
                    <a:pt x="46295" y="1543510"/>
                    <a:pt x="47438" y="1544844"/>
                  </a:cubicBezTo>
                  <a:cubicBezTo>
                    <a:pt x="48581" y="1544939"/>
                    <a:pt x="47247" y="1565418"/>
                    <a:pt x="50581" y="1557988"/>
                  </a:cubicBezTo>
                  <a:cubicBezTo>
                    <a:pt x="52295" y="1548558"/>
                    <a:pt x="49438" y="1511601"/>
                    <a:pt x="38865" y="1534176"/>
                  </a:cubicBezTo>
                  <a:cubicBezTo>
                    <a:pt x="36008" y="1540748"/>
                    <a:pt x="35817" y="1553226"/>
                    <a:pt x="37817" y="1560846"/>
                  </a:cubicBezTo>
                  <a:cubicBezTo>
                    <a:pt x="38865" y="1564275"/>
                    <a:pt x="39246" y="1558369"/>
                    <a:pt x="39151" y="1555607"/>
                  </a:cubicBezTo>
                  <a:cubicBezTo>
                    <a:pt x="38865" y="1550940"/>
                    <a:pt x="40484" y="1543415"/>
                    <a:pt x="42199" y="1554083"/>
                  </a:cubicBezTo>
                  <a:close/>
                  <a:moveTo>
                    <a:pt x="26387" y="1582658"/>
                  </a:moveTo>
                  <a:cubicBezTo>
                    <a:pt x="26578" y="1584944"/>
                    <a:pt x="26959" y="1587325"/>
                    <a:pt x="27435" y="1589040"/>
                  </a:cubicBezTo>
                  <a:cubicBezTo>
                    <a:pt x="28483" y="1593136"/>
                    <a:pt x="28864" y="1588468"/>
                    <a:pt x="28769" y="1585992"/>
                  </a:cubicBezTo>
                  <a:cubicBezTo>
                    <a:pt x="28673" y="1577895"/>
                    <a:pt x="30578" y="1579991"/>
                    <a:pt x="31721" y="1587706"/>
                  </a:cubicBezTo>
                  <a:cubicBezTo>
                    <a:pt x="33150" y="1594564"/>
                    <a:pt x="31817" y="1580182"/>
                    <a:pt x="32102" y="1578753"/>
                  </a:cubicBezTo>
                  <a:cubicBezTo>
                    <a:pt x="32674" y="1573228"/>
                    <a:pt x="33817" y="1580562"/>
                    <a:pt x="33722" y="1583229"/>
                  </a:cubicBezTo>
                  <a:cubicBezTo>
                    <a:pt x="34388" y="1592945"/>
                    <a:pt x="35246" y="1592469"/>
                    <a:pt x="35531" y="1588945"/>
                  </a:cubicBezTo>
                  <a:cubicBezTo>
                    <a:pt x="35722" y="1587040"/>
                    <a:pt x="35436" y="1582563"/>
                    <a:pt x="36674" y="1584944"/>
                  </a:cubicBezTo>
                  <a:cubicBezTo>
                    <a:pt x="37913" y="1587325"/>
                    <a:pt x="37341" y="1591040"/>
                    <a:pt x="37436" y="1593802"/>
                  </a:cubicBezTo>
                  <a:cubicBezTo>
                    <a:pt x="38579" y="1602851"/>
                    <a:pt x="41437" y="1601041"/>
                    <a:pt x="40484" y="1594279"/>
                  </a:cubicBezTo>
                  <a:cubicBezTo>
                    <a:pt x="41532" y="1573990"/>
                    <a:pt x="26197" y="1544653"/>
                    <a:pt x="26387" y="1582658"/>
                  </a:cubicBezTo>
                  <a:close/>
                  <a:moveTo>
                    <a:pt x="36579" y="1503791"/>
                  </a:moveTo>
                  <a:cubicBezTo>
                    <a:pt x="26197" y="1499409"/>
                    <a:pt x="25054" y="1546749"/>
                    <a:pt x="28578" y="1526841"/>
                  </a:cubicBezTo>
                  <a:cubicBezTo>
                    <a:pt x="29245" y="1520460"/>
                    <a:pt x="30769" y="1518079"/>
                    <a:pt x="31055" y="1525699"/>
                  </a:cubicBezTo>
                  <a:cubicBezTo>
                    <a:pt x="31721" y="1531223"/>
                    <a:pt x="31912" y="1515697"/>
                    <a:pt x="33150" y="1514554"/>
                  </a:cubicBezTo>
                  <a:cubicBezTo>
                    <a:pt x="34103" y="1513507"/>
                    <a:pt x="33626" y="1517697"/>
                    <a:pt x="33436" y="1519507"/>
                  </a:cubicBezTo>
                  <a:cubicBezTo>
                    <a:pt x="32769" y="1528270"/>
                    <a:pt x="33722" y="1527032"/>
                    <a:pt x="34388" y="1523317"/>
                  </a:cubicBezTo>
                  <a:cubicBezTo>
                    <a:pt x="36198" y="1512459"/>
                    <a:pt x="36674" y="1522270"/>
                    <a:pt x="35531" y="1526365"/>
                  </a:cubicBezTo>
                  <a:cubicBezTo>
                    <a:pt x="36960" y="1543891"/>
                    <a:pt x="40961" y="1503886"/>
                    <a:pt x="36579" y="1503791"/>
                  </a:cubicBezTo>
                  <a:close/>
                  <a:moveTo>
                    <a:pt x="50962" y="1457404"/>
                  </a:moveTo>
                  <a:cubicBezTo>
                    <a:pt x="47819" y="1440450"/>
                    <a:pt x="32579" y="1485979"/>
                    <a:pt x="40389" y="1470739"/>
                  </a:cubicBezTo>
                  <a:cubicBezTo>
                    <a:pt x="42770" y="1465310"/>
                    <a:pt x="44199" y="1465120"/>
                    <a:pt x="41913" y="1473025"/>
                  </a:cubicBezTo>
                  <a:cubicBezTo>
                    <a:pt x="41151" y="1475883"/>
                    <a:pt x="41627" y="1475311"/>
                    <a:pt x="42485" y="1473120"/>
                  </a:cubicBezTo>
                  <a:cubicBezTo>
                    <a:pt x="43723" y="1470549"/>
                    <a:pt x="44580" y="1466358"/>
                    <a:pt x="46295" y="1464358"/>
                  </a:cubicBezTo>
                  <a:cubicBezTo>
                    <a:pt x="47438" y="1465215"/>
                    <a:pt x="40008" y="1481788"/>
                    <a:pt x="44294" y="1475025"/>
                  </a:cubicBezTo>
                  <a:cubicBezTo>
                    <a:pt x="50962" y="1462071"/>
                    <a:pt x="40008" y="1488741"/>
                    <a:pt x="44104" y="1485122"/>
                  </a:cubicBezTo>
                  <a:cubicBezTo>
                    <a:pt x="47914" y="1478645"/>
                    <a:pt x="51343" y="1463215"/>
                    <a:pt x="50962" y="1457404"/>
                  </a:cubicBezTo>
                  <a:close/>
                  <a:moveTo>
                    <a:pt x="54962" y="1475311"/>
                  </a:moveTo>
                  <a:cubicBezTo>
                    <a:pt x="47057" y="1485122"/>
                    <a:pt x="43056" y="1500933"/>
                    <a:pt x="44866" y="1513602"/>
                  </a:cubicBezTo>
                  <a:cubicBezTo>
                    <a:pt x="45628" y="1516936"/>
                    <a:pt x="46866" y="1510078"/>
                    <a:pt x="47152" y="1506934"/>
                  </a:cubicBezTo>
                  <a:cubicBezTo>
                    <a:pt x="48390" y="1496838"/>
                    <a:pt x="50962" y="1495980"/>
                    <a:pt x="50962" y="1503600"/>
                  </a:cubicBezTo>
                  <a:cubicBezTo>
                    <a:pt x="51438" y="1510363"/>
                    <a:pt x="52772" y="1493028"/>
                    <a:pt x="53153" y="1491408"/>
                  </a:cubicBezTo>
                  <a:cubicBezTo>
                    <a:pt x="54867" y="1484360"/>
                    <a:pt x="55439" y="1489218"/>
                    <a:pt x="54581" y="1494075"/>
                  </a:cubicBezTo>
                  <a:cubicBezTo>
                    <a:pt x="53629" y="1515126"/>
                    <a:pt x="56105" y="1490551"/>
                    <a:pt x="58391" y="1491028"/>
                  </a:cubicBezTo>
                  <a:cubicBezTo>
                    <a:pt x="59820" y="1490742"/>
                    <a:pt x="55058" y="1513697"/>
                    <a:pt x="60106" y="1504362"/>
                  </a:cubicBezTo>
                  <a:cubicBezTo>
                    <a:pt x="61725" y="1498647"/>
                    <a:pt x="67154" y="1464738"/>
                    <a:pt x="54962" y="1475311"/>
                  </a:cubicBezTo>
                  <a:close/>
                  <a:moveTo>
                    <a:pt x="56201" y="1449117"/>
                  </a:moveTo>
                  <a:cubicBezTo>
                    <a:pt x="54867" y="1455785"/>
                    <a:pt x="61249" y="1440545"/>
                    <a:pt x="61725" y="1442355"/>
                  </a:cubicBezTo>
                  <a:cubicBezTo>
                    <a:pt x="62106" y="1442641"/>
                    <a:pt x="61725" y="1444926"/>
                    <a:pt x="60201" y="1449594"/>
                  </a:cubicBezTo>
                  <a:cubicBezTo>
                    <a:pt x="59153" y="1452928"/>
                    <a:pt x="59630" y="1452261"/>
                    <a:pt x="60773" y="1449784"/>
                  </a:cubicBezTo>
                  <a:cubicBezTo>
                    <a:pt x="62392" y="1446736"/>
                    <a:pt x="63535" y="1441879"/>
                    <a:pt x="65726" y="1439592"/>
                  </a:cubicBezTo>
                  <a:cubicBezTo>
                    <a:pt x="66583" y="1439688"/>
                    <a:pt x="64487" y="1444165"/>
                    <a:pt x="63725" y="1446165"/>
                  </a:cubicBezTo>
                  <a:cubicBezTo>
                    <a:pt x="59915" y="1455499"/>
                    <a:pt x="60868" y="1455499"/>
                    <a:pt x="62678" y="1452261"/>
                  </a:cubicBezTo>
                  <a:cubicBezTo>
                    <a:pt x="63725" y="1450546"/>
                    <a:pt x="65440" y="1446260"/>
                    <a:pt x="65345" y="1448927"/>
                  </a:cubicBezTo>
                  <a:cubicBezTo>
                    <a:pt x="65630" y="1451404"/>
                    <a:pt x="57344" y="1465977"/>
                    <a:pt x="61820" y="1464072"/>
                  </a:cubicBezTo>
                  <a:cubicBezTo>
                    <a:pt x="66678" y="1455690"/>
                    <a:pt x="71155" y="1441307"/>
                    <a:pt x="71726" y="1431591"/>
                  </a:cubicBezTo>
                  <a:cubicBezTo>
                    <a:pt x="69631" y="1416923"/>
                    <a:pt x="56867" y="1443879"/>
                    <a:pt x="56201" y="1449117"/>
                  </a:cubicBezTo>
                  <a:close/>
                  <a:moveTo>
                    <a:pt x="81347" y="1391110"/>
                  </a:moveTo>
                  <a:cubicBezTo>
                    <a:pt x="73631" y="1393491"/>
                    <a:pt x="62773" y="1412446"/>
                    <a:pt x="61154" y="1421400"/>
                  </a:cubicBezTo>
                  <a:cubicBezTo>
                    <a:pt x="60868" y="1423781"/>
                    <a:pt x="63440" y="1418828"/>
                    <a:pt x="64487" y="1416542"/>
                  </a:cubicBezTo>
                  <a:cubicBezTo>
                    <a:pt x="67726" y="1409208"/>
                    <a:pt x="69726" y="1408255"/>
                    <a:pt x="67916" y="1413970"/>
                  </a:cubicBezTo>
                  <a:cubicBezTo>
                    <a:pt x="66773" y="1418257"/>
                    <a:pt x="69726" y="1411017"/>
                    <a:pt x="70202" y="1409970"/>
                  </a:cubicBezTo>
                  <a:cubicBezTo>
                    <a:pt x="70964" y="1407208"/>
                    <a:pt x="76679" y="1397492"/>
                    <a:pt x="73155" y="1406160"/>
                  </a:cubicBezTo>
                  <a:cubicBezTo>
                    <a:pt x="71536" y="1409493"/>
                    <a:pt x="70298" y="1413208"/>
                    <a:pt x="70679" y="1413018"/>
                  </a:cubicBezTo>
                  <a:cubicBezTo>
                    <a:pt x="71631" y="1412922"/>
                    <a:pt x="75441" y="1403588"/>
                    <a:pt x="76203" y="1404445"/>
                  </a:cubicBezTo>
                  <a:cubicBezTo>
                    <a:pt x="77156" y="1403969"/>
                    <a:pt x="68393" y="1421209"/>
                    <a:pt x="74012" y="1414161"/>
                  </a:cubicBezTo>
                  <a:cubicBezTo>
                    <a:pt x="76775" y="1407684"/>
                    <a:pt x="83823" y="1397206"/>
                    <a:pt x="81347" y="1391110"/>
                  </a:cubicBezTo>
                  <a:close/>
                  <a:moveTo>
                    <a:pt x="82204" y="1414446"/>
                  </a:moveTo>
                  <a:cubicBezTo>
                    <a:pt x="80108" y="1418542"/>
                    <a:pt x="75822" y="1433211"/>
                    <a:pt x="81251" y="1421495"/>
                  </a:cubicBezTo>
                  <a:cubicBezTo>
                    <a:pt x="83633" y="1415685"/>
                    <a:pt x="85538" y="1413494"/>
                    <a:pt x="84109" y="1419304"/>
                  </a:cubicBezTo>
                  <a:cubicBezTo>
                    <a:pt x="81728" y="1428639"/>
                    <a:pt x="87252" y="1411684"/>
                    <a:pt x="88967" y="1410065"/>
                  </a:cubicBezTo>
                  <a:cubicBezTo>
                    <a:pt x="90110" y="1409112"/>
                    <a:pt x="88205" y="1413684"/>
                    <a:pt x="87633" y="1415208"/>
                  </a:cubicBezTo>
                  <a:cubicBezTo>
                    <a:pt x="84395" y="1423971"/>
                    <a:pt x="85538" y="1423019"/>
                    <a:pt x="87157" y="1419304"/>
                  </a:cubicBezTo>
                  <a:cubicBezTo>
                    <a:pt x="88014" y="1417304"/>
                    <a:pt x="89729" y="1413304"/>
                    <a:pt x="90014" y="1414637"/>
                  </a:cubicBezTo>
                  <a:cubicBezTo>
                    <a:pt x="90681" y="1415113"/>
                    <a:pt x="83156" y="1431306"/>
                    <a:pt x="87633" y="1426448"/>
                  </a:cubicBezTo>
                  <a:cubicBezTo>
                    <a:pt x="95634" y="1412065"/>
                    <a:pt x="100778" y="1380537"/>
                    <a:pt x="82204" y="1414446"/>
                  </a:cubicBezTo>
                  <a:close/>
                  <a:moveTo>
                    <a:pt x="89062" y="1383109"/>
                  </a:moveTo>
                  <a:cubicBezTo>
                    <a:pt x="86300" y="1389110"/>
                    <a:pt x="95063" y="1375584"/>
                    <a:pt x="94967" y="1377204"/>
                  </a:cubicBezTo>
                  <a:cubicBezTo>
                    <a:pt x="95158" y="1377490"/>
                    <a:pt x="94205" y="1379490"/>
                    <a:pt x="91919" y="1383681"/>
                  </a:cubicBezTo>
                  <a:cubicBezTo>
                    <a:pt x="90205" y="1386729"/>
                    <a:pt x="90872" y="1386062"/>
                    <a:pt x="92300" y="1383871"/>
                  </a:cubicBezTo>
                  <a:cubicBezTo>
                    <a:pt x="94205" y="1381204"/>
                    <a:pt x="96396" y="1376823"/>
                    <a:pt x="98682" y="1374727"/>
                  </a:cubicBezTo>
                  <a:cubicBezTo>
                    <a:pt x="99254" y="1374822"/>
                    <a:pt x="96587" y="1378823"/>
                    <a:pt x="95444" y="1380633"/>
                  </a:cubicBezTo>
                  <a:cubicBezTo>
                    <a:pt x="90205" y="1389110"/>
                    <a:pt x="90967" y="1389015"/>
                    <a:pt x="93062" y="1386157"/>
                  </a:cubicBezTo>
                  <a:cubicBezTo>
                    <a:pt x="102968" y="1373108"/>
                    <a:pt x="84490" y="1400826"/>
                    <a:pt x="89443" y="1397111"/>
                  </a:cubicBezTo>
                  <a:cubicBezTo>
                    <a:pt x="95253" y="1389682"/>
                    <a:pt x="101825" y="1376346"/>
                    <a:pt x="105064" y="1367488"/>
                  </a:cubicBezTo>
                  <a:cubicBezTo>
                    <a:pt x="107921" y="1354534"/>
                    <a:pt x="90110" y="1379585"/>
                    <a:pt x="89062" y="1383109"/>
                  </a:cubicBezTo>
                  <a:close/>
                  <a:moveTo>
                    <a:pt x="104492" y="1351200"/>
                  </a:moveTo>
                  <a:cubicBezTo>
                    <a:pt x="102587" y="1352915"/>
                    <a:pt x="92586" y="1365107"/>
                    <a:pt x="99635" y="1357868"/>
                  </a:cubicBezTo>
                  <a:cubicBezTo>
                    <a:pt x="103445" y="1353677"/>
                    <a:pt x="104302" y="1353582"/>
                    <a:pt x="99444" y="1359773"/>
                  </a:cubicBezTo>
                  <a:cubicBezTo>
                    <a:pt x="96015" y="1364440"/>
                    <a:pt x="103635" y="1355106"/>
                    <a:pt x="104588" y="1354249"/>
                  </a:cubicBezTo>
                  <a:cubicBezTo>
                    <a:pt x="105254" y="1353582"/>
                    <a:pt x="105635" y="1353010"/>
                    <a:pt x="105826" y="1353105"/>
                  </a:cubicBezTo>
                  <a:cubicBezTo>
                    <a:pt x="105254" y="1354629"/>
                    <a:pt x="94967" y="1366631"/>
                    <a:pt x="99825" y="1361678"/>
                  </a:cubicBezTo>
                  <a:cubicBezTo>
                    <a:pt x="100873" y="1360440"/>
                    <a:pt x="103349" y="1357582"/>
                    <a:pt x="102302" y="1359487"/>
                  </a:cubicBezTo>
                  <a:cubicBezTo>
                    <a:pt x="101540" y="1361297"/>
                    <a:pt x="92967" y="1370632"/>
                    <a:pt x="95444" y="1370155"/>
                  </a:cubicBezTo>
                  <a:cubicBezTo>
                    <a:pt x="99444" y="1365964"/>
                    <a:pt x="105159" y="1357582"/>
                    <a:pt x="108398" y="1352725"/>
                  </a:cubicBezTo>
                  <a:cubicBezTo>
                    <a:pt x="107445" y="1351772"/>
                    <a:pt x="106588" y="1350820"/>
                    <a:pt x="105731" y="1349772"/>
                  </a:cubicBezTo>
                  <a:cubicBezTo>
                    <a:pt x="105445" y="1350153"/>
                    <a:pt x="104969" y="1350629"/>
                    <a:pt x="104492" y="1351200"/>
                  </a:cubicBezTo>
                  <a:close/>
                  <a:moveTo>
                    <a:pt x="77346" y="1374727"/>
                  </a:moveTo>
                  <a:cubicBezTo>
                    <a:pt x="77918" y="1375966"/>
                    <a:pt x="78489" y="1375394"/>
                    <a:pt x="79346" y="1375489"/>
                  </a:cubicBezTo>
                  <a:cubicBezTo>
                    <a:pt x="81918" y="1364250"/>
                    <a:pt x="91253" y="1352439"/>
                    <a:pt x="99158" y="1344914"/>
                  </a:cubicBezTo>
                  <a:lnTo>
                    <a:pt x="98968" y="1344819"/>
                  </a:lnTo>
                  <a:cubicBezTo>
                    <a:pt x="88586" y="1354915"/>
                    <a:pt x="78584" y="1362916"/>
                    <a:pt x="77346" y="1374727"/>
                  </a:cubicBezTo>
                  <a:close/>
                  <a:moveTo>
                    <a:pt x="47723" y="1419400"/>
                  </a:moveTo>
                  <a:cubicBezTo>
                    <a:pt x="49057" y="1421304"/>
                    <a:pt x="49628" y="1420352"/>
                    <a:pt x="50962" y="1420447"/>
                  </a:cubicBezTo>
                  <a:cubicBezTo>
                    <a:pt x="50295" y="1408446"/>
                    <a:pt x="56391" y="1395396"/>
                    <a:pt x="62582" y="1386062"/>
                  </a:cubicBezTo>
                  <a:cubicBezTo>
                    <a:pt x="54867" y="1393587"/>
                    <a:pt x="44675" y="1413589"/>
                    <a:pt x="47723" y="1419400"/>
                  </a:cubicBezTo>
                  <a:close/>
                  <a:moveTo>
                    <a:pt x="24197" y="1470834"/>
                  </a:moveTo>
                  <a:cubicBezTo>
                    <a:pt x="25816" y="1474835"/>
                    <a:pt x="25911" y="1473883"/>
                    <a:pt x="27911" y="1474740"/>
                  </a:cubicBezTo>
                  <a:cubicBezTo>
                    <a:pt x="25625" y="1460166"/>
                    <a:pt x="28959" y="1444165"/>
                    <a:pt x="34865" y="1431306"/>
                  </a:cubicBezTo>
                  <a:lnTo>
                    <a:pt x="34579" y="1431211"/>
                  </a:lnTo>
                  <a:cubicBezTo>
                    <a:pt x="26959" y="1443403"/>
                    <a:pt x="21625" y="1461405"/>
                    <a:pt x="24197" y="1470834"/>
                  </a:cubicBezTo>
                  <a:close/>
                  <a:moveTo>
                    <a:pt x="2223900" y="2105771"/>
                  </a:moveTo>
                  <a:cubicBezTo>
                    <a:pt x="2239997" y="2122630"/>
                    <a:pt x="2262096" y="2111581"/>
                    <a:pt x="2267620" y="2103390"/>
                  </a:cubicBezTo>
                  <a:cubicBezTo>
                    <a:pt x="2247903" y="2110248"/>
                    <a:pt x="2228091" y="2106819"/>
                    <a:pt x="2224281" y="2103295"/>
                  </a:cubicBezTo>
                  <a:cubicBezTo>
                    <a:pt x="2223519" y="2103961"/>
                    <a:pt x="2222948" y="2104914"/>
                    <a:pt x="2223900" y="2105771"/>
                  </a:cubicBezTo>
                  <a:close/>
                  <a:moveTo>
                    <a:pt x="2195325" y="2082816"/>
                  </a:moveTo>
                  <a:cubicBezTo>
                    <a:pt x="2210375" y="2094532"/>
                    <a:pt x="2227520" y="2085483"/>
                    <a:pt x="2234092" y="2072338"/>
                  </a:cubicBezTo>
                  <a:cubicBezTo>
                    <a:pt x="2221995" y="2079482"/>
                    <a:pt x="2205422" y="2084625"/>
                    <a:pt x="2195421" y="2080434"/>
                  </a:cubicBezTo>
                  <a:cubicBezTo>
                    <a:pt x="2194944" y="2081101"/>
                    <a:pt x="2194468" y="2082244"/>
                    <a:pt x="2195325" y="2082816"/>
                  </a:cubicBezTo>
                  <a:close/>
                  <a:moveTo>
                    <a:pt x="2166464" y="2063290"/>
                  </a:moveTo>
                  <a:cubicBezTo>
                    <a:pt x="2180847" y="2073576"/>
                    <a:pt x="2198850" y="2059099"/>
                    <a:pt x="2202564" y="2048812"/>
                  </a:cubicBezTo>
                  <a:cubicBezTo>
                    <a:pt x="2191896" y="2055860"/>
                    <a:pt x="2178371" y="2063575"/>
                    <a:pt x="2166464" y="2061004"/>
                  </a:cubicBezTo>
                  <a:cubicBezTo>
                    <a:pt x="2166084" y="2061670"/>
                    <a:pt x="2165512" y="2062813"/>
                    <a:pt x="2166464" y="2063290"/>
                  </a:cubicBezTo>
                  <a:close/>
                  <a:moveTo>
                    <a:pt x="2145700" y="2052336"/>
                  </a:moveTo>
                  <a:cubicBezTo>
                    <a:pt x="2160368" y="2060813"/>
                    <a:pt x="2175989" y="2043287"/>
                    <a:pt x="2178561" y="2033953"/>
                  </a:cubicBezTo>
                  <a:cubicBezTo>
                    <a:pt x="2170751" y="2041382"/>
                    <a:pt x="2153320" y="2052145"/>
                    <a:pt x="2145605" y="2050145"/>
                  </a:cubicBezTo>
                  <a:cubicBezTo>
                    <a:pt x="2145224" y="2050716"/>
                    <a:pt x="2144843" y="2051955"/>
                    <a:pt x="2145700" y="2052336"/>
                  </a:cubicBezTo>
                  <a:close/>
                  <a:moveTo>
                    <a:pt x="2124364" y="2044335"/>
                  </a:moveTo>
                  <a:cubicBezTo>
                    <a:pt x="2140271" y="2048812"/>
                    <a:pt x="2149415" y="2032809"/>
                    <a:pt x="2152463" y="2021189"/>
                  </a:cubicBezTo>
                  <a:cubicBezTo>
                    <a:pt x="2144557" y="2030524"/>
                    <a:pt x="2132936" y="2041858"/>
                    <a:pt x="2123983" y="2042144"/>
                  </a:cubicBezTo>
                  <a:cubicBezTo>
                    <a:pt x="2123793" y="2042811"/>
                    <a:pt x="2123507" y="2044144"/>
                    <a:pt x="2124364" y="2044335"/>
                  </a:cubicBezTo>
                  <a:close/>
                  <a:moveTo>
                    <a:pt x="2099027" y="2038048"/>
                  </a:moveTo>
                  <a:cubicBezTo>
                    <a:pt x="2114363" y="2040334"/>
                    <a:pt x="2121030" y="2022427"/>
                    <a:pt x="2122554" y="2011092"/>
                  </a:cubicBezTo>
                  <a:cubicBezTo>
                    <a:pt x="2116077" y="2020808"/>
                    <a:pt x="2109410" y="2032524"/>
                    <a:pt x="2098456" y="2035953"/>
                  </a:cubicBezTo>
                  <a:cubicBezTo>
                    <a:pt x="2098265" y="2036620"/>
                    <a:pt x="2098170" y="2038048"/>
                    <a:pt x="2099027" y="2038048"/>
                  </a:cubicBezTo>
                  <a:close/>
                  <a:moveTo>
                    <a:pt x="2071119" y="2036238"/>
                  </a:moveTo>
                  <a:cubicBezTo>
                    <a:pt x="2086073" y="2041382"/>
                    <a:pt x="2093408" y="2018332"/>
                    <a:pt x="2093503" y="2008045"/>
                  </a:cubicBezTo>
                  <a:cubicBezTo>
                    <a:pt x="2087502" y="2018617"/>
                    <a:pt x="2082168" y="2030714"/>
                    <a:pt x="2071119" y="2035191"/>
                  </a:cubicBezTo>
                  <a:lnTo>
                    <a:pt x="2071119" y="2036238"/>
                  </a:lnTo>
                  <a:close/>
                  <a:moveTo>
                    <a:pt x="2053022" y="2038143"/>
                  </a:moveTo>
                  <a:cubicBezTo>
                    <a:pt x="2053879" y="2039763"/>
                    <a:pt x="2055879" y="2038048"/>
                    <a:pt x="2057022" y="2037762"/>
                  </a:cubicBezTo>
                  <a:cubicBezTo>
                    <a:pt x="2055784" y="2033381"/>
                    <a:pt x="2059118" y="2029762"/>
                    <a:pt x="2059975" y="2025761"/>
                  </a:cubicBezTo>
                  <a:cubicBezTo>
                    <a:pt x="2061785" y="2018998"/>
                    <a:pt x="2061499" y="2012807"/>
                    <a:pt x="2059880" y="2006711"/>
                  </a:cubicBezTo>
                  <a:cubicBezTo>
                    <a:pt x="2058927" y="2012997"/>
                    <a:pt x="2054355" y="2022999"/>
                    <a:pt x="2055212" y="2028047"/>
                  </a:cubicBezTo>
                  <a:cubicBezTo>
                    <a:pt x="2055593" y="2032143"/>
                    <a:pt x="2057022" y="2035191"/>
                    <a:pt x="2052641" y="2037191"/>
                  </a:cubicBezTo>
                  <a:lnTo>
                    <a:pt x="2053022" y="2038143"/>
                  </a:lnTo>
                  <a:close/>
                  <a:moveTo>
                    <a:pt x="2027876" y="2046430"/>
                  </a:moveTo>
                  <a:cubicBezTo>
                    <a:pt x="2043306" y="2045478"/>
                    <a:pt x="2039496" y="2018617"/>
                    <a:pt x="2035305" y="2012140"/>
                  </a:cubicBezTo>
                  <a:cubicBezTo>
                    <a:pt x="2035591" y="2021570"/>
                    <a:pt x="2033400" y="2041096"/>
                    <a:pt x="2027495" y="2045478"/>
                  </a:cubicBezTo>
                  <a:lnTo>
                    <a:pt x="2027876" y="2046430"/>
                  </a:lnTo>
                  <a:close/>
                  <a:moveTo>
                    <a:pt x="2003873" y="2060051"/>
                  </a:moveTo>
                  <a:cubicBezTo>
                    <a:pt x="2019398" y="2056717"/>
                    <a:pt x="2013969" y="2033095"/>
                    <a:pt x="2008635" y="2024618"/>
                  </a:cubicBezTo>
                  <a:cubicBezTo>
                    <a:pt x="2009207" y="2035953"/>
                    <a:pt x="2010159" y="2051288"/>
                    <a:pt x="2003301" y="2059289"/>
                  </a:cubicBezTo>
                  <a:lnTo>
                    <a:pt x="2003873" y="2060051"/>
                  </a:lnTo>
                  <a:close/>
                  <a:moveTo>
                    <a:pt x="1980155" y="2045097"/>
                  </a:moveTo>
                  <a:cubicBezTo>
                    <a:pt x="1984061" y="2057003"/>
                    <a:pt x="1985394" y="2069386"/>
                    <a:pt x="1980917" y="2076815"/>
                  </a:cubicBezTo>
                  <a:cubicBezTo>
                    <a:pt x="1981394" y="2077387"/>
                    <a:pt x="1982441" y="2078244"/>
                    <a:pt x="1983108" y="2077387"/>
                  </a:cubicBezTo>
                  <a:cubicBezTo>
                    <a:pt x="1995586" y="2066528"/>
                    <a:pt x="1988442" y="2050621"/>
                    <a:pt x="1979012" y="2041477"/>
                  </a:cubicBezTo>
                  <a:lnTo>
                    <a:pt x="1980155" y="2045097"/>
                  </a:lnTo>
                  <a:close/>
                  <a:moveTo>
                    <a:pt x="1954629" y="2067576"/>
                  </a:moveTo>
                  <a:cubicBezTo>
                    <a:pt x="1959010" y="2078339"/>
                    <a:pt x="1961963" y="2091198"/>
                    <a:pt x="1957010" y="2100913"/>
                  </a:cubicBezTo>
                  <a:cubicBezTo>
                    <a:pt x="1957581" y="2101485"/>
                    <a:pt x="1958629" y="2102056"/>
                    <a:pt x="1959296" y="2101199"/>
                  </a:cubicBezTo>
                  <a:cubicBezTo>
                    <a:pt x="1971488" y="2088912"/>
                    <a:pt x="1964439" y="2072148"/>
                    <a:pt x="1953104" y="2063956"/>
                  </a:cubicBezTo>
                  <a:lnTo>
                    <a:pt x="1954629" y="2067576"/>
                  </a:lnTo>
                  <a:close/>
                  <a:moveTo>
                    <a:pt x="1928435" y="2097294"/>
                  </a:moveTo>
                  <a:cubicBezTo>
                    <a:pt x="1933959" y="2108152"/>
                    <a:pt x="1937198" y="2121868"/>
                    <a:pt x="1932721" y="2132346"/>
                  </a:cubicBezTo>
                  <a:cubicBezTo>
                    <a:pt x="1935864" y="2134537"/>
                    <a:pt x="1937388" y="2127202"/>
                    <a:pt x="1938626" y="2125964"/>
                  </a:cubicBezTo>
                  <a:cubicBezTo>
                    <a:pt x="1947104" y="2114820"/>
                    <a:pt x="1934531" y="2096532"/>
                    <a:pt x="1926815" y="2093865"/>
                  </a:cubicBezTo>
                  <a:lnTo>
                    <a:pt x="1928435" y="2097294"/>
                  </a:lnTo>
                  <a:close/>
                  <a:moveTo>
                    <a:pt x="1908242" y="2125107"/>
                  </a:moveTo>
                  <a:cubicBezTo>
                    <a:pt x="1915481" y="2137204"/>
                    <a:pt x="1917957" y="2150920"/>
                    <a:pt x="1914242" y="2160635"/>
                  </a:cubicBezTo>
                  <a:cubicBezTo>
                    <a:pt x="1917576" y="2162540"/>
                    <a:pt x="1918529" y="2155301"/>
                    <a:pt x="1919958" y="2153587"/>
                  </a:cubicBezTo>
                  <a:cubicBezTo>
                    <a:pt x="1927196" y="2137870"/>
                    <a:pt x="1917290" y="2126821"/>
                    <a:pt x="1906337" y="2121773"/>
                  </a:cubicBezTo>
                  <a:lnTo>
                    <a:pt x="1908242" y="2125107"/>
                  </a:lnTo>
                  <a:close/>
                  <a:moveTo>
                    <a:pt x="1884905" y="2161588"/>
                  </a:moveTo>
                  <a:cubicBezTo>
                    <a:pt x="1891859" y="2171493"/>
                    <a:pt x="1894716" y="2191496"/>
                    <a:pt x="1890906" y="2198830"/>
                  </a:cubicBezTo>
                  <a:cubicBezTo>
                    <a:pt x="1891763" y="2199402"/>
                    <a:pt x="1892811" y="2199497"/>
                    <a:pt x="1893383" y="2198354"/>
                  </a:cubicBezTo>
                  <a:cubicBezTo>
                    <a:pt x="1903765" y="2182733"/>
                    <a:pt x="1899193" y="2164159"/>
                    <a:pt x="1883000" y="2158159"/>
                  </a:cubicBezTo>
                  <a:lnTo>
                    <a:pt x="1884905" y="2161588"/>
                  </a:lnTo>
                  <a:close/>
                  <a:moveTo>
                    <a:pt x="1864141" y="2200640"/>
                  </a:moveTo>
                  <a:cubicBezTo>
                    <a:pt x="1870904" y="2215594"/>
                    <a:pt x="1871856" y="2229977"/>
                    <a:pt x="1867570" y="2241788"/>
                  </a:cubicBezTo>
                  <a:cubicBezTo>
                    <a:pt x="1868427" y="2242455"/>
                    <a:pt x="1869380" y="2242455"/>
                    <a:pt x="1870046" y="2241217"/>
                  </a:cubicBezTo>
                  <a:cubicBezTo>
                    <a:pt x="1881095" y="2224643"/>
                    <a:pt x="1877666" y="2203974"/>
                    <a:pt x="1862426" y="2196735"/>
                  </a:cubicBezTo>
                  <a:lnTo>
                    <a:pt x="1864141" y="2200640"/>
                  </a:lnTo>
                  <a:close/>
                  <a:moveTo>
                    <a:pt x="1838709" y="2244550"/>
                  </a:moveTo>
                  <a:cubicBezTo>
                    <a:pt x="1846996" y="2257409"/>
                    <a:pt x="1848901" y="2272459"/>
                    <a:pt x="1844996" y="2283508"/>
                  </a:cubicBezTo>
                  <a:cubicBezTo>
                    <a:pt x="1848615" y="2285032"/>
                    <a:pt x="1849568" y="2276459"/>
                    <a:pt x="1850996" y="2274649"/>
                  </a:cubicBezTo>
                  <a:cubicBezTo>
                    <a:pt x="1858140" y="2257123"/>
                    <a:pt x="1849472" y="2245122"/>
                    <a:pt x="1836614" y="2241217"/>
                  </a:cubicBezTo>
                  <a:lnTo>
                    <a:pt x="1838709" y="2244550"/>
                  </a:lnTo>
                  <a:close/>
                  <a:moveTo>
                    <a:pt x="1814992" y="2288556"/>
                  </a:moveTo>
                  <a:cubicBezTo>
                    <a:pt x="1822421" y="2299605"/>
                    <a:pt x="1823564" y="2321512"/>
                    <a:pt x="1819278" y="2329609"/>
                  </a:cubicBezTo>
                  <a:cubicBezTo>
                    <a:pt x="1820231" y="2330275"/>
                    <a:pt x="1821183" y="2330085"/>
                    <a:pt x="1821850" y="2328751"/>
                  </a:cubicBezTo>
                  <a:cubicBezTo>
                    <a:pt x="1832232" y="2312083"/>
                    <a:pt x="1831756" y="2290937"/>
                    <a:pt x="1813087" y="2285032"/>
                  </a:cubicBezTo>
                  <a:lnTo>
                    <a:pt x="1814992" y="2288556"/>
                  </a:lnTo>
                  <a:close/>
                  <a:moveTo>
                    <a:pt x="1795370" y="2361517"/>
                  </a:moveTo>
                  <a:cubicBezTo>
                    <a:pt x="1794418" y="2370185"/>
                    <a:pt x="1792513" y="2374852"/>
                    <a:pt x="1790608" y="2379139"/>
                  </a:cubicBezTo>
                  <a:cubicBezTo>
                    <a:pt x="1791560" y="2379996"/>
                    <a:pt x="1792418" y="2379805"/>
                    <a:pt x="1793180" y="2378472"/>
                  </a:cubicBezTo>
                  <a:cubicBezTo>
                    <a:pt x="1805562" y="2361422"/>
                    <a:pt x="1807086" y="2337895"/>
                    <a:pt x="1790322" y="2329323"/>
                  </a:cubicBezTo>
                  <a:cubicBezTo>
                    <a:pt x="1794799" y="2340086"/>
                    <a:pt x="1796323" y="2353326"/>
                    <a:pt x="1795370" y="2361517"/>
                  </a:cubicBezTo>
                  <a:close/>
                  <a:moveTo>
                    <a:pt x="1760699" y="2382377"/>
                  </a:moveTo>
                  <a:cubicBezTo>
                    <a:pt x="1767653" y="2397617"/>
                    <a:pt x="1765748" y="2414191"/>
                    <a:pt x="1759842" y="2425811"/>
                  </a:cubicBezTo>
                  <a:cubicBezTo>
                    <a:pt x="1763557" y="2427430"/>
                    <a:pt x="1765843" y="2418001"/>
                    <a:pt x="1767748" y="2416096"/>
                  </a:cubicBezTo>
                  <a:cubicBezTo>
                    <a:pt x="1777940" y="2398379"/>
                    <a:pt x="1772891" y="2383711"/>
                    <a:pt x="1758985" y="2378758"/>
                  </a:cubicBezTo>
                  <a:lnTo>
                    <a:pt x="1760699" y="2382377"/>
                  </a:lnTo>
                  <a:close/>
                  <a:moveTo>
                    <a:pt x="1723552" y="2473817"/>
                  </a:moveTo>
                  <a:cubicBezTo>
                    <a:pt x="1737839" y="2462863"/>
                    <a:pt x="1746793" y="2433907"/>
                    <a:pt x="1726981" y="2425430"/>
                  </a:cubicBezTo>
                  <a:cubicBezTo>
                    <a:pt x="1732696" y="2440860"/>
                    <a:pt x="1731839" y="2460006"/>
                    <a:pt x="1722790" y="2473245"/>
                  </a:cubicBezTo>
                  <a:lnTo>
                    <a:pt x="1723552" y="2473817"/>
                  </a:lnTo>
                  <a:close/>
                  <a:moveTo>
                    <a:pt x="1688881" y="2511726"/>
                  </a:moveTo>
                  <a:cubicBezTo>
                    <a:pt x="1705931" y="2499725"/>
                    <a:pt x="1720885" y="2471436"/>
                    <a:pt x="1699930" y="2459720"/>
                  </a:cubicBezTo>
                  <a:cubicBezTo>
                    <a:pt x="1705169" y="2476865"/>
                    <a:pt x="1699073" y="2498487"/>
                    <a:pt x="1688214" y="2511155"/>
                  </a:cubicBezTo>
                  <a:lnTo>
                    <a:pt x="1688881" y="2511726"/>
                  </a:lnTo>
                  <a:close/>
                  <a:moveTo>
                    <a:pt x="1645923" y="2549255"/>
                  </a:moveTo>
                  <a:cubicBezTo>
                    <a:pt x="1664116" y="2539635"/>
                    <a:pt x="1683166" y="2512298"/>
                    <a:pt x="1662973" y="2499249"/>
                  </a:cubicBezTo>
                  <a:cubicBezTo>
                    <a:pt x="1665926" y="2518203"/>
                    <a:pt x="1656972" y="2538016"/>
                    <a:pt x="1645256" y="2548588"/>
                  </a:cubicBezTo>
                  <a:lnTo>
                    <a:pt x="1645923" y="2549255"/>
                  </a:lnTo>
                  <a:close/>
                  <a:moveTo>
                    <a:pt x="1585154" y="2587260"/>
                  </a:moveTo>
                  <a:cubicBezTo>
                    <a:pt x="1593536" y="2585641"/>
                    <a:pt x="1602299" y="2576687"/>
                    <a:pt x="1605251" y="2575163"/>
                  </a:cubicBezTo>
                  <a:cubicBezTo>
                    <a:pt x="1616681" y="2566305"/>
                    <a:pt x="1623063" y="2548874"/>
                    <a:pt x="1612205" y="2539825"/>
                  </a:cubicBezTo>
                  <a:cubicBezTo>
                    <a:pt x="1612395" y="2557161"/>
                    <a:pt x="1596012" y="2580592"/>
                    <a:pt x="1584582" y="2586498"/>
                  </a:cubicBezTo>
                  <a:lnTo>
                    <a:pt x="1585154" y="2587260"/>
                  </a:lnTo>
                  <a:close/>
                  <a:moveTo>
                    <a:pt x="1515907" y="2616120"/>
                  </a:moveTo>
                  <a:cubicBezTo>
                    <a:pt x="1538481" y="2612977"/>
                    <a:pt x="1567247" y="2592784"/>
                    <a:pt x="1557817" y="2572591"/>
                  </a:cubicBezTo>
                  <a:cubicBezTo>
                    <a:pt x="1551340" y="2591070"/>
                    <a:pt x="1531909" y="2609167"/>
                    <a:pt x="1515621" y="2615168"/>
                  </a:cubicBezTo>
                  <a:lnTo>
                    <a:pt x="1515907" y="2616120"/>
                  </a:lnTo>
                  <a:close/>
                  <a:moveTo>
                    <a:pt x="1446946" y="2630122"/>
                  </a:moveTo>
                  <a:cubicBezTo>
                    <a:pt x="1464853" y="2631456"/>
                    <a:pt x="1501524" y="2617454"/>
                    <a:pt x="1489237" y="2595451"/>
                  </a:cubicBezTo>
                  <a:cubicBezTo>
                    <a:pt x="1481998" y="2612882"/>
                    <a:pt x="1464091" y="2625550"/>
                    <a:pt x="1446755" y="2629265"/>
                  </a:cubicBezTo>
                  <a:lnTo>
                    <a:pt x="1446946" y="2630122"/>
                  </a:lnTo>
                  <a:close/>
                  <a:moveTo>
                    <a:pt x="1373032" y="2631456"/>
                  </a:moveTo>
                  <a:cubicBezTo>
                    <a:pt x="1392177" y="2633742"/>
                    <a:pt x="1427134" y="2629646"/>
                    <a:pt x="1421800" y="2605357"/>
                  </a:cubicBezTo>
                  <a:cubicBezTo>
                    <a:pt x="1410465" y="2620883"/>
                    <a:pt x="1388558" y="2629836"/>
                    <a:pt x="1370651" y="2629456"/>
                  </a:cubicBezTo>
                  <a:cubicBezTo>
                    <a:pt x="1370365" y="2630884"/>
                    <a:pt x="1371222" y="2631265"/>
                    <a:pt x="1373032" y="2631456"/>
                  </a:cubicBezTo>
                  <a:close/>
                  <a:moveTo>
                    <a:pt x="1294165" y="2615549"/>
                  </a:moveTo>
                  <a:cubicBezTo>
                    <a:pt x="1315691" y="2623264"/>
                    <a:pt x="1349315" y="2626979"/>
                    <a:pt x="1354649" y="2603548"/>
                  </a:cubicBezTo>
                  <a:cubicBezTo>
                    <a:pt x="1334837" y="2615930"/>
                    <a:pt x="1312739" y="2618121"/>
                    <a:pt x="1292260" y="2613073"/>
                  </a:cubicBezTo>
                  <a:cubicBezTo>
                    <a:pt x="1291593" y="2614311"/>
                    <a:pt x="1292450" y="2614882"/>
                    <a:pt x="1294165" y="2615549"/>
                  </a:cubicBezTo>
                  <a:close/>
                  <a:moveTo>
                    <a:pt x="1226156" y="2583831"/>
                  </a:moveTo>
                  <a:cubicBezTo>
                    <a:pt x="1243587" y="2594689"/>
                    <a:pt x="1277115" y="2606405"/>
                    <a:pt x="1281211" y="2581640"/>
                  </a:cubicBezTo>
                  <a:cubicBezTo>
                    <a:pt x="1264066" y="2591070"/>
                    <a:pt x="1241111" y="2589355"/>
                    <a:pt x="1224728" y="2580973"/>
                  </a:cubicBezTo>
                  <a:cubicBezTo>
                    <a:pt x="1223966" y="2582211"/>
                    <a:pt x="1224633" y="2582878"/>
                    <a:pt x="1226156" y="2583831"/>
                  </a:cubicBezTo>
                  <a:close/>
                  <a:moveTo>
                    <a:pt x="1164053" y="2534872"/>
                  </a:moveTo>
                  <a:cubicBezTo>
                    <a:pt x="1176722" y="2548112"/>
                    <a:pt x="1207773" y="2569353"/>
                    <a:pt x="1218822" y="2546683"/>
                  </a:cubicBezTo>
                  <a:cubicBezTo>
                    <a:pt x="1199867" y="2551160"/>
                    <a:pt x="1177007" y="2543826"/>
                    <a:pt x="1163387" y="2531824"/>
                  </a:cubicBezTo>
                  <a:cubicBezTo>
                    <a:pt x="1162339" y="2532777"/>
                    <a:pt x="1162815" y="2533634"/>
                    <a:pt x="1164053" y="2534872"/>
                  </a:cubicBezTo>
                  <a:close/>
                  <a:moveTo>
                    <a:pt x="1198343" y="1695148"/>
                  </a:moveTo>
                  <a:lnTo>
                    <a:pt x="1201296" y="1694672"/>
                  </a:lnTo>
                  <a:cubicBezTo>
                    <a:pt x="1191390" y="1689814"/>
                    <a:pt x="1181484" y="1681718"/>
                    <a:pt x="1178627" y="1671526"/>
                  </a:cubicBezTo>
                  <a:cubicBezTo>
                    <a:pt x="1177865" y="1671526"/>
                    <a:pt x="1177103" y="1671907"/>
                    <a:pt x="1177293" y="1672955"/>
                  </a:cubicBezTo>
                  <a:cubicBezTo>
                    <a:pt x="1177388" y="1686671"/>
                    <a:pt x="1187199" y="1696291"/>
                    <a:pt x="1198343" y="1695148"/>
                  </a:cubicBezTo>
                  <a:close/>
                  <a:moveTo>
                    <a:pt x="1193200" y="1735915"/>
                  </a:moveTo>
                  <a:lnTo>
                    <a:pt x="1196248" y="1736391"/>
                  </a:lnTo>
                  <a:cubicBezTo>
                    <a:pt x="1186247" y="1725914"/>
                    <a:pt x="1180055" y="1716103"/>
                    <a:pt x="1178627" y="1704007"/>
                  </a:cubicBezTo>
                  <a:cubicBezTo>
                    <a:pt x="1177865" y="1703911"/>
                    <a:pt x="1177103" y="1704007"/>
                    <a:pt x="1177007" y="1704959"/>
                  </a:cubicBezTo>
                  <a:cubicBezTo>
                    <a:pt x="1174531" y="1719056"/>
                    <a:pt x="1181960" y="1733439"/>
                    <a:pt x="1193200" y="1735915"/>
                  </a:cubicBezTo>
                  <a:close/>
                  <a:moveTo>
                    <a:pt x="1114333" y="2472865"/>
                  </a:moveTo>
                  <a:cubicBezTo>
                    <a:pt x="1123477" y="2488295"/>
                    <a:pt x="1148242" y="2514870"/>
                    <a:pt x="1163863" y="2495915"/>
                  </a:cubicBezTo>
                  <a:cubicBezTo>
                    <a:pt x="1144622" y="2495629"/>
                    <a:pt x="1125572" y="2484771"/>
                    <a:pt x="1114428" y="2469912"/>
                  </a:cubicBezTo>
                  <a:cubicBezTo>
                    <a:pt x="1113285" y="2470483"/>
                    <a:pt x="1113571" y="2471341"/>
                    <a:pt x="1114333" y="2472865"/>
                  </a:cubicBezTo>
                  <a:close/>
                  <a:moveTo>
                    <a:pt x="1086520" y="2420477"/>
                  </a:moveTo>
                  <a:cubicBezTo>
                    <a:pt x="1094426" y="2439051"/>
                    <a:pt x="1112904" y="2464387"/>
                    <a:pt x="1130049" y="2448290"/>
                  </a:cubicBezTo>
                  <a:cubicBezTo>
                    <a:pt x="1111094" y="2445814"/>
                    <a:pt x="1094521" y="2431621"/>
                    <a:pt x="1087091" y="2417620"/>
                  </a:cubicBezTo>
                  <a:cubicBezTo>
                    <a:pt x="1085853" y="2418001"/>
                    <a:pt x="1085853" y="2418858"/>
                    <a:pt x="1086520" y="2420477"/>
                  </a:cubicBezTo>
                  <a:close/>
                  <a:moveTo>
                    <a:pt x="1064612" y="2354374"/>
                  </a:moveTo>
                  <a:cubicBezTo>
                    <a:pt x="1068994" y="2373138"/>
                    <a:pt x="1082805" y="2399617"/>
                    <a:pt x="1102046" y="2388378"/>
                  </a:cubicBezTo>
                  <a:cubicBezTo>
                    <a:pt x="1085663" y="2382853"/>
                    <a:pt x="1070994" y="2367232"/>
                    <a:pt x="1065660" y="2351802"/>
                  </a:cubicBezTo>
                  <a:cubicBezTo>
                    <a:pt x="1064422" y="2351992"/>
                    <a:pt x="1064231" y="2352754"/>
                    <a:pt x="1064612" y="2354374"/>
                  </a:cubicBezTo>
                  <a:close/>
                  <a:moveTo>
                    <a:pt x="1052039" y="2287508"/>
                  </a:moveTo>
                  <a:cubicBezTo>
                    <a:pt x="1053944" y="2308272"/>
                    <a:pt x="1062326" y="2333800"/>
                    <a:pt x="1084234" y="2330656"/>
                  </a:cubicBezTo>
                  <a:cubicBezTo>
                    <a:pt x="1068422" y="2320274"/>
                    <a:pt x="1056897" y="2303034"/>
                    <a:pt x="1053563" y="2285222"/>
                  </a:cubicBezTo>
                  <a:cubicBezTo>
                    <a:pt x="1052230" y="2285032"/>
                    <a:pt x="1051944" y="2285889"/>
                    <a:pt x="1052039" y="2287508"/>
                  </a:cubicBezTo>
                  <a:close/>
                  <a:moveTo>
                    <a:pt x="1051087" y="2225024"/>
                  </a:moveTo>
                  <a:lnTo>
                    <a:pt x="1050896" y="2223500"/>
                  </a:lnTo>
                  <a:cubicBezTo>
                    <a:pt x="1049658" y="2223405"/>
                    <a:pt x="1049277" y="2224357"/>
                    <a:pt x="1049277" y="2225881"/>
                  </a:cubicBezTo>
                  <a:cubicBezTo>
                    <a:pt x="1048325" y="2245503"/>
                    <a:pt x="1057373" y="2272173"/>
                    <a:pt x="1076138" y="2264934"/>
                  </a:cubicBezTo>
                  <a:cubicBezTo>
                    <a:pt x="1062422" y="2256457"/>
                    <a:pt x="1052706" y="2239883"/>
                    <a:pt x="1051087" y="2225024"/>
                  </a:cubicBezTo>
                  <a:close/>
                  <a:moveTo>
                    <a:pt x="1056992" y="2172922"/>
                  </a:moveTo>
                  <a:cubicBezTo>
                    <a:pt x="1055945" y="2167493"/>
                    <a:pt x="1055849" y="2164350"/>
                    <a:pt x="1055754" y="2160730"/>
                  </a:cubicBezTo>
                  <a:cubicBezTo>
                    <a:pt x="1054516" y="2160445"/>
                    <a:pt x="1054040" y="2161302"/>
                    <a:pt x="1053849" y="2162730"/>
                  </a:cubicBezTo>
                  <a:cubicBezTo>
                    <a:pt x="1051182" y="2181780"/>
                    <a:pt x="1054611" y="2206831"/>
                    <a:pt x="1075661" y="2204641"/>
                  </a:cubicBezTo>
                  <a:cubicBezTo>
                    <a:pt x="1066422" y="2196830"/>
                    <a:pt x="1059183" y="2184162"/>
                    <a:pt x="1056992" y="2172922"/>
                  </a:cubicBezTo>
                  <a:close/>
                  <a:moveTo>
                    <a:pt x="1065851" y="2101009"/>
                  </a:moveTo>
                  <a:lnTo>
                    <a:pt x="1066041" y="2099580"/>
                  </a:lnTo>
                  <a:cubicBezTo>
                    <a:pt x="1064898" y="2099104"/>
                    <a:pt x="1064327" y="2099675"/>
                    <a:pt x="1064041" y="2101104"/>
                  </a:cubicBezTo>
                  <a:cubicBezTo>
                    <a:pt x="1058897" y="2120535"/>
                    <a:pt x="1061469" y="2145490"/>
                    <a:pt x="1080043" y="2148348"/>
                  </a:cubicBezTo>
                  <a:cubicBezTo>
                    <a:pt x="1066708" y="2131870"/>
                    <a:pt x="1064422" y="2107295"/>
                    <a:pt x="1065851" y="2101009"/>
                  </a:cubicBezTo>
                  <a:close/>
                  <a:moveTo>
                    <a:pt x="1086520" y="2080530"/>
                  </a:moveTo>
                  <a:cubicBezTo>
                    <a:pt x="1078995" y="2067576"/>
                    <a:pt x="1078233" y="2057860"/>
                    <a:pt x="1079376" y="2046907"/>
                  </a:cubicBezTo>
                  <a:cubicBezTo>
                    <a:pt x="1078328" y="2046525"/>
                    <a:pt x="1077662" y="2047097"/>
                    <a:pt x="1077281" y="2048526"/>
                  </a:cubicBezTo>
                  <a:cubicBezTo>
                    <a:pt x="1071470" y="2066147"/>
                    <a:pt x="1074423" y="2090150"/>
                    <a:pt x="1092806" y="2089007"/>
                  </a:cubicBezTo>
                  <a:cubicBezTo>
                    <a:pt x="1090711" y="2086245"/>
                    <a:pt x="1088234" y="2083387"/>
                    <a:pt x="1086520" y="2080530"/>
                  </a:cubicBezTo>
                  <a:close/>
                  <a:moveTo>
                    <a:pt x="1095664" y="1995567"/>
                  </a:moveTo>
                  <a:lnTo>
                    <a:pt x="1095854" y="1994329"/>
                  </a:lnTo>
                  <a:cubicBezTo>
                    <a:pt x="1094807" y="1993852"/>
                    <a:pt x="1094140" y="1994424"/>
                    <a:pt x="1093759" y="1995662"/>
                  </a:cubicBezTo>
                  <a:cubicBezTo>
                    <a:pt x="1087853" y="2012521"/>
                    <a:pt x="1087949" y="2034333"/>
                    <a:pt x="1106999" y="2036620"/>
                  </a:cubicBezTo>
                  <a:cubicBezTo>
                    <a:pt x="1098045" y="2027190"/>
                    <a:pt x="1092902" y="2004425"/>
                    <a:pt x="1095664" y="1995567"/>
                  </a:cubicBezTo>
                  <a:close/>
                  <a:moveTo>
                    <a:pt x="1108427" y="1957848"/>
                  </a:moveTo>
                  <a:lnTo>
                    <a:pt x="1108618" y="1956609"/>
                  </a:lnTo>
                  <a:cubicBezTo>
                    <a:pt x="1107665" y="1956133"/>
                    <a:pt x="1106903" y="1956609"/>
                    <a:pt x="1106522" y="1957848"/>
                  </a:cubicBezTo>
                  <a:cubicBezTo>
                    <a:pt x="1100331" y="1974326"/>
                    <a:pt x="1100522" y="1995376"/>
                    <a:pt x="1119000" y="1998043"/>
                  </a:cubicBezTo>
                  <a:cubicBezTo>
                    <a:pt x="1110523" y="1988709"/>
                    <a:pt x="1105665" y="1966516"/>
                    <a:pt x="1108427" y="1957848"/>
                  </a:cubicBezTo>
                  <a:close/>
                  <a:moveTo>
                    <a:pt x="1130811" y="1954038"/>
                  </a:moveTo>
                  <a:cubicBezTo>
                    <a:pt x="1122334" y="1942417"/>
                    <a:pt x="1119953" y="1928416"/>
                    <a:pt x="1122143" y="1917557"/>
                  </a:cubicBezTo>
                  <a:cubicBezTo>
                    <a:pt x="1121191" y="1917081"/>
                    <a:pt x="1120429" y="1917557"/>
                    <a:pt x="1120048" y="1918795"/>
                  </a:cubicBezTo>
                  <a:cubicBezTo>
                    <a:pt x="1113380" y="1934988"/>
                    <a:pt x="1115952" y="1956229"/>
                    <a:pt x="1132811" y="1956895"/>
                  </a:cubicBezTo>
                  <a:lnTo>
                    <a:pt x="1130811" y="1954038"/>
                  </a:lnTo>
                  <a:close/>
                  <a:moveTo>
                    <a:pt x="1140527" y="1893935"/>
                  </a:moveTo>
                  <a:cubicBezTo>
                    <a:pt x="1137193" y="1883172"/>
                    <a:pt x="1137860" y="1876409"/>
                    <a:pt x="1138717" y="1871266"/>
                  </a:cubicBezTo>
                  <a:cubicBezTo>
                    <a:pt x="1137764" y="1870789"/>
                    <a:pt x="1137002" y="1871266"/>
                    <a:pt x="1136717" y="1872408"/>
                  </a:cubicBezTo>
                  <a:cubicBezTo>
                    <a:pt x="1130716" y="1888125"/>
                    <a:pt x="1131954" y="1907556"/>
                    <a:pt x="1149290" y="1910223"/>
                  </a:cubicBezTo>
                  <a:cubicBezTo>
                    <a:pt x="1145575" y="1905270"/>
                    <a:pt x="1142336" y="1899650"/>
                    <a:pt x="1140527" y="1893935"/>
                  </a:cubicBezTo>
                  <a:close/>
                  <a:moveTo>
                    <a:pt x="1155671" y="1850787"/>
                  </a:moveTo>
                  <a:cubicBezTo>
                    <a:pt x="1152814" y="1842309"/>
                    <a:pt x="1151957" y="1833546"/>
                    <a:pt x="1153290" y="1825450"/>
                  </a:cubicBezTo>
                  <a:cubicBezTo>
                    <a:pt x="1152433" y="1824974"/>
                    <a:pt x="1151671" y="1825260"/>
                    <a:pt x="1151290" y="1826498"/>
                  </a:cubicBezTo>
                  <a:cubicBezTo>
                    <a:pt x="1145099" y="1842500"/>
                    <a:pt x="1147956" y="1862121"/>
                    <a:pt x="1162910" y="1866408"/>
                  </a:cubicBezTo>
                  <a:cubicBezTo>
                    <a:pt x="1159958" y="1861455"/>
                    <a:pt x="1157100" y="1855549"/>
                    <a:pt x="1155671" y="1850787"/>
                  </a:cubicBezTo>
                  <a:close/>
                  <a:moveTo>
                    <a:pt x="1167197" y="1801162"/>
                  </a:moveTo>
                  <a:cubicBezTo>
                    <a:pt x="1165101" y="1795446"/>
                    <a:pt x="1164339" y="1789922"/>
                    <a:pt x="1164815" y="1784969"/>
                  </a:cubicBezTo>
                  <a:cubicBezTo>
                    <a:pt x="1161482" y="1784779"/>
                    <a:pt x="1162529" y="1791541"/>
                    <a:pt x="1161672" y="1793541"/>
                  </a:cubicBezTo>
                  <a:cubicBezTo>
                    <a:pt x="1159196" y="1809258"/>
                    <a:pt x="1167292" y="1818592"/>
                    <a:pt x="1178912" y="1819259"/>
                  </a:cubicBezTo>
                  <a:cubicBezTo>
                    <a:pt x="1174055" y="1814306"/>
                    <a:pt x="1169102" y="1807162"/>
                    <a:pt x="1167197" y="1801162"/>
                  </a:cubicBezTo>
                  <a:close/>
                  <a:moveTo>
                    <a:pt x="1173102" y="1743821"/>
                  </a:moveTo>
                  <a:cubicBezTo>
                    <a:pt x="1167197" y="1757823"/>
                    <a:pt x="1174531" y="1776682"/>
                    <a:pt x="1189961" y="1776682"/>
                  </a:cubicBezTo>
                  <a:cubicBezTo>
                    <a:pt x="1181198" y="1768395"/>
                    <a:pt x="1173674" y="1755537"/>
                    <a:pt x="1173864" y="1743916"/>
                  </a:cubicBezTo>
                  <a:lnTo>
                    <a:pt x="1173102" y="1743821"/>
                  </a:lnTo>
                  <a:close/>
                  <a:moveTo>
                    <a:pt x="1172626" y="1638284"/>
                  </a:moveTo>
                  <a:cubicBezTo>
                    <a:pt x="1174626" y="1652762"/>
                    <a:pt x="1187675" y="1662001"/>
                    <a:pt x="1199391" y="1657525"/>
                  </a:cubicBezTo>
                  <a:cubicBezTo>
                    <a:pt x="1189009" y="1653619"/>
                    <a:pt x="1177960" y="1646475"/>
                    <a:pt x="1173864" y="1636760"/>
                  </a:cubicBezTo>
                  <a:cubicBezTo>
                    <a:pt x="1173007" y="1636950"/>
                    <a:pt x="1172340" y="1637332"/>
                    <a:pt x="1172626" y="1638284"/>
                  </a:cubicBezTo>
                  <a:close/>
                  <a:moveTo>
                    <a:pt x="1162434" y="1604280"/>
                  </a:moveTo>
                  <a:cubicBezTo>
                    <a:pt x="1166720" y="1617710"/>
                    <a:pt x="1179674" y="1624758"/>
                    <a:pt x="1191390" y="1618758"/>
                  </a:cubicBezTo>
                  <a:cubicBezTo>
                    <a:pt x="1180817" y="1616376"/>
                    <a:pt x="1169483" y="1611900"/>
                    <a:pt x="1163387" y="1602661"/>
                  </a:cubicBezTo>
                  <a:cubicBezTo>
                    <a:pt x="1162720" y="1602946"/>
                    <a:pt x="1162148" y="1603422"/>
                    <a:pt x="1162434" y="1604280"/>
                  </a:cubicBezTo>
                  <a:close/>
                  <a:moveTo>
                    <a:pt x="1151195" y="1580753"/>
                  </a:moveTo>
                  <a:cubicBezTo>
                    <a:pt x="1157386" y="1593612"/>
                    <a:pt x="1171578" y="1596850"/>
                    <a:pt x="1181008" y="1589516"/>
                  </a:cubicBezTo>
                  <a:cubicBezTo>
                    <a:pt x="1170911" y="1589135"/>
                    <a:pt x="1158624" y="1586563"/>
                    <a:pt x="1151861" y="1579038"/>
                  </a:cubicBezTo>
                  <a:cubicBezTo>
                    <a:pt x="1151385" y="1579420"/>
                    <a:pt x="1150814" y="1579896"/>
                    <a:pt x="1151195" y="1580753"/>
                  </a:cubicBezTo>
                  <a:close/>
                  <a:moveTo>
                    <a:pt x="1134812" y="1556274"/>
                  </a:moveTo>
                  <a:cubicBezTo>
                    <a:pt x="1141860" y="1566180"/>
                    <a:pt x="1156814" y="1566942"/>
                    <a:pt x="1164625" y="1558750"/>
                  </a:cubicBezTo>
                  <a:cubicBezTo>
                    <a:pt x="1155957" y="1560274"/>
                    <a:pt x="1140050" y="1559036"/>
                    <a:pt x="1135193" y="1554654"/>
                  </a:cubicBezTo>
                  <a:cubicBezTo>
                    <a:pt x="1134812" y="1555036"/>
                    <a:pt x="1134335" y="1555702"/>
                    <a:pt x="1134812" y="1556274"/>
                  </a:cubicBezTo>
                  <a:close/>
                  <a:moveTo>
                    <a:pt x="1115666" y="1538748"/>
                  </a:moveTo>
                  <a:cubicBezTo>
                    <a:pt x="1124144" y="1546654"/>
                    <a:pt x="1138241" y="1542558"/>
                    <a:pt x="1144527" y="1535319"/>
                  </a:cubicBezTo>
                  <a:cubicBezTo>
                    <a:pt x="1135383" y="1537509"/>
                    <a:pt x="1123667" y="1540176"/>
                    <a:pt x="1115857" y="1537129"/>
                  </a:cubicBezTo>
                  <a:cubicBezTo>
                    <a:pt x="1115476" y="1537605"/>
                    <a:pt x="1115000" y="1538367"/>
                    <a:pt x="1115666" y="1538748"/>
                  </a:cubicBezTo>
                  <a:close/>
                  <a:moveTo>
                    <a:pt x="1097188" y="1528556"/>
                  </a:moveTo>
                  <a:cubicBezTo>
                    <a:pt x="1108142" y="1532937"/>
                    <a:pt x="1117190" y="1524270"/>
                    <a:pt x="1120524" y="1515126"/>
                  </a:cubicBezTo>
                  <a:cubicBezTo>
                    <a:pt x="1113380" y="1520841"/>
                    <a:pt x="1103665" y="1527604"/>
                    <a:pt x="1096902" y="1526937"/>
                  </a:cubicBezTo>
                  <a:cubicBezTo>
                    <a:pt x="1096712" y="1527413"/>
                    <a:pt x="1096521" y="1528270"/>
                    <a:pt x="1097188" y="1528556"/>
                  </a:cubicBezTo>
                  <a:close/>
                  <a:moveTo>
                    <a:pt x="1075661" y="1524079"/>
                  </a:moveTo>
                  <a:cubicBezTo>
                    <a:pt x="1078519" y="1526270"/>
                    <a:pt x="1084520" y="1524270"/>
                    <a:pt x="1085853" y="1524460"/>
                  </a:cubicBezTo>
                  <a:cubicBezTo>
                    <a:pt x="1089949" y="1523698"/>
                    <a:pt x="1093664" y="1522079"/>
                    <a:pt x="1094140" y="1518650"/>
                  </a:cubicBezTo>
                  <a:cubicBezTo>
                    <a:pt x="1096521" y="1510458"/>
                    <a:pt x="1096712" y="1509316"/>
                    <a:pt x="1097378" y="1505220"/>
                  </a:cubicBezTo>
                  <a:cubicBezTo>
                    <a:pt x="1095378" y="1515030"/>
                    <a:pt x="1084424" y="1522174"/>
                    <a:pt x="1075566" y="1523317"/>
                  </a:cubicBezTo>
                  <a:lnTo>
                    <a:pt x="1075661" y="1524079"/>
                  </a:lnTo>
                  <a:close/>
                  <a:moveTo>
                    <a:pt x="1043276" y="1525603"/>
                  </a:moveTo>
                  <a:cubicBezTo>
                    <a:pt x="1055468" y="1528080"/>
                    <a:pt x="1068708" y="1515507"/>
                    <a:pt x="1067470" y="1503886"/>
                  </a:cubicBezTo>
                  <a:cubicBezTo>
                    <a:pt x="1061660" y="1512363"/>
                    <a:pt x="1052325" y="1522650"/>
                    <a:pt x="1043181" y="1524937"/>
                  </a:cubicBezTo>
                  <a:lnTo>
                    <a:pt x="1043276" y="1525603"/>
                  </a:lnTo>
                  <a:close/>
                  <a:moveTo>
                    <a:pt x="1012130" y="1532366"/>
                  </a:moveTo>
                  <a:cubicBezTo>
                    <a:pt x="1025465" y="1531604"/>
                    <a:pt x="1035656" y="1518364"/>
                    <a:pt x="1029751" y="1506363"/>
                  </a:cubicBezTo>
                  <a:cubicBezTo>
                    <a:pt x="1026893" y="1517316"/>
                    <a:pt x="1019845" y="1527794"/>
                    <a:pt x="1011844" y="1531699"/>
                  </a:cubicBezTo>
                  <a:lnTo>
                    <a:pt x="1012130" y="1532366"/>
                  </a:lnTo>
                  <a:close/>
                  <a:moveTo>
                    <a:pt x="977363" y="1545320"/>
                  </a:moveTo>
                  <a:cubicBezTo>
                    <a:pt x="991079" y="1542462"/>
                    <a:pt x="1001557" y="1528080"/>
                    <a:pt x="994032" y="1516174"/>
                  </a:cubicBezTo>
                  <a:cubicBezTo>
                    <a:pt x="992889" y="1526556"/>
                    <a:pt x="983936" y="1541224"/>
                    <a:pt x="976982" y="1544653"/>
                  </a:cubicBezTo>
                  <a:lnTo>
                    <a:pt x="977363" y="1545320"/>
                  </a:lnTo>
                  <a:close/>
                  <a:moveTo>
                    <a:pt x="950312" y="1559036"/>
                  </a:moveTo>
                  <a:cubicBezTo>
                    <a:pt x="963933" y="1554750"/>
                    <a:pt x="974982" y="1539700"/>
                    <a:pt x="965933" y="1527984"/>
                  </a:cubicBezTo>
                  <a:cubicBezTo>
                    <a:pt x="964600" y="1539795"/>
                    <a:pt x="959075" y="1551607"/>
                    <a:pt x="949931" y="1558465"/>
                  </a:cubicBezTo>
                  <a:lnTo>
                    <a:pt x="950312" y="1559036"/>
                  </a:lnTo>
                  <a:close/>
                  <a:moveTo>
                    <a:pt x="920785" y="1577133"/>
                  </a:moveTo>
                  <a:cubicBezTo>
                    <a:pt x="933834" y="1571800"/>
                    <a:pt x="945645" y="1555797"/>
                    <a:pt x="934501" y="1544653"/>
                  </a:cubicBezTo>
                  <a:cubicBezTo>
                    <a:pt x="934310" y="1557417"/>
                    <a:pt x="928214" y="1570085"/>
                    <a:pt x="920309" y="1576657"/>
                  </a:cubicBezTo>
                  <a:lnTo>
                    <a:pt x="920785" y="1577133"/>
                  </a:lnTo>
                  <a:close/>
                  <a:moveTo>
                    <a:pt x="883256" y="1602470"/>
                  </a:moveTo>
                  <a:cubicBezTo>
                    <a:pt x="896496" y="1596183"/>
                    <a:pt x="908879" y="1579324"/>
                    <a:pt x="897449" y="1568085"/>
                  </a:cubicBezTo>
                  <a:cubicBezTo>
                    <a:pt x="898020" y="1579610"/>
                    <a:pt x="889733" y="1596850"/>
                    <a:pt x="882875" y="1601994"/>
                  </a:cubicBezTo>
                  <a:lnTo>
                    <a:pt x="883256" y="1602470"/>
                  </a:lnTo>
                  <a:close/>
                  <a:moveTo>
                    <a:pt x="844204" y="1632093"/>
                  </a:moveTo>
                  <a:cubicBezTo>
                    <a:pt x="858301" y="1624854"/>
                    <a:pt x="871445" y="1606470"/>
                    <a:pt x="862111" y="1594564"/>
                  </a:cubicBezTo>
                  <a:cubicBezTo>
                    <a:pt x="860301" y="1609137"/>
                    <a:pt x="852681" y="1623520"/>
                    <a:pt x="843728" y="1631521"/>
                  </a:cubicBezTo>
                  <a:lnTo>
                    <a:pt x="844204" y="1632093"/>
                  </a:lnTo>
                  <a:close/>
                  <a:moveTo>
                    <a:pt x="807247" y="1660858"/>
                  </a:moveTo>
                  <a:cubicBezTo>
                    <a:pt x="820391" y="1654000"/>
                    <a:pt x="834107" y="1633712"/>
                    <a:pt x="820868" y="1625044"/>
                  </a:cubicBezTo>
                  <a:cubicBezTo>
                    <a:pt x="821534" y="1638855"/>
                    <a:pt x="814962" y="1652571"/>
                    <a:pt x="806771" y="1660382"/>
                  </a:cubicBezTo>
                  <a:lnTo>
                    <a:pt x="807247" y="1660858"/>
                  </a:lnTo>
                  <a:close/>
                  <a:moveTo>
                    <a:pt x="766289" y="1692291"/>
                  </a:moveTo>
                  <a:cubicBezTo>
                    <a:pt x="779339" y="1684957"/>
                    <a:pt x="795245" y="1666764"/>
                    <a:pt x="782291" y="1655429"/>
                  </a:cubicBezTo>
                  <a:cubicBezTo>
                    <a:pt x="782958" y="1667907"/>
                    <a:pt x="773147" y="1686100"/>
                    <a:pt x="765813" y="1691815"/>
                  </a:cubicBezTo>
                  <a:lnTo>
                    <a:pt x="766289" y="1692291"/>
                  </a:lnTo>
                  <a:close/>
                  <a:moveTo>
                    <a:pt x="721903" y="1725152"/>
                  </a:moveTo>
                  <a:cubicBezTo>
                    <a:pt x="736857" y="1717722"/>
                    <a:pt x="753716" y="1699149"/>
                    <a:pt x="744477" y="1686100"/>
                  </a:cubicBezTo>
                  <a:cubicBezTo>
                    <a:pt x="742001" y="1700387"/>
                    <a:pt x="731714" y="1716770"/>
                    <a:pt x="721522" y="1724580"/>
                  </a:cubicBezTo>
                  <a:lnTo>
                    <a:pt x="721903" y="1725152"/>
                  </a:lnTo>
                  <a:close/>
                  <a:moveTo>
                    <a:pt x="677612" y="1754394"/>
                  </a:moveTo>
                  <a:cubicBezTo>
                    <a:pt x="691518" y="1748488"/>
                    <a:pt x="711521" y="1728581"/>
                    <a:pt x="698090" y="1718484"/>
                  </a:cubicBezTo>
                  <a:cubicBezTo>
                    <a:pt x="696852" y="1732486"/>
                    <a:pt x="687613" y="1746107"/>
                    <a:pt x="677135" y="1753917"/>
                  </a:cubicBezTo>
                  <a:lnTo>
                    <a:pt x="677612" y="1754394"/>
                  </a:lnTo>
                  <a:close/>
                  <a:moveTo>
                    <a:pt x="634844" y="1779159"/>
                  </a:moveTo>
                  <a:cubicBezTo>
                    <a:pt x="637607" y="1778968"/>
                    <a:pt x="640464" y="1775634"/>
                    <a:pt x="642750" y="1774396"/>
                  </a:cubicBezTo>
                  <a:cubicBezTo>
                    <a:pt x="642369" y="1773539"/>
                    <a:pt x="642941" y="1774301"/>
                    <a:pt x="642369" y="1773253"/>
                  </a:cubicBezTo>
                  <a:cubicBezTo>
                    <a:pt x="651608" y="1767157"/>
                    <a:pt x="660371" y="1755537"/>
                    <a:pt x="652275" y="1747631"/>
                  </a:cubicBezTo>
                  <a:cubicBezTo>
                    <a:pt x="650370" y="1755537"/>
                    <a:pt x="645893" y="1763442"/>
                    <a:pt x="640274" y="1769538"/>
                  </a:cubicBezTo>
                  <a:cubicBezTo>
                    <a:pt x="641036" y="1771158"/>
                    <a:pt x="640559" y="1771158"/>
                    <a:pt x="641512" y="1772301"/>
                  </a:cubicBezTo>
                  <a:cubicBezTo>
                    <a:pt x="639607" y="1774587"/>
                    <a:pt x="636654" y="1776873"/>
                    <a:pt x="634559" y="1778683"/>
                  </a:cubicBezTo>
                  <a:lnTo>
                    <a:pt x="634844" y="1779159"/>
                  </a:lnTo>
                  <a:close/>
                  <a:moveTo>
                    <a:pt x="581028" y="1809067"/>
                  </a:moveTo>
                  <a:cubicBezTo>
                    <a:pt x="594649" y="1804686"/>
                    <a:pt x="619414" y="1787065"/>
                    <a:pt x="607698" y="1774491"/>
                  </a:cubicBezTo>
                  <a:cubicBezTo>
                    <a:pt x="604269" y="1788398"/>
                    <a:pt x="592458" y="1801828"/>
                    <a:pt x="580742" y="1808591"/>
                  </a:cubicBezTo>
                  <a:lnTo>
                    <a:pt x="581028" y="1809067"/>
                  </a:lnTo>
                  <a:close/>
                  <a:moveTo>
                    <a:pt x="537023" y="1828212"/>
                  </a:moveTo>
                  <a:cubicBezTo>
                    <a:pt x="550643" y="1825069"/>
                    <a:pt x="577123" y="1809734"/>
                    <a:pt x="565407" y="1796685"/>
                  </a:cubicBezTo>
                  <a:cubicBezTo>
                    <a:pt x="560835" y="1811163"/>
                    <a:pt x="548072" y="1822307"/>
                    <a:pt x="536737" y="1827736"/>
                  </a:cubicBezTo>
                  <a:lnTo>
                    <a:pt x="537023" y="1828212"/>
                  </a:lnTo>
                  <a:close/>
                  <a:moveTo>
                    <a:pt x="480063" y="1846120"/>
                  </a:moveTo>
                  <a:cubicBezTo>
                    <a:pt x="494065" y="1844310"/>
                    <a:pt x="522164" y="1832404"/>
                    <a:pt x="513305" y="1817925"/>
                  </a:cubicBezTo>
                  <a:cubicBezTo>
                    <a:pt x="507114" y="1830784"/>
                    <a:pt x="492827" y="1841166"/>
                    <a:pt x="479873" y="1845548"/>
                  </a:cubicBezTo>
                  <a:lnTo>
                    <a:pt x="480063" y="1846120"/>
                  </a:lnTo>
                  <a:close/>
                  <a:moveTo>
                    <a:pt x="419770" y="1858121"/>
                  </a:moveTo>
                  <a:cubicBezTo>
                    <a:pt x="436248" y="1858026"/>
                    <a:pt x="463775" y="1849549"/>
                    <a:pt x="461394" y="1833928"/>
                  </a:cubicBezTo>
                  <a:cubicBezTo>
                    <a:pt x="449869" y="1846786"/>
                    <a:pt x="435105" y="1854311"/>
                    <a:pt x="419675" y="1857550"/>
                  </a:cubicBezTo>
                  <a:lnTo>
                    <a:pt x="419770" y="1858121"/>
                  </a:lnTo>
                  <a:close/>
                  <a:moveTo>
                    <a:pt x="363287" y="1862121"/>
                  </a:moveTo>
                  <a:cubicBezTo>
                    <a:pt x="376431" y="1863741"/>
                    <a:pt x="407864" y="1858597"/>
                    <a:pt x="401101" y="1843167"/>
                  </a:cubicBezTo>
                  <a:cubicBezTo>
                    <a:pt x="392147" y="1854311"/>
                    <a:pt x="376622" y="1860312"/>
                    <a:pt x="363191" y="1861645"/>
                  </a:cubicBezTo>
                  <a:lnTo>
                    <a:pt x="363287" y="1862121"/>
                  </a:lnTo>
                  <a:close/>
                  <a:moveTo>
                    <a:pt x="17434" y="1527889"/>
                  </a:moveTo>
                  <a:cubicBezTo>
                    <a:pt x="10766" y="1516745"/>
                    <a:pt x="11243" y="1495790"/>
                    <a:pt x="13624" y="1486741"/>
                  </a:cubicBezTo>
                  <a:cubicBezTo>
                    <a:pt x="8385" y="1494933"/>
                    <a:pt x="4575" y="1531318"/>
                    <a:pt x="17434" y="1527889"/>
                  </a:cubicBezTo>
                  <a:close/>
                  <a:moveTo>
                    <a:pt x="302803" y="1858692"/>
                  </a:moveTo>
                  <a:cubicBezTo>
                    <a:pt x="315757" y="1862121"/>
                    <a:pt x="347761" y="1861264"/>
                    <a:pt x="344332" y="1845358"/>
                  </a:cubicBezTo>
                  <a:cubicBezTo>
                    <a:pt x="333569" y="1854692"/>
                    <a:pt x="316138" y="1858978"/>
                    <a:pt x="302803" y="1858121"/>
                  </a:cubicBezTo>
                  <a:lnTo>
                    <a:pt x="302803" y="1858692"/>
                  </a:lnTo>
                  <a:close/>
                  <a:moveTo>
                    <a:pt x="242891" y="1847929"/>
                  </a:moveTo>
                  <a:cubicBezTo>
                    <a:pt x="256892" y="1851930"/>
                    <a:pt x="285753" y="1856692"/>
                    <a:pt x="289468" y="1841547"/>
                  </a:cubicBezTo>
                  <a:cubicBezTo>
                    <a:pt x="271656" y="1850120"/>
                    <a:pt x="249463" y="1848596"/>
                    <a:pt x="241271" y="1846405"/>
                  </a:cubicBezTo>
                  <a:cubicBezTo>
                    <a:pt x="240795" y="1847262"/>
                    <a:pt x="241557" y="1847548"/>
                    <a:pt x="242891" y="1847929"/>
                  </a:cubicBezTo>
                  <a:close/>
                  <a:moveTo>
                    <a:pt x="187455" y="1828593"/>
                  </a:moveTo>
                  <a:cubicBezTo>
                    <a:pt x="200885" y="1834499"/>
                    <a:pt x="228698" y="1842691"/>
                    <a:pt x="228794" y="1826879"/>
                  </a:cubicBezTo>
                  <a:cubicBezTo>
                    <a:pt x="215649" y="1832975"/>
                    <a:pt x="198409" y="1831356"/>
                    <a:pt x="185836" y="1826784"/>
                  </a:cubicBezTo>
                  <a:cubicBezTo>
                    <a:pt x="185550" y="1827641"/>
                    <a:pt x="186312" y="1828022"/>
                    <a:pt x="187455" y="1828593"/>
                  </a:cubicBezTo>
                  <a:close/>
                  <a:moveTo>
                    <a:pt x="132020" y="1797923"/>
                  </a:moveTo>
                  <a:cubicBezTo>
                    <a:pt x="141449" y="1804495"/>
                    <a:pt x="170501" y="1820783"/>
                    <a:pt x="174596" y="1805067"/>
                  </a:cubicBezTo>
                  <a:cubicBezTo>
                    <a:pt x="159928" y="1808115"/>
                    <a:pt x="143164" y="1803352"/>
                    <a:pt x="130781" y="1795923"/>
                  </a:cubicBezTo>
                  <a:cubicBezTo>
                    <a:pt x="130305" y="1796590"/>
                    <a:pt x="130972" y="1797066"/>
                    <a:pt x="132020" y="1797923"/>
                  </a:cubicBezTo>
                  <a:close/>
                  <a:moveTo>
                    <a:pt x="94110" y="1767729"/>
                  </a:moveTo>
                  <a:cubicBezTo>
                    <a:pt x="102016" y="1775444"/>
                    <a:pt x="129257" y="1796590"/>
                    <a:pt x="135449" y="1781635"/>
                  </a:cubicBezTo>
                  <a:cubicBezTo>
                    <a:pt x="121542" y="1783159"/>
                    <a:pt x="100682" y="1772587"/>
                    <a:pt x="93158" y="1765538"/>
                  </a:cubicBezTo>
                  <a:cubicBezTo>
                    <a:pt x="92491" y="1766205"/>
                    <a:pt x="93158" y="1766681"/>
                    <a:pt x="94110" y="1767729"/>
                  </a:cubicBezTo>
                  <a:close/>
                  <a:moveTo>
                    <a:pt x="58487" y="1728581"/>
                  </a:moveTo>
                  <a:cubicBezTo>
                    <a:pt x="64487" y="1737058"/>
                    <a:pt x="89062" y="1763538"/>
                    <a:pt x="95920" y="1748965"/>
                  </a:cubicBezTo>
                  <a:cubicBezTo>
                    <a:pt x="81061" y="1747345"/>
                    <a:pt x="66964" y="1736963"/>
                    <a:pt x="57915" y="1726200"/>
                  </a:cubicBezTo>
                  <a:cubicBezTo>
                    <a:pt x="57248" y="1726771"/>
                    <a:pt x="57725" y="1727533"/>
                    <a:pt x="58487" y="1728581"/>
                  </a:cubicBezTo>
                  <a:close/>
                  <a:moveTo>
                    <a:pt x="25625" y="1671621"/>
                  </a:moveTo>
                  <a:cubicBezTo>
                    <a:pt x="29626" y="1681718"/>
                    <a:pt x="46866" y="1712770"/>
                    <a:pt x="57725" y="1701720"/>
                  </a:cubicBezTo>
                  <a:cubicBezTo>
                    <a:pt x="43437" y="1695815"/>
                    <a:pt x="32293" y="1682766"/>
                    <a:pt x="25625" y="1669240"/>
                  </a:cubicBezTo>
                  <a:cubicBezTo>
                    <a:pt x="24768" y="1669621"/>
                    <a:pt x="25244" y="1670383"/>
                    <a:pt x="25625" y="1671621"/>
                  </a:cubicBezTo>
                  <a:close/>
                  <a:moveTo>
                    <a:pt x="6385" y="1607709"/>
                  </a:moveTo>
                  <a:cubicBezTo>
                    <a:pt x="8861" y="1622377"/>
                    <a:pt x="16577" y="1651429"/>
                    <a:pt x="31055" y="1649428"/>
                  </a:cubicBezTo>
                  <a:cubicBezTo>
                    <a:pt x="18577" y="1638093"/>
                    <a:pt x="10290" y="1621425"/>
                    <a:pt x="6956" y="1605518"/>
                  </a:cubicBezTo>
                  <a:lnTo>
                    <a:pt x="6480" y="1605613"/>
                  </a:lnTo>
                  <a:cubicBezTo>
                    <a:pt x="6290" y="1605708"/>
                    <a:pt x="6194" y="1606661"/>
                    <a:pt x="6385" y="1607709"/>
                  </a:cubicBezTo>
                  <a:close/>
                  <a:moveTo>
                    <a:pt x="2861" y="1559131"/>
                  </a:moveTo>
                  <a:cubicBezTo>
                    <a:pt x="2765" y="1568085"/>
                    <a:pt x="6766" y="1591992"/>
                    <a:pt x="17148" y="1586087"/>
                  </a:cubicBezTo>
                  <a:cubicBezTo>
                    <a:pt x="7623" y="1575324"/>
                    <a:pt x="3718" y="1559798"/>
                    <a:pt x="3718" y="1546177"/>
                  </a:cubicBezTo>
                  <a:cubicBezTo>
                    <a:pt x="1241" y="1549035"/>
                    <a:pt x="3146" y="1555893"/>
                    <a:pt x="2861" y="1559131"/>
                  </a:cubicBezTo>
                  <a:close/>
                  <a:moveTo>
                    <a:pt x="2974946" y="2803858"/>
                  </a:moveTo>
                  <a:cubicBezTo>
                    <a:pt x="2987043" y="2809288"/>
                    <a:pt x="2998664" y="2809002"/>
                    <a:pt x="3008856" y="2802334"/>
                  </a:cubicBezTo>
                  <a:cubicBezTo>
                    <a:pt x="3001426" y="2800906"/>
                    <a:pt x="2992663" y="2799096"/>
                    <a:pt x="2992187" y="2790047"/>
                  </a:cubicBezTo>
                  <a:cubicBezTo>
                    <a:pt x="2988853" y="2801858"/>
                    <a:pt x="2981709" y="2802906"/>
                    <a:pt x="2974946" y="2803858"/>
                  </a:cubicBezTo>
                  <a:close/>
                  <a:moveTo>
                    <a:pt x="2905700" y="2797953"/>
                  </a:moveTo>
                  <a:cubicBezTo>
                    <a:pt x="2917796" y="2808621"/>
                    <a:pt x="2928845" y="2813193"/>
                    <a:pt x="2942371" y="2809573"/>
                  </a:cubicBezTo>
                  <a:cubicBezTo>
                    <a:pt x="2928655" y="2805668"/>
                    <a:pt x="2927036" y="2800143"/>
                    <a:pt x="2923607" y="2791857"/>
                  </a:cubicBezTo>
                  <a:cubicBezTo>
                    <a:pt x="2920749" y="2795952"/>
                    <a:pt x="2919320" y="2797476"/>
                    <a:pt x="2917130" y="2798429"/>
                  </a:cubicBezTo>
                  <a:cubicBezTo>
                    <a:pt x="2914939" y="2799382"/>
                    <a:pt x="2911510" y="2799763"/>
                    <a:pt x="2905700" y="2797953"/>
                  </a:cubicBezTo>
                  <a:close/>
                  <a:moveTo>
                    <a:pt x="3084960" y="2754424"/>
                  </a:moveTo>
                  <a:cubicBezTo>
                    <a:pt x="3099629" y="2756519"/>
                    <a:pt x="3112678" y="2750899"/>
                    <a:pt x="3123441" y="2742803"/>
                  </a:cubicBezTo>
                  <a:cubicBezTo>
                    <a:pt x="3111249" y="2743565"/>
                    <a:pt x="3102867" y="2742993"/>
                    <a:pt x="3100772" y="2736040"/>
                  </a:cubicBezTo>
                  <a:cubicBezTo>
                    <a:pt x="3096390" y="2743375"/>
                    <a:pt x="3090866" y="2749375"/>
                    <a:pt x="3084960" y="2754424"/>
                  </a:cubicBezTo>
                  <a:close/>
                  <a:moveTo>
                    <a:pt x="3052099" y="2510393"/>
                  </a:moveTo>
                  <a:cubicBezTo>
                    <a:pt x="3054480" y="2513251"/>
                    <a:pt x="3054671" y="2518203"/>
                    <a:pt x="3051909" y="2523442"/>
                  </a:cubicBezTo>
                  <a:cubicBezTo>
                    <a:pt x="3061624" y="2516775"/>
                    <a:pt x="3066577" y="2511441"/>
                    <a:pt x="3078864" y="2521347"/>
                  </a:cubicBezTo>
                  <a:cubicBezTo>
                    <a:pt x="3077912" y="2518394"/>
                    <a:pt x="3076197" y="2514584"/>
                    <a:pt x="3074673" y="2512774"/>
                  </a:cubicBezTo>
                  <a:cubicBezTo>
                    <a:pt x="3069339" y="2506583"/>
                    <a:pt x="3060957" y="2508107"/>
                    <a:pt x="3052099" y="2510393"/>
                  </a:cubicBezTo>
                  <a:close/>
                  <a:moveTo>
                    <a:pt x="3137538" y="2617454"/>
                  </a:moveTo>
                  <a:cubicBezTo>
                    <a:pt x="3135633" y="2604500"/>
                    <a:pt x="3129156" y="2588403"/>
                    <a:pt x="3121727" y="2578687"/>
                  </a:cubicBezTo>
                  <a:cubicBezTo>
                    <a:pt x="3121727" y="2585545"/>
                    <a:pt x="3118965" y="2594023"/>
                    <a:pt x="3113250" y="2597356"/>
                  </a:cubicBezTo>
                  <a:cubicBezTo>
                    <a:pt x="3117345" y="2599166"/>
                    <a:pt x="3121155" y="2601452"/>
                    <a:pt x="3124775" y="2604214"/>
                  </a:cubicBezTo>
                  <a:cubicBezTo>
                    <a:pt x="3129728" y="2608215"/>
                    <a:pt x="3133919" y="2612692"/>
                    <a:pt x="3137538" y="2617454"/>
                  </a:cubicBezTo>
                  <a:close/>
                  <a:moveTo>
                    <a:pt x="2817403" y="2507250"/>
                  </a:moveTo>
                  <a:cubicBezTo>
                    <a:pt x="2964564" y="2646029"/>
                    <a:pt x="2846645" y="2746327"/>
                    <a:pt x="2899890" y="2789285"/>
                  </a:cubicBezTo>
                  <a:cubicBezTo>
                    <a:pt x="2919511" y="2795667"/>
                    <a:pt x="2928845" y="2779189"/>
                    <a:pt x="2915129" y="2762234"/>
                  </a:cubicBezTo>
                  <a:cubicBezTo>
                    <a:pt x="2892746" y="2732516"/>
                    <a:pt x="2915796" y="2701274"/>
                    <a:pt x="2944467" y="2683367"/>
                  </a:cubicBezTo>
                  <a:cubicBezTo>
                    <a:pt x="2951991" y="2681176"/>
                    <a:pt x="2957706" y="2685939"/>
                    <a:pt x="2954753" y="2692606"/>
                  </a:cubicBezTo>
                  <a:cubicBezTo>
                    <a:pt x="2944943" y="2719657"/>
                    <a:pt x="3038383" y="2729944"/>
                    <a:pt x="3007808" y="2776712"/>
                  </a:cubicBezTo>
                  <a:cubicBezTo>
                    <a:pt x="2992187" y="2772711"/>
                    <a:pt x="2997044" y="2791952"/>
                    <a:pt x="2998283" y="2792143"/>
                  </a:cubicBezTo>
                  <a:cubicBezTo>
                    <a:pt x="3023143" y="2815002"/>
                    <a:pt x="3054385" y="2770044"/>
                    <a:pt x="3040669" y="2746994"/>
                  </a:cubicBezTo>
                  <a:cubicBezTo>
                    <a:pt x="3026001" y="2720324"/>
                    <a:pt x="2976566" y="2704703"/>
                    <a:pt x="2972565" y="2672509"/>
                  </a:cubicBezTo>
                  <a:cubicBezTo>
                    <a:pt x="2972565" y="2671366"/>
                    <a:pt x="2973613" y="2670413"/>
                    <a:pt x="2974661" y="2670127"/>
                  </a:cubicBezTo>
                  <a:cubicBezTo>
                    <a:pt x="2978280" y="2669080"/>
                    <a:pt x="2982185" y="2670508"/>
                    <a:pt x="2984186" y="2673651"/>
                  </a:cubicBezTo>
                  <a:cubicBezTo>
                    <a:pt x="2998759" y="2696607"/>
                    <a:pt x="3035049" y="2697750"/>
                    <a:pt x="3044669" y="2697369"/>
                  </a:cubicBezTo>
                  <a:cubicBezTo>
                    <a:pt x="3062195" y="2696607"/>
                    <a:pt x="3084770" y="2684796"/>
                    <a:pt x="3107725" y="2693749"/>
                  </a:cubicBezTo>
                  <a:cubicBezTo>
                    <a:pt x="3130585" y="2702703"/>
                    <a:pt x="3088675" y="2722705"/>
                    <a:pt x="3113440" y="2733850"/>
                  </a:cubicBezTo>
                  <a:cubicBezTo>
                    <a:pt x="3136967" y="2744422"/>
                    <a:pt x="3146968" y="2713942"/>
                    <a:pt x="3146968" y="2713942"/>
                  </a:cubicBezTo>
                  <a:cubicBezTo>
                    <a:pt x="3151635" y="2700226"/>
                    <a:pt x="3137348" y="2685177"/>
                    <a:pt x="3125251" y="2677081"/>
                  </a:cubicBezTo>
                  <a:cubicBezTo>
                    <a:pt x="3085818" y="2654887"/>
                    <a:pt x="3039717" y="2691463"/>
                    <a:pt x="2989139" y="2644410"/>
                  </a:cubicBezTo>
                  <a:cubicBezTo>
                    <a:pt x="2985805" y="2641362"/>
                    <a:pt x="2985519" y="2636123"/>
                    <a:pt x="2988758" y="2632789"/>
                  </a:cubicBezTo>
                  <a:cubicBezTo>
                    <a:pt x="2991425" y="2630027"/>
                    <a:pt x="2995616" y="2629646"/>
                    <a:pt x="2998950" y="2631551"/>
                  </a:cubicBezTo>
                  <a:cubicBezTo>
                    <a:pt x="3028858" y="2651935"/>
                    <a:pt x="3057052" y="2622026"/>
                    <a:pt x="3065339" y="2607929"/>
                  </a:cubicBezTo>
                  <a:cubicBezTo>
                    <a:pt x="3073626" y="2593832"/>
                    <a:pt x="3074102" y="2601738"/>
                    <a:pt x="3098200" y="2598118"/>
                  </a:cubicBezTo>
                  <a:cubicBezTo>
                    <a:pt x="3122298" y="2594499"/>
                    <a:pt x="3116869" y="2571543"/>
                    <a:pt x="3116869" y="2571543"/>
                  </a:cubicBezTo>
                  <a:lnTo>
                    <a:pt x="3116869" y="2571543"/>
                  </a:lnTo>
                  <a:cubicBezTo>
                    <a:pt x="3105153" y="2526585"/>
                    <a:pt x="3075054" y="2618692"/>
                    <a:pt x="2990949" y="2616311"/>
                  </a:cubicBezTo>
                  <a:cubicBezTo>
                    <a:pt x="2980947" y="2616692"/>
                    <a:pt x="2979900" y="2601071"/>
                    <a:pt x="2989901" y="2600118"/>
                  </a:cubicBezTo>
                  <a:cubicBezTo>
                    <a:pt x="3006474" y="2598404"/>
                    <a:pt x="3010570" y="2562876"/>
                    <a:pt x="3022571" y="2550017"/>
                  </a:cubicBezTo>
                  <a:cubicBezTo>
                    <a:pt x="3029620" y="2539920"/>
                    <a:pt x="3053147" y="2525633"/>
                    <a:pt x="3049146" y="2515346"/>
                  </a:cubicBezTo>
                  <a:cubicBezTo>
                    <a:pt x="3045527" y="2507250"/>
                    <a:pt x="3033716" y="2508583"/>
                    <a:pt x="3027810" y="2512774"/>
                  </a:cubicBezTo>
                  <a:cubicBezTo>
                    <a:pt x="3008189" y="2529538"/>
                    <a:pt x="3014570" y="2565162"/>
                    <a:pt x="2990853" y="2583259"/>
                  </a:cubicBezTo>
                  <a:cubicBezTo>
                    <a:pt x="2936466" y="2616692"/>
                    <a:pt x="2899509" y="2548969"/>
                    <a:pt x="2891508" y="2504868"/>
                  </a:cubicBezTo>
                  <a:cubicBezTo>
                    <a:pt x="2891508" y="2505059"/>
                    <a:pt x="2856360" y="2511536"/>
                    <a:pt x="2817403" y="2507250"/>
                  </a:cubicBezTo>
                  <a:close/>
                  <a:moveTo>
                    <a:pt x="2449643" y="1627711"/>
                  </a:moveTo>
                  <a:cubicBezTo>
                    <a:pt x="2453453" y="1593612"/>
                    <a:pt x="2490791" y="1538271"/>
                    <a:pt x="2515842" y="1493599"/>
                  </a:cubicBezTo>
                  <a:cubicBezTo>
                    <a:pt x="2535653" y="1460071"/>
                    <a:pt x="2555846" y="1423781"/>
                    <a:pt x="2584231" y="1397111"/>
                  </a:cubicBezTo>
                  <a:cubicBezTo>
                    <a:pt x="2624236" y="1355963"/>
                    <a:pt x="2691959" y="1333675"/>
                    <a:pt x="2736726" y="1376537"/>
                  </a:cubicBezTo>
                  <a:cubicBezTo>
                    <a:pt x="2785685" y="1420447"/>
                    <a:pt x="2775112" y="1496742"/>
                    <a:pt x="2713676" y="1522936"/>
                  </a:cubicBezTo>
                  <a:cubicBezTo>
                    <a:pt x="2679005" y="1540272"/>
                    <a:pt x="2613187" y="1539319"/>
                    <a:pt x="2585374" y="1559512"/>
                  </a:cubicBezTo>
                  <a:cubicBezTo>
                    <a:pt x="2572325" y="1566561"/>
                    <a:pt x="2562895" y="1573800"/>
                    <a:pt x="2555846" y="1578753"/>
                  </a:cubicBezTo>
                  <a:cubicBezTo>
                    <a:pt x="2507269" y="1621520"/>
                    <a:pt x="2562514" y="1700863"/>
                    <a:pt x="2592803" y="1731915"/>
                  </a:cubicBezTo>
                  <a:lnTo>
                    <a:pt x="2593280" y="1731629"/>
                  </a:lnTo>
                  <a:cubicBezTo>
                    <a:pt x="2616140" y="1739630"/>
                    <a:pt x="2650049" y="1735439"/>
                    <a:pt x="2667003" y="1714484"/>
                  </a:cubicBezTo>
                  <a:cubicBezTo>
                    <a:pt x="2688053" y="1689243"/>
                    <a:pt x="2670432" y="1658572"/>
                    <a:pt x="2687292" y="1635808"/>
                  </a:cubicBezTo>
                  <a:cubicBezTo>
                    <a:pt x="2705675" y="1618948"/>
                    <a:pt x="2725296" y="1629235"/>
                    <a:pt x="2702722" y="1655620"/>
                  </a:cubicBezTo>
                  <a:cubicBezTo>
                    <a:pt x="2680719" y="1677051"/>
                    <a:pt x="2691578" y="1720104"/>
                    <a:pt x="2670909" y="1730391"/>
                  </a:cubicBezTo>
                  <a:cubicBezTo>
                    <a:pt x="2666241" y="1732391"/>
                    <a:pt x="2663860" y="1737058"/>
                    <a:pt x="2665384" y="1740963"/>
                  </a:cubicBezTo>
                  <a:cubicBezTo>
                    <a:pt x="2684529" y="1761442"/>
                    <a:pt x="2763206" y="1692005"/>
                    <a:pt x="2769207" y="1672955"/>
                  </a:cubicBezTo>
                  <a:cubicBezTo>
                    <a:pt x="2776255" y="1658096"/>
                    <a:pt x="2792733" y="1638570"/>
                    <a:pt x="2803782" y="1658191"/>
                  </a:cubicBezTo>
                  <a:lnTo>
                    <a:pt x="2803782" y="1658191"/>
                  </a:lnTo>
                  <a:cubicBezTo>
                    <a:pt x="2803782" y="1658191"/>
                    <a:pt x="2816546" y="1677432"/>
                    <a:pt x="2790828" y="1689529"/>
                  </a:cubicBezTo>
                  <a:cubicBezTo>
                    <a:pt x="2765111" y="1701625"/>
                    <a:pt x="2762253" y="1694386"/>
                    <a:pt x="2757205" y="1710483"/>
                  </a:cubicBezTo>
                  <a:cubicBezTo>
                    <a:pt x="2752157" y="1726486"/>
                    <a:pt x="2729583" y="1764300"/>
                    <a:pt x="2690244" y="1756299"/>
                  </a:cubicBezTo>
                  <a:cubicBezTo>
                    <a:pt x="2686053" y="1755727"/>
                    <a:pt x="2681386" y="1757632"/>
                    <a:pt x="2679291" y="1761157"/>
                  </a:cubicBezTo>
                  <a:cubicBezTo>
                    <a:pt x="2676719" y="1765443"/>
                    <a:pt x="2678624" y="1770205"/>
                    <a:pt x="2683196" y="1771825"/>
                  </a:cubicBezTo>
                  <a:cubicBezTo>
                    <a:pt x="2750728" y="1797161"/>
                    <a:pt x="2794067" y="1747059"/>
                    <a:pt x="2844549" y="1752965"/>
                  </a:cubicBezTo>
                  <a:cubicBezTo>
                    <a:pt x="2858360" y="1755632"/>
                    <a:pt x="2880935" y="1764490"/>
                    <a:pt x="2879601" y="1779349"/>
                  </a:cubicBezTo>
                  <a:cubicBezTo>
                    <a:pt x="2879601" y="1779349"/>
                    <a:pt x="2877506" y="1811258"/>
                    <a:pt x="2848169" y="1809925"/>
                  </a:cubicBezTo>
                  <a:cubicBezTo>
                    <a:pt x="2821308" y="1810115"/>
                    <a:pt x="2849978" y="1782207"/>
                    <a:pt x="2836453" y="1775825"/>
                  </a:cubicBezTo>
                  <a:cubicBezTo>
                    <a:pt x="2807592" y="1770396"/>
                    <a:pt x="2780827" y="1793827"/>
                    <a:pt x="2760825" y="1800971"/>
                  </a:cubicBezTo>
                  <a:cubicBezTo>
                    <a:pt x="2749871" y="1805733"/>
                    <a:pt x="2705484" y="1816401"/>
                    <a:pt x="2684529" y="1799923"/>
                  </a:cubicBezTo>
                  <a:cubicBezTo>
                    <a:pt x="2657097" y="1797351"/>
                    <a:pt x="2689101" y="1822021"/>
                    <a:pt x="2703008" y="1825641"/>
                  </a:cubicBezTo>
                  <a:cubicBezTo>
                    <a:pt x="2719295" y="1831927"/>
                    <a:pt x="2739869" y="1833642"/>
                    <a:pt x="2755871" y="1839738"/>
                  </a:cubicBezTo>
                  <a:cubicBezTo>
                    <a:pt x="2797972" y="1850025"/>
                    <a:pt x="2778541" y="1916604"/>
                    <a:pt x="2738631" y="1906317"/>
                  </a:cubicBezTo>
                  <a:cubicBezTo>
                    <a:pt x="2735012" y="1906222"/>
                    <a:pt x="2724344" y="1890220"/>
                    <a:pt x="2743108" y="1887934"/>
                  </a:cubicBezTo>
                  <a:cubicBezTo>
                    <a:pt x="2757015" y="1860121"/>
                    <a:pt x="2717295" y="1847167"/>
                    <a:pt x="2696340" y="1846786"/>
                  </a:cubicBezTo>
                  <a:cubicBezTo>
                    <a:pt x="2685386" y="1845548"/>
                    <a:pt x="2658240" y="1844119"/>
                    <a:pt x="2659098" y="1829165"/>
                  </a:cubicBezTo>
                  <a:cubicBezTo>
                    <a:pt x="2659574" y="1826688"/>
                    <a:pt x="2658717" y="1824307"/>
                    <a:pt x="2656811" y="1822688"/>
                  </a:cubicBezTo>
                  <a:cubicBezTo>
                    <a:pt x="2637190" y="1818021"/>
                    <a:pt x="2621283" y="1857550"/>
                    <a:pt x="2618045" y="1867646"/>
                  </a:cubicBezTo>
                  <a:cubicBezTo>
                    <a:pt x="2611663" y="1882505"/>
                    <a:pt x="2621759" y="1900603"/>
                    <a:pt x="2635666" y="1908032"/>
                  </a:cubicBezTo>
                  <a:cubicBezTo>
                    <a:pt x="2658621" y="1920795"/>
                    <a:pt x="2646906" y="1938036"/>
                    <a:pt x="2626712" y="1938512"/>
                  </a:cubicBezTo>
                  <a:cubicBezTo>
                    <a:pt x="2601948" y="1935178"/>
                    <a:pt x="2595280" y="1907556"/>
                    <a:pt x="2590899" y="1886982"/>
                  </a:cubicBezTo>
                  <a:cubicBezTo>
                    <a:pt x="2582040" y="1812782"/>
                    <a:pt x="2619188" y="1822593"/>
                    <a:pt x="2556037" y="1755918"/>
                  </a:cubicBezTo>
                  <a:lnTo>
                    <a:pt x="2556132" y="1755822"/>
                  </a:lnTo>
                  <a:cubicBezTo>
                    <a:pt x="2498220" y="1705150"/>
                    <a:pt x="2444309" y="1643142"/>
                    <a:pt x="2449643" y="1627711"/>
                  </a:cubicBezTo>
                  <a:close/>
                  <a:moveTo>
                    <a:pt x="2496696" y="1674003"/>
                  </a:moveTo>
                  <a:lnTo>
                    <a:pt x="2497839" y="1677241"/>
                  </a:lnTo>
                  <a:cubicBezTo>
                    <a:pt x="2504602" y="1658763"/>
                    <a:pt x="2510412" y="1658096"/>
                    <a:pt x="2528415" y="1654953"/>
                  </a:cubicBezTo>
                  <a:cubicBezTo>
                    <a:pt x="2514794" y="1642570"/>
                    <a:pt x="2489457" y="1655048"/>
                    <a:pt x="2496696" y="1674003"/>
                  </a:cubicBezTo>
                  <a:close/>
                  <a:moveTo>
                    <a:pt x="2472788" y="1621520"/>
                  </a:moveTo>
                  <a:cubicBezTo>
                    <a:pt x="2470407" y="1625235"/>
                    <a:pt x="2469264" y="1629997"/>
                    <a:pt x="2468217" y="1634379"/>
                  </a:cubicBezTo>
                  <a:cubicBezTo>
                    <a:pt x="2486504" y="1615138"/>
                    <a:pt x="2502983" y="1621615"/>
                    <a:pt x="2524033" y="1630950"/>
                  </a:cubicBezTo>
                  <a:cubicBezTo>
                    <a:pt x="2516127" y="1611233"/>
                    <a:pt x="2485076" y="1601041"/>
                    <a:pt x="2472788" y="1621520"/>
                  </a:cubicBezTo>
                  <a:close/>
                  <a:moveTo>
                    <a:pt x="2484981" y="1570752"/>
                  </a:moveTo>
                  <a:lnTo>
                    <a:pt x="2482504" y="1573228"/>
                  </a:lnTo>
                  <a:cubicBezTo>
                    <a:pt x="2501744" y="1571704"/>
                    <a:pt x="2517746" y="1572657"/>
                    <a:pt x="2528510" y="1592469"/>
                  </a:cubicBezTo>
                  <a:cubicBezTo>
                    <a:pt x="2535844" y="1567608"/>
                    <a:pt x="2501554" y="1552273"/>
                    <a:pt x="2484981" y="1570752"/>
                  </a:cubicBezTo>
                  <a:close/>
                  <a:moveTo>
                    <a:pt x="2656716" y="1375775"/>
                  </a:moveTo>
                  <a:cubicBezTo>
                    <a:pt x="2628141" y="1377775"/>
                    <a:pt x="2628618" y="1402921"/>
                    <a:pt x="2637095" y="1416733"/>
                  </a:cubicBezTo>
                  <a:cubicBezTo>
                    <a:pt x="2647001" y="1430067"/>
                    <a:pt x="2651573" y="1430353"/>
                    <a:pt x="2657669" y="1433878"/>
                  </a:cubicBezTo>
                  <a:cubicBezTo>
                    <a:pt x="2645762" y="1418542"/>
                    <a:pt x="2644810" y="1389872"/>
                    <a:pt x="2657669" y="1378251"/>
                  </a:cubicBezTo>
                  <a:lnTo>
                    <a:pt x="2657669" y="1378251"/>
                  </a:lnTo>
                  <a:lnTo>
                    <a:pt x="2659955" y="1375966"/>
                  </a:lnTo>
                  <a:lnTo>
                    <a:pt x="2656716" y="1375775"/>
                  </a:lnTo>
                  <a:close/>
                  <a:moveTo>
                    <a:pt x="2714343" y="1387872"/>
                  </a:moveTo>
                  <a:cubicBezTo>
                    <a:pt x="2697674" y="1363869"/>
                    <a:pt x="2666908" y="1376156"/>
                    <a:pt x="2662908" y="1400159"/>
                  </a:cubicBezTo>
                  <a:cubicBezTo>
                    <a:pt x="2660050" y="1413304"/>
                    <a:pt x="2664622" y="1425400"/>
                    <a:pt x="2668242" y="1436259"/>
                  </a:cubicBezTo>
                  <a:cubicBezTo>
                    <a:pt x="2674337" y="1405588"/>
                    <a:pt x="2689006" y="1387872"/>
                    <a:pt x="2716438" y="1390253"/>
                  </a:cubicBezTo>
                  <a:lnTo>
                    <a:pt x="2714343" y="1387872"/>
                  </a:lnTo>
                  <a:close/>
                  <a:moveTo>
                    <a:pt x="2737107" y="1419209"/>
                  </a:moveTo>
                  <a:cubicBezTo>
                    <a:pt x="2735107" y="1413113"/>
                    <a:pt x="2728535" y="1407398"/>
                    <a:pt x="2724725" y="1405683"/>
                  </a:cubicBezTo>
                  <a:cubicBezTo>
                    <a:pt x="2693768" y="1397206"/>
                    <a:pt x="2683291" y="1425019"/>
                    <a:pt x="2680338" y="1429401"/>
                  </a:cubicBezTo>
                  <a:cubicBezTo>
                    <a:pt x="2696912" y="1416828"/>
                    <a:pt x="2726344" y="1416542"/>
                    <a:pt x="2738250" y="1431687"/>
                  </a:cubicBezTo>
                  <a:cubicBezTo>
                    <a:pt x="2738631" y="1427496"/>
                    <a:pt x="2738536" y="1422543"/>
                    <a:pt x="2737107" y="1419209"/>
                  </a:cubicBezTo>
                  <a:close/>
                  <a:moveTo>
                    <a:pt x="2723391" y="1474645"/>
                  </a:moveTo>
                  <a:cubicBezTo>
                    <a:pt x="2724344" y="1480359"/>
                    <a:pt x="2723772" y="1483026"/>
                    <a:pt x="2723963" y="1488075"/>
                  </a:cubicBezTo>
                  <a:cubicBezTo>
                    <a:pt x="2748156" y="1471501"/>
                    <a:pt x="2741965" y="1444450"/>
                    <a:pt x="2719010" y="1435973"/>
                  </a:cubicBezTo>
                  <a:cubicBezTo>
                    <a:pt x="2702436" y="1430639"/>
                    <a:pt x="2691578" y="1435497"/>
                    <a:pt x="2677957" y="1439878"/>
                  </a:cubicBezTo>
                  <a:cubicBezTo>
                    <a:pt x="2697769" y="1443688"/>
                    <a:pt x="2720724" y="1454451"/>
                    <a:pt x="2723391" y="1474645"/>
                  </a:cubicBezTo>
                  <a:close/>
                  <a:moveTo>
                    <a:pt x="2685768" y="1510078"/>
                  </a:moveTo>
                  <a:cubicBezTo>
                    <a:pt x="2707294" y="1510363"/>
                    <a:pt x="2714819" y="1489694"/>
                    <a:pt x="2707961" y="1473883"/>
                  </a:cubicBezTo>
                  <a:cubicBezTo>
                    <a:pt x="2702627" y="1462453"/>
                    <a:pt x="2693673" y="1456166"/>
                    <a:pt x="2684815" y="1451975"/>
                  </a:cubicBezTo>
                  <a:cubicBezTo>
                    <a:pt x="2697007" y="1468929"/>
                    <a:pt x="2698531" y="1496076"/>
                    <a:pt x="2682529" y="1509887"/>
                  </a:cubicBezTo>
                  <a:lnTo>
                    <a:pt x="2685768" y="1510078"/>
                  </a:lnTo>
                  <a:close/>
                  <a:moveTo>
                    <a:pt x="2628141" y="1498076"/>
                  </a:moveTo>
                  <a:cubicBezTo>
                    <a:pt x="2645382" y="1522936"/>
                    <a:pt x="2677671" y="1509220"/>
                    <a:pt x="2680052" y="1482455"/>
                  </a:cubicBezTo>
                  <a:cubicBezTo>
                    <a:pt x="2681672" y="1469501"/>
                    <a:pt x="2677481" y="1459881"/>
                    <a:pt x="2674242" y="1449689"/>
                  </a:cubicBezTo>
                  <a:cubicBezTo>
                    <a:pt x="2668718" y="1477407"/>
                    <a:pt x="2655287" y="1498457"/>
                    <a:pt x="2626046" y="1495695"/>
                  </a:cubicBezTo>
                  <a:lnTo>
                    <a:pt x="2628141" y="1498076"/>
                  </a:lnTo>
                  <a:close/>
                  <a:moveTo>
                    <a:pt x="2608520" y="1472358"/>
                  </a:moveTo>
                  <a:cubicBezTo>
                    <a:pt x="2626141" y="1494457"/>
                    <a:pt x="2654526" y="1475787"/>
                    <a:pt x="2662241" y="1456547"/>
                  </a:cubicBezTo>
                  <a:cubicBezTo>
                    <a:pt x="2645096" y="1469501"/>
                    <a:pt x="2616140" y="1469120"/>
                    <a:pt x="2604329" y="1454261"/>
                  </a:cubicBezTo>
                  <a:cubicBezTo>
                    <a:pt x="2603376" y="1460929"/>
                    <a:pt x="2605186" y="1468358"/>
                    <a:pt x="2608520" y="1472358"/>
                  </a:cubicBezTo>
                  <a:close/>
                  <a:moveTo>
                    <a:pt x="2604519" y="1432354"/>
                  </a:moveTo>
                  <a:cubicBezTo>
                    <a:pt x="2615378" y="1457309"/>
                    <a:pt x="2645762" y="1454166"/>
                    <a:pt x="2664527" y="1445974"/>
                  </a:cubicBezTo>
                  <a:cubicBezTo>
                    <a:pt x="2636904" y="1440164"/>
                    <a:pt x="2616044" y="1427877"/>
                    <a:pt x="2618521" y="1397778"/>
                  </a:cubicBezTo>
                  <a:cubicBezTo>
                    <a:pt x="2601281" y="1409875"/>
                    <a:pt x="2601662" y="1424353"/>
                    <a:pt x="2604519" y="1432354"/>
                  </a:cubicBezTo>
                  <a:close/>
                  <a:moveTo>
                    <a:pt x="2567658" y="1485789"/>
                  </a:moveTo>
                  <a:cubicBezTo>
                    <a:pt x="2590613" y="1495790"/>
                    <a:pt x="2589089" y="1524841"/>
                    <a:pt x="2589851" y="1547511"/>
                  </a:cubicBezTo>
                  <a:cubicBezTo>
                    <a:pt x="2611282" y="1503600"/>
                    <a:pt x="2582231" y="1455213"/>
                    <a:pt x="2533177" y="1482931"/>
                  </a:cubicBezTo>
                  <a:cubicBezTo>
                    <a:pt x="2544893" y="1482645"/>
                    <a:pt x="2556799" y="1481979"/>
                    <a:pt x="2567658" y="1485789"/>
                  </a:cubicBezTo>
                  <a:close/>
                  <a:moveTo>
                    <a:pt x="2554037" y="1556179"/>
                  </a:moveTo>
                  <a:lnTo>
                    <a:pt x="2554989" y="1559512"/>
                  </a:lnTo>
                  <a:cubicBezTo>
                    <a:pt x="2572706" y="1533700"/>
                    <a:pt x="2534892" y="1508363"/>
                    <a:pt x="2511555" y="1522174"/>
                  </a:cubicBezTo>
                  <a:cubicBezTo>
                    <a:pt x="2531843" y="1527032"/>
                    <a:pt x="2550608" y="1535128"/>
                    <a:pt x="2554037" y="1556179"/>
                  </a:cubicBezTo>
                  <a:close/>
                  <a:moveTo>
                    <a:pt x="2546036" y="1691053"/>
                  </a:moveTo>
                  <a:cubicBezTo>
                    <a:pt x="2532986" y="1680861"/>
                    <a:pt x="2513270" y="1696291"/>
                    <a:pt x="2522700" y="1711245"/>
                  </a:cubicBezTo>
                  <a:cubicBezTo>
                    <a:pt x="2528319" y="1699149"/>
                    <a:pt x="2535844" y="1695815"/>
                    <a:pt x="2548322" y="1692767"/>
                  </a:cubicBezTo>
                  <a:lnTo>
                    <a:pt x="2546036" y="1691053"/>
                  </a:lnTo>
                  <a:close/>
                  <a:moveTo>
                    <a:pt x="2714438" y="1924415"/>
                  </a:moveTo>
                  <a:cubicBezTo>
                    <a:pt x="2729487" y="1924987"/>
                    <a:pt x="2742060" y="1920795"/>
                    <a:pt x="2751776" y="1910794"/>
                  </a:cubicBezTo>
                  <a:cubicBezTo>
                    <a:pt x="2743108" y="1912128"/>
                    <a:pt x="2732726" y="1913557"/>
                    <a:pt x="2729583" y="1905460"/>
                  </a:cubicBezTo>
                  <a:cubicBezTo>
                    <a:pt x="2729487" y="1908508"/>
                    <a:pt x="2729011" y="1911080"/>
                    <a:pt x="2728059" y="1913175"/>
                  </a:cubicBezTo>
                  <a:cubicBezTo>
                    <a:pt x="2725487" y="1919367"/>
                    <a:pt x="2719772" y="1921938"/>
                    <a:pt x="2714438" y="1924415"/>
                  </a:cubicBezTo>
                  <a:close/>
                  <a:moveTo>
                    <a:pt x="2635476" y="1943941"/>
                  </a:moveTo>
                  <a:cubicBezTo>
                    <a:pt x="2650525" y="1949180"/>
                    <a:pt x="2666813" y="1949751"/>
                    <a:pt x="2679767" y="1941465"/>
                  </a:cubicBezTo>
                  <a:cubicBezTo>
                    <a:pt x="2663479" y="1942608"/>
                    <a:pt x="2660621" y="1938988"/>
                    <a:pt x="2653668" y="1931845"/>
                  </a:cubicBezTo>
                  <a:cubicBezTo>
                    <a:pt x="2649192" y="1941941"/>
                    <a:pt x="2647858" y="1942322"/>
                    <a:pt x="2635476" y="1943941"/>
                  </a:cubicBezTo>
                  <a:close/>
                  <a:moveTo>
                    <a:pt x="2822356" y="1838976"/>
                  </a:moveTo>
                  <a:cubicBezTo>
                    <a:pt x="2839215" y="1835547"/>
                    <a:pt x="2851502" y="1826308"/>
                    <a:pt x="2861790" y="1814306"/>
                  </a:cubicBezTo>
                  <a:cubicBezTo>
                    <a:pt x="2848454" y="1819450"/>
                    <a:pt x="2838929" y="1821926"/>
                    <a:pt x="2834548" y="1816211"/>
                  </a:cubicBezTo>
                  <a:cubicBezTo>
                    <a:pt x="2831786" y="1824498"/>
                    <a:pt x="2827404" y="1832213"/>
                    <a:pt x="2822356" y="1838976"/>
                  </a:cubicBezTo>
                  <a:close/>
                  <a:moveTo>
                    <a:pt x="2717200" y="1636855"/>
                  </a:moveTo>
                  <a:cubicBezTo>
                    <a:pt x="2725868" y="1627425"/>
                    <a:pt x="2729773" y="1620377"/>
                    <a:pt x="2746632" y="1625235"/>
                  </a:cubicBezTo>
                  <a:cubicBezTo>
                    <a:pt x="2738441" y="1612852"/>
                    <a:pt x="2724439" y="1617615"/>
                    <a:pt x="2713485" y="1624758"/>
                  </a:cubicBezTo>
                  <a:cubicBezTo>
                    <a:pt x="2717105" y="1626568"/>
                    <a:pt x="2718724" y="1631045"/>
                    <a:pt x="2717200" y="1636855"/>
                  </a:cubicBezTo>
                  <a:close/>
                  <a:moveTo>
                    <a:pt x="2811212" y="1662954"/>
                  </a:moveTo>
                  <a:cubicBezTo>
                    <a:pt x="2813307" y="1669336"/>
                    <a:pt x="2812736" y="1678099"/>
                    <a:pt x="2807307" y="1683337"/>
                  </a:cubicBezTo>
                  <a:cubicBezTo>
                    <a:pt x="2818736" y="1683718"/>
                    <a:pt x="2830928" y="1687433"/>
                    <a:pt x="2840358" y="1693148"/>
                  </a:cubicBezTo>
                  <a:cubicBezTo>
                    <a:pt x="2835691" y="1684290"/>
                    <a:pt x="2827214" y="1674574"/>
                    <a:pt x="2818451" y="1667812"/>
                  </a:cubicBezTo>
                  <a:cubicBezTo>
                    <a:pt x="2816069" y="1665907"/>
                    <a:pt x="2813593" y="1664287"/>
                    <a:pt x="2811212" y="1662954"/>
                  </a:cubicBezTo>
                  <a:close/>
                  <a:moveTo>
                    <a:pt x="2200278" y="2202450"/>
                  </a:moveTo>
                  <a:cubicBezTo>
                    <a:pt x="2251809" y="2116249"/>
                    <a:pt x="2381348" y="2045478"/>
                    <a:pt x="2435451" y="2164064"/>
                  </a:cubicBezTo>
                  <a:cubicBezTo>
                    <a:pt x="2454405" y="2208165"/>
                    <a:pt x="2431355" y="2258933"/>
                    <a:pt x="2387730" y="2277888"/>
                  </a:cubicBezTo>
                  <a:cubicBezTo>
                    <a:pt x="2369823" y="2286555"/>
                    <a:pt x="2347344" y="2292271"/>
                    <a:pt x="2320008" y="2293699"/>
                  </a:cubicBezTo>
                  <a:cubicBezTo>
                    <a:pt x="2261429" y="2296843"/>
                    <a:pt x="2230092" y="2319417"/>
                    <a:pt x="2212565" y="2330371"/>
                  </a:cubicBezTo>
                  <a:cubicBezTo>
                    <a:pt x="2159416" y="2372280"/>
                    <a:pt x="2212661" y="2458386"/>
                    <a:pt x="2242569" y="2492581"/>
                  </a:cubicBezTo>
                  <a:lnTo>
                    <a:pt x="2243141" y="2492295"/>
                  </a:lnTo>
                  <a:cubicBezTo>
                    <a:pt x="2266668" y="2501916"/>
                    <a:pt x="2302196" y="2499439"/>
                    <a:pt x="2321151" y="2478484"/>
                  </a:cubicBezTo>
                  <a:cubicBezTo>
                    <a:pt x="2344582" y="2453243"/>
                    <a:pt x="2327818" y="2420191"/>
                    <a:pt x="2346773" y="2397426"/>
                  </a:cubicBezTo>
                  <a:cubicBezTo>
                    <a:pt x="2366966" y="2380853"/>
                    <a:pt x="2386873" y="2392664"/>
                    <a:pt x="2361822" y="2419048"/>
                  </a:cubicBezTo>
                  <a:cubicBezTo>
                    <a:pt x="2337438" y="2440575"/>
                    <a:pt x="2346487" y="2486009"/>
                    <a:pt x="2324294" y="2495439"/>
                  </a:cubicBezTo>
                  <a:cubicBezTo>
                    <a:pt x="2319341" y="2497249"/>
                    <a:pt x="2316483" y="2502011"/>
                    <a:pt x="2317912" y="2506107"/>
                  </a:cubicBezTo>
                  <a:cubicBezTo>
                    <a:pt x="2335819" y="2528872"/>
                    <a:pt x="2423449" y="2460196"/>
                    <a:pt x="2430307" y="2440765"/>
                  </a:cubicBezTo>
                  <a:cubicBezTo>
                    <a:pt x="2438594" y="2425621"/>
                    <a:pt x="2456882" y="2406094"/>
                    <a:pt x="2467264" y="2427335"/>
                  </a:cubicBezTo>
                  <a:lnTo>
                    <a:pt x="2467264" y="2427335"/>
                  </a:lnTo>
                  <a:cubicBezTo>
                    <a:pt x="2467264" y="2427335"/>
                    <a:pt x="2479551" y="2448195"/>
                    <a:pt x="2451929" y="2459339"/>
                  </a:cubicBezTo>
                  <a:cubicBezTo>
                    <a:pt x="2424306" y="2470483"/>
                    <a:pt x="2421734" y="2462863"/>
                    <a:pt x="2415543" y="2479342"/>
                  </a:cubicBezTo>
                  <a:cubicBezTo>
                    <a:pt x="2409352" y="2495820"/>
                    <a:pt x="2383634" y="2534110"/>
                    <a:pt x="2342963" y="2523442"/>
                  </a:cubicBezTo>
                  <a:cubicBezTo>
                    <a:pt x="2338581" y="2522585"/>
                    <a:pt x="2333628" y="2524300"/>
                    <a:pt x="2331247" y="2527824"/>
                  </a:cubicBezTo>
                  <a:cubicBezTo>
                    <a:pt x="2328294" y="2532110"/>
                    <a:pt x="2330009" y="2537253"/>
                    <a:pt x="2334676" y="2539159"/>
                  </a:cubicBezTo>
                  <a:cubicBezTo>
                    <a:pt x="2403827" y="2569448"/>
                    <a:pt x="2452024" y="2519537"/>
                    <a:pt x="2504411" y="2528491"/>
                  </a:cubicBezTo>
                  <a:cubicBezTo>
                    <a:pt x="2518699" y="2532015"/>
                    <a:pt x="2541750" y="2542588"/>
                    <a:pt x="2539559" y="2558018"/>
                  </a:cubicBezTo>
                  <a:cubicBezTo>
                    <a:pt x="2539559" y="2558018"/>
                    <a:pt x="2535558" y="2591260"/>
                    <a:pt x="2504983" y="2588212"/>
                  </a:cubicBezTo>
                  <a:cubicBezTo>
                    <a:pt x="2476884" y="2586974"/>
                    <a:pt x="2508412" y="2559351"/>
                    <a:pt x="2494601" y="2551827"/>
                  </a:cubicBezTo>
                  <a:cubicBezTo>
                    <a:pt x="2464692" y="2544493"/>
                    <a:pt x="2435451" y="2567543"/>
                    <a:pt x="2414114" y="2573830"/>
                  </a:cubicBezTo>
                  <a:cubicBezTo>
                    <a:pt x="2402399" y="2578116"/>
                    <a:pt x="2355440" y="2586879"/>
                    <a:pt x="2334390" y="2568400"/>
                  </a:cubicBezTo>
                  <a:cubicBezTo>
                    <a:pt x="2305244" y="2563828"/>
                    <a:pt x="2338200" y="2591832"/>
                    <a:pt x="2352297" y="2596309"/>
                  </a:cubicBezTo>
                  <a:cubicBezTo>
                    <a:pt x="2368966" y="2603833"/>
                    <a:pt x="2390397" y="2606786"/>
                    <a:pt x="2406780" y="2614025"/>
                  </a:cubicBezTo>
                  <a:cubicBezTo>
                    <a:pt x="2450214" y="2627169"/>
                    <a:pt x="2426116" y="2695654"/>
                    <a:pt x="2384968" y="2682605"/>
                  </a:cubicBezTo>
                  <a:cubicBezTo>
                    <a:pt x="2381158" y="2682319"/>
                    <a:pt x="2370966" y="2664984"/>
                    <a:pt x="2390683" y="2663555"/>
                  </a:cubicBezTo>
                  <a:cubicBezTo>
                    <a:pt x="2406780" y="2635266"/>
                    <a:pt x="2366013" y="2619454"/>
                    <a:pt x="2344106" y="2617930"/>
                  </a:cubicBezTo>
                  <a:cubicBezTo>
                    <a:pt x="2332771" y="2616025"/>
                    <a:pt x="2304482" y="2613073"/>
                    <a:pt x="2306101" y="2597451"/>
                  </a:cubicBezTo>
                  <a:cubicBezTo>
                    <a:pt x="2306768" y="2594880"/>
                    <a:pt x="2306006" y="2592308"/>
                    <a:pt x="2304101" y="2590498"/>
                  </a:cubicBezTo>
                  <a:cubicBezTo>
                    <a:pt x="2284384" y="2584212"/>
                    <a:pt x="2264667" y="2625360"/>
                    <a:pt x="2261048" y="2635266"/>
                  </a:cubicBezTo>
                  <a:cubicBezTo>
                    <a:pt x="2253523" y="2650410"/>
                    <a:pt x="2263143" y="2669937"/>
                    <a:pt x="2277145" y="2678509"/>
                  </a:cubicBezTo>
                  <a:cubicBezTo>
                    <a:pt x="2304958" y="2695273"/>
                    <a:pt x="2279526" y="2716705"/>
                    <a:pt x="2258476" y="2707846"/>
                  </a:cubicBezTo>
                  <a:cubicBezTo>
                    <a:pt x="2238569" y="2696893"/>
                    <a:pt x="2234854" y="2674509"/>
                    <a:pt x="2231520" y="2654125"/>
                  </a:cubicBezTo>
                  <a:cubicBezTo>
                    <a:pt x="2226472" y="2576020"/>
                    <a:pt x="2264763" y="2588403"/>
                    <a:pt x="2202469" y="2515156"/>
                  </a:cubicBezTo>
                  <a:lnTo>
                    <a:pt x="2202564" y="2515060"/>
                  </a:lnTo>
                  <a:cubicBezTo>
                    <a:pt x="2060546" y="2351992"/>
                    <a:pt x="2066928" y="2416476"/>
                    <a:pt x="2200278" y="2202450"/>
                  </a:cubicBezTo>
                  <a:close/>
                  <a:moveTo>
                    <a:pt x="2290956" y="2168731"/>
                  </a:moveTo>
                  <a:cubicBezTo>
                    <a:pt x="2286765" y="2159016"/>
                    <a:pt x="2288099" y="2152729"/>
                    <a:pt x="2288384" y="2144824"/>
                  </a:cubicBezTo>
                  <a:cubicBezTo>
                    <a:pt x="2250761" y="2168636"/>
                    <a:pt x="2279431" y="2208736"/>
                    <a:pt x="2314769" y="2202355"/>
                  </a:cubicBezTo>
                  <a:cubicBezTo>
                    <a:pt x="2322960" y="2201212"/>
                    <a:pt x="2326484" y="2199497"/>
                    <a:pt x="2333723" y="2197783"/>
                  </a:cubicBezTo>
                  <a:cubicBezTo>
                    <a:pt x="2316674" y="2193401"/>
                    <a:pt x="2295623" y="2183305"/>
                    <a:pt x="2290956" y="2168731"/>
                  </a:cubicBezTo>
                  <a:close/>
                  <a:moveTo>
                    <a:pt x="2329533" y="2124059"/>
                  </a:moveTo>
                  <a:cubicBezTo>
                    <a:pt x="2302481" y="2121487"/>
                    <a:pt x="2295814" y="2154730"/>
                    <a:pt x="2309244" y="2169589"/>
                  </a:cubicBezTo>
                  <a:cubicBezTo>
                    <a:pt x="2314102" y="2176542"/>
                    <a:pt x="2321913" y="2182066"/>
                    <a:pt x="2327342" y="2184829"/>
                  </a:cubicBezTo>
                  <a:cubicBezTo>
                    <a:pt x="2316293" y="2167588"/>
                    <a:pt x="2315340" y="2140633"/>
                    <a:pt x="2330485" y="2126631"/>
                  </a:cubicBezTo>
                  <a:lnTo>
                    <a:pt x="2330485" y="2126631"/>
                  </a:lnTo>
                  <a:lnTo>
                    <a:pt x="2332961" y="2124345"/>
                  </a:lnTo>
                  <a:lnTo>
                    <a:pt x="2329533" y="2124059"/>
                  </a:lnTo>
                  <a:close/>
                  <a:moveTo>
                    <a:pt x="2389064" y="2139871"/>
                  </a:moveTo>
                  <a:cubicBezTo>
                    <a:pt x="2374109" y="2115487"/>
                    <a:pt x="2344201" y="2123773"/>
                    <a:pt x="2336295" y="2144728"/>
                  </a:cubicBezTo>
                  <a:cubicBezTo>
                    <a:pt x="2329818" y="2160254"/>
                    <a:pt x="2334581" y="2175304"/>
                    <a:pt x="2338105" y="2187876"/>
                  </a:cubicBezTo>
                  <a:cubicBezTo>
                    <a:pt x="2345439" y="2160064"/>
                    <a:pt x="2359536" y="2138061"/>
                    <a:pt x="2391064" y="2142538"/>
                  </a:cubicBezTo>
                  <a:lnTo>
                    <a:pt x="2389064" y="2139871"/>
                  </a:lnTo>
                  <a:close/>
                  <a:moveTo>
                    <a:pt x="2411924" y="2183590"/>
                  </a:moveTo>
                  <a:cubicBezTo>
                    <a:pt x="2413448" y="2150158"/>
                    <a:pt x="2372585" y="2151396"/>
                    <a:pt x="2359917" y="2168922"/>
                  </a:cubicBezTo>
                  <a:cubicBezTo>
                    <a:pt x="2353250" y="2176351"/>
                    <a:pt x="2354297" y="2176066"/>
                    <a:pt x="2351059" y="2181304"/>
                  </a:cubicBezTo>
                  <a:cubicBezTo>
                    <a:pt x="2369347" y="2169208"/>
                    <a:pt x="2399446" y="2170160"/>
                    <a:pt x="2411447" y="2186924"/>
                  </a:cubicBezTo>
                  <a:lnTo>
                    <a:pt x="2411924" y="2183590"/>
                  </a:lnTo>
                  <a:close/>
                  <a:moveTo>
                    <a:pt x="2388778" y="2217118"/>
                  </a:moveTo>
                  <a:cubicBezTo>
                    <a:pt x="2396779" y="2233597"/>
                    <a:pt x="2393350" y="2234168"/>
                    <a:pt x="2393540" y="2245217"/>
                  </a:cubicBezTo>
                  <a:cubicBezTo>
                    <a:pt x="2425068" y="2226453"/>
                    <a:pt x="2410685" y="2189210"/>
                    <a:pt x="2377824" y="2187400"/>
                  </a:cubicBezTo>
                  <a:cubicBezTo>
                    <a:pt x="2360489" y="2187019"/>
                    <a:pt x="2360679" y="2189591"/>
                    <a:pt x="2348201" y="2192258"/>
                  </a:cubicBezTo>
                  <a:cubicBezTo>
                    <a:pt x="2362680" y="2196544"/>
                    <a:pt x="2381730" y="2203402"/>
                    <a:pt x="2388778" y="2217118"/>
                  </a:cubicBezTo>
                  <a:close/>
                  <a:moveTo>
                    <a:pt x="2352297" y="2265982"/>
                  </a:moveTo>
                  <a:cubicBezTo>
                    <a:pt x="2368776" y="2267601"/>
                    <a:pt x="2379634" y="2254361"/>
                    <a:pt x="2379443" y="2241121"/>
                  </a:cubicBezTo>
                  <a:cubicBezTo>
                    <a:pt x="2378586" y="2219976"/>
                    <a:pt x="2365442" y="2211784"/>
                    <a:pt x="2354583" y="2205212"/>
                  </a:cubicBezTo>
                  <a:cubicBezTo>
                    <a:pt x="2366871" y="2223500"/>
                    <a:pt x="2365537" y="2253790"/>
                    <a:pt x="2348964" y="2265601"/>
                  </a:cubicBezTo>
                  <a:lnTo>
                    <a:pt x="2352297" y="2265982"/>
                  </a:lnTo>
                  <a:close/>
                  <a:moveTo>
                    <a:pt x="2292766" y="2250170"/>
                  </a:moveTo>
                  <a:cubicBezTo>
                    <a:pt x="2310197" y="2278078"/>
                    <a:pt x="2344392" y="2263124"/>
                    <a:pt x="2347916" y="2237026"/>
                  </a:cubicBezTo>
                  <a:cubicBezTo>
                    <a:pt x="2350202" y="2215975"/>
                    <a:pt x="2346677" y="2216356"/>
                    <a:pt x="2343725" y="2202164"/>
                  </a:cubicBezTo>
                  <a:cubicBezTo>
                    <a:pt x="2333914" y="2239502"/>
                    <a:pt x="2315817" y="2250646"/>
                    <a:pt x="2290766" y="2247503"/>
                  </a:cubicBezTo>
                  <a:lnTo>
                    <a:pt x="2292766" y="2250170"/>
                  </a:lnTo>
                  <a:close/>
                  <a:moveTo>
                    <a:pt x="2282860" y="2230930"/>
                  </a:moveTo>
                  <a:cubicBezTo>
                    <a:pt x="2311054" y="2240264"/>
                    <a:pt x="2323532" y="2220357"/>
                    <a:pt x="2330771" y="2208736"/>
                  </a:cubicBezTo>
                  <a:cubicBezTo>
                    <a:pt x="2308292" y="2222452"/>
                    <a:pt x="2281717" y="2218071"/>
                    <a:pt x="2270382" y="2203117"/>
                  </a:cubicBezTo>
                  <a:cubicBezTo>
                    <a:pt x="2265905" y="2218452"/>
                    <a:pt x="2281717" y="2231406"/>
                    <a:pt x="2282860" y="2230930"/>
                  </a:cubicBezTo>
                  <a:close/>
                  <a:moveTo>
                    <a:pt x="2138937" y="2318179"/>
                  </a:moveTo>
                  <a:lnTo>
                    <a:pt x="2136270" y="2320655"/>
                  </a:lnTo>
                  <a:cubicBezTo>
                    <a:pt x="2156844" y="2320274"/>
                    <a:pt x="2172751" y="2321703"/>
                    <a:pt x="2183324" y="2343325"/>
                  </a:cubicBezTo>
                  <a:cubicBezTo>
                    <a:pt x="2192372" y="2317702"/>
                    <a:pt x="2157321" y="2299795"/>
                    <a:pt x="2138937" y="2318179"/>
                  </a:cubicBezTo>
                  <a:close/>
                  <a:moveTo>
                    <a:pt x="2230187" y="2233978"/>
                  </a:moveTo>
                  <a:cubicBezTo>
                    <a:pt x="2251713" y="2243122"/>
                    <a:pt x="2251142" y="2275316"/>
                    <a:pt x="2249999" y="2299700"/>
                  </a:cubicBezTo>
                  <a:cubicBezTo>
                    <a:pt x="2274954" y="2254551"/>
                    <a:pt x="2246951" y="2202926"/>
                    <a:pt x="2194373" y="2228929"/>
                  </a:cubicBezTo>
                  <a:cubicBezTo>
                    <a:pt x="2206946" y="2229405"/>
                    <a:pt x="2219805" y="2229501"/>
                    <a:pt x="2230187" y="2233978"/>
                  </a:cubicBezTo>
                  <a:close/>
                  <a:moveTo>
                    <a:pt x="2211994" y="2306749"/>
                  </a:moveTo>
                  <a:lnTo>
                    <a:pt x="2212756" y="2310273"/>
                  </a:lnTo>
                  <a:cubicBezTo>
                    <a:pt x="2232568" y="2283603"/>
                    <a:pt x="2195135" y="2256076"/>
                    <a:pt x="2169417" y="2268744"/>
                  </a:cubicBezTo>
                  <a:cubicBezTo>
                    <a:pt x="2190468" y="2275126"/>
                    <a:pt x="2209613" y="2284555"/>
                    <a:pt x="2211994" y="2306749"/>
                  </a:cubicBezTo>
                  <a:close/>
                  <a:moveTo>
                    <a:pt x="2169513" y="2464387"/>
                  </a:moveTo>
                  <a:lnTo>
                    <a:pt x="2170465" y="2467054"/>
                  </a:lnTo>
                  <a:cubicBezTo>
                    <a:pt x="2177037" y="2454767"/>
                    <a:pt x="2185134" y="2451719"/>
                    <a:pt x="2198278" y="2449147"/>
                  </a:cubicBezTo>
                  <a:cubicBezTo>
                    <a:pt x="2187229" y="2436289"/>
                    <a:pt x="2162845" y="2446957"/>
                    <a:pt x="2169513" y="2464387"/>
                  </a:cubicBezTo>
                  <a:close/>
                  <a:moveTo>
                    <a:pt x="2145414" y="2426764"/>
                  </a:moveTo>
                  <a:lnTo>
                    <a:pt x="2146462" y="2430193"/>
                  </a:lnTo>
                  <a:cubicBezTo>
                    <a:pt x="2154844" y="2411047"/>
                    <a:pt x="2160368" y="2411047"/>
                    <a:pt x="2179704" y="2408571"/>
                  </a:cubicBezTo>
                  <a:cubicBezTo>
                    <a:pt x="2166179" y="2394950"/>
                    <a:pt x="2138937" y="2406475"/>
                    <a:pt x="2145414" y="2426764"/>
                  </a:cubicBezTo>
                  <a:close/>
                  <a:moveTo>
                    <a:pt x="2121602" y="2381043"/>
                  </a:moveTo>
                  <a:cubicBezTo>
                    <a:pt x="2138461" y="2364470"/>
                    <a:pt x="2158940" y="2374281"/>
                    <a:pt x="2176466" y="2383330"/>
                  </a:cubicBezTo>
                  <a:cubicBezTo>
                    <a:pt x="2166274" y="2355136"/>
                    <a:pt x="2123793" y="2349897"/>
                    <a:pt x="2117887" y="2383806"/>
                  </a:cubicBezTo>
                  <a:lnTo>
                    <a:pt x="2121602" y="2381043"/>
                  </a:lnTo>
                  <a:close/>
                  <a:moveTo>
                    <a:pt x="1982441" y="2269506"/>
                  </a:moveTo>
                  <a:cubicBezTo>
                    <a:pt x="1975298" y="2331990"/>
                    <a:pt x="2048354" y="2346277"/>
                    <a:pt x="2086454" y="2374281"/>
                  </a:cubicBezTo>
                  <a:cubicBezTo>
                    <a:pt x="2086931" y="2348849"/>
                    <a:pt x="2116458" y="2286937"/>
                    <a:pt x="2150463" y="2255980"/>
                  </a:cubicBezTo>
                  <a:cubicBezTo>
                    <a:pt x="2142652" y="2223500"/>
                    <a:pt x="2093408" y="2200259"/>
                    <a:pt x="2063309" y="2185305"/>
                  </a:cubicBezTo>
                  <a:cubicBezTo>
                    <a:pt x="2046545" y="2174542"/>
                    <a:pt x="2050164" y="2175780"/>
                    <a:pt x="2042163" y="2161397"/>
                  </a:cubicBezTo>
                  <a:cubicBezTo>
                    <a:pt x="2033019" y="2144157"/>
                    <a:pt x="2020922" y="2125678"/>
                    <a:pt x="2017398" y="2105485"/>
                  </a:cubicBezTo>
                  <a:cubicBezTo>
                    <a:pt x="2015684" y="2126059"/>
                    <a:pt x="2027018" y="2143776"/>
                    <a:pt x="2036924" y="2160064"/>
                  </a:cubicBezTo>
                  <a:cubicBezTo>
                    <a:pt x="2049783" y="2190925"/>
                    <a:pt x="2043020" y="2220357"/>
                    <a:pt x="2079977" y="2238073"/>
                  </a:cubicBezTo>
                  <a:cubicBezTo>
                    <a:pt x="2079977" y="2238073"/>
                    <a:pt x="2116934" y="2264648"/>
                    <a:pt x="2108076" y="2283984"/>
                  </a:cubicBezTo>
                  <a:cubicBezTo>
                    <a:pt x="2104838" y="2262553"/>
                    <a:pt x="2043878" y="2254266"/>
                    <a:pt x="2042258" y="2229310"/>
                  </a:cubicBezTo>
                  <a:cubicBezTo>
                    <a:pt x="2034638" y="2238168"/>
                    <a:pt x="2035400" y="2253599"/>
                    <a:pt x="2060832" y="2269030"/>
                  </a:cubicBezTo>
                  <a:cubicBezTo>
                    <a:pt x="2081501" y="2279602"/>
                    <a:pt x="2094646" y="2305605"/>
                    <a:pt x="2094551" y="2313130"/>
                  </a:cubicBezTo>
                  <a:cubicBezTo>
                    <a:pt x="2073881" y="2282269"/>
                    <a:pt x="2041020" y="2309320"/>
                    <a:pt x="2028066" y="2271506"/>
                  </a:cubicBezTo>
                  <a:cubicBezTo>
                    <a:pt x="2017589" y="2299891"/>
                    <a:pt x="2092169" y="2318369"/>
                    <a:pt x="2083311" y="2342372"/>
                  </a:cubicBezTo>
                  <a:cubicBezTo>
                    <a:pt x="2056355" y="2313988"/>
                    <a:pt x="2006635" y="2323036"/>
                    <a:pt x="1984537" y="2275221"/>
                  </a:cubicBezTo>
                  <a:cubicBezTo>
                    <a:pt x="1983965" y="2273887"/>
                    <a:pt x="1982156" y="2270935"/>
                    <a:pt x="1982441" y="2269506"/>
                  </a:cubicBezTo>
                  <a:close/>
                  <a:moveTo>
                    <a:pt x="2358965" y="2700702"/>
                  </a:moveTo>
                  <a:cubicBezTo>
                    <a:pt x="2374681" y="2702131"/>
                    <a:pt x="2388111" y="2698417"/>
                    <a:pt x="2398684" y="2688606"/>
                  </a:cubicBezTo>
                  <a:cubicBezTo>
                    <a:pt x="2389540" y="2689558"/>
                    <a:pt x="2378681" y="2690511"/>
                    <a:pt x="2375824" y="2681748"/>
                  </a:cubicBezTo>
                  <a:cubicBezTo>
                    <a:pt x="2375634" y="2684986"/>
                    <a:pt x="2374872" y="2687558"/>
                    <a:pt x="2373824" y="2689749"/>
                  </a:cubicBezTo>
                  <a:cubicBezTo>
                    <a:pt x="2370776" y="2696035"/>
                    <a:pt x="2364775" y="2698512"/>
                    <a:pt x="2358965" y="2700702"/>
                  </a:cubicBezTo>
                  <a:close/>
                  <a:moveTo>
                    <a:pt x="2275430" y="2716705"/>
                  </a:moveTo>
                  <a:cubicBezTo>
                    <a:pt x="2290861" y="2723086"/>
                    <a:pt x="2307911" y="2724515"/>
                    <a:pt x="2321817" y="2716609"/>
                  </a:cubicBezTo>
                  <a:cubicBezTo>
                    <a:pt x="2304768" y="2716800"/>
                    <a:pt x="2301910" y="2712894"/>
                    <a:pt x="2295052" y="2705084"/>
                  </a:cubicBezTo>
                  <a:cubicBezTo>
                    <a:pt x="2289813" y="2715371"/>
                    <a:pt x="2288384" y="2715752"/>
                    <a:pt x="2275430" y="2716705"/>
                  </a:cubicBezTo>
                  <a:close/>
                  <a:moveTo>
                    <a:pt x="2476599" y="2617454"/>
                  </a:moveTo>
                  <a:cubicBezTo>
                    <a:pt x="2494410" y="2614787"/>
                    <a:pt x="2507841" y="2605834"/>
                    <a:pt x="2519175" y="2593927"/>
                  </a:cubicBezTo>
                  <a:cubicBezTo>
                    <a:pt x="2504983" y="2598499"/>
                    <a:pt x="2494791" y="2600595"/>
                    <a:pt x="2490600" y="2594403"/>
                  </a:cubicBezTo>
                  <a:cubicBezTo>
                    <a:pt x="2487267" y="2602881"/>
                    <a:pt x="2482313" y="2610691"/>
                    <a:pt x="2476599" y="2617454"/>
                  </a:cubicBezTo>
                  <a:close/>
                  <a:moveTo>
                    <a:pt x="2378110" y="2400284"/>
                  </a:moveTo>
                  <a:cubicBezTo>
                    <a:pt x="2387730" y="2390950"/>
                    <a:pt x="2392207" y="2383806"/>
                    <a:pt x="2409543" y="2389807"/>
                  </a:cubicBezTo>
                  <a:cubicBezTo>
                    <a:pt x="2401732" y="2376472"/>
                    <a:pt x="2386778" y="2380567"/>
                    <a:pt x="2374967" y="2387425"/>
                  </a:cubicBezTo>
                  <a:cubicBezTo>
                    <a:pt x="2378491" y="2389521"/>
                    <a:pt x="2379920" y="2394379"/>
                    <a:pt x="2378110" y="2400284"/>
                  </a:cubicBezTo>
                  <a:close/>
                  <a:moveTo>
                    <a:pt x="2474884" y="2432860"/>
                  </a:moveTo>
                  <a:cubicBezTo>
                    <a:pt x="2476694" y="2439622"/>
                    <a:pt x="2475551" y="2448766"/>
                    <a:pt x="2469645" y="2454005"/>
                  </a:cubicBezTo>
                  <a:cubicBezTo>
                    <a:pt x="2481551" y="2455053"/>
                    <a:pt x="2494125" y="2459625"/>
                    <a:pt x="2503650" y="2466102"/>
                  </a:cubicBezTo>
                  <a:cubicBezTo>
                    <a:pt x="2499268" y="2456577"/>
                    <a:pt x="2490981" y="2446004"/>
                    <a:pt x="2482123" y="2438384"/>
                  </a:cubicBezTo>
                  <a:cubicBezTo>
                    <a:pt x="2479742" y="2436289"/>
                    <a:pt x="2477265" y="2434384"/>
                    <a:pt x="2474884" y="2432860"/>
                  </a:cubicBezTo>
                  <a:close/>
                  <a:moveTo>
                    <a:pt x="3513395" y="1325769"/>
                  </a:moveTo>
                  <a:cubicBezTo>
                    <a:pt x="3523110" y="1333389"/>
                    <a:pt x="3521301" y="1340437"/>
                    <a:pt x="3519586" y="1347009"/>
                  </a:cubicBezTo>
                  <a:cubicBezTo>
                    <a:pt x="3529206" y="1337866"/>
                    <a:pt x="3533397" y="1327007"/>
                    <a:pt x="3531207" y="1315005"/>
                  </a:cubicBezTo>
                  <a:cubicBezTo>
                    <a:pt x="3526920" y="1321387"/>
                    <a:pt x="3521872" y="1328817"/>
                    <a:pt x="3513395" y="1325769"/>
                  </a:cubicBezTo>
                  <a:close/>
                  <a:moveTo>
                    <a:pt x="3487582" y="1409017"/>
                  </a:moveTo>
                  <a:cubicBezTo>
                    <a:pt x="3502060" y="1401874"/>
                    <a:pt x="3510633" y="1393396"/>
                    <a:pt x="3512347" y="1379490"/>
                  </a:cubicBezTo>
                  <a:cubicBezTo>
                    <a:pt x="3503489" y="1390634"/>
                    <a:pt x="3497678" y="1390158"/>
                    <a:pt x="3488725" y="1390062"/>
                  </a:cubicBezTo>
                  <a:cubicBezTo>
                    <a:pt x="3493964" y="1398730"/>
                    <a:pt x="3494059" y="1399968"/>
                    <a:pt x="3487582" y="1409017"/>
                  </a:cubicBezTo>
                  <a:close/>
                  <a:moveTo>
                    <a:pt x="3515776" y="1226137"/>
                  </a:moveTo>
                  <a:cubicBezTo>
                    <a:pt x="3523301" y="1213374"/>
                    <a:pt x="3523110" y="1199086"/>
                    <a:pt x="3519681" y="1186037"/>
                  </a:cubicBezTo>
                  <a:cubicBezTo>
                    <a:pt x="3515776" y="1197658"/>
                    <a:pt x="3511966" y="1205277"/>
                    <a:pt x="3504822" y="1204516"/>
                  </a:cubicBezTo>
                  <a:cubicBezTo>
                    <a:pt x="3509870" y="1211278"/>
                    <a:pt x="3513395" y="1218708"/>
                    <a:pt x="3515776" y="1226137"/>
                  </a:cubicBezTo>
                  <a:close/>
                  <a:moveTo>
                    <a:pt x="3297368" y="1142508"/>
                  </a:moveTo>
                  <a:cubicBezTo>
                    <a:pt x="3283842" y="1140317"/>
                    <a:pt x="3277937" y="1149842"/>
                    <a:pt x="3276984" y="1163177"/>
                  </a:cubicBezTo>
                  <a:cubicBezTo>
                    <a:pt x="3280604" y="1162129"/>
                    <a:pt x="3285271" y="1163844"/>
                    <a:pt x="3288986" y="1168320"/>
                  </a:cubicBezTo>
                  <a:cubicBezTo>
                    <a:pt x="3288319" y="1165558"/>
                    <a:pt x="3288605" y="1166987"/>
                    <a:pt x="3287938" y="1163939"/>
                  </a:cubicBezTo>
                  <a:cubicBezTo>
                    <a:pt x="3285938" y="1153462"/>
                    <a:pt x="3285366" y="1149556"/>
                    <a:pt x="3297368" y="1142508"/>
                  </a:cubicBezTo>
                  <a:close/>
                  <a:moveTo>
                    <a:pt x="3408906" y="1124982"/>
                  </a:moveTo>
                  <a:cubicBezTo>
                    <a:pt x="3396237" y="1121839"/>
                    <a:pt x="3378807" y="1121648"/>
                    <a:pt x="3366900" y="1124887"/>
                  </a:cubicBezTo>
                  <a:cubicBezTo>
                    <a:pt x="3373282" y="1127554"/>
                    <a:pt x="3380045" y="1133268"/>
                    <a:pt x="3380997" y="1139936"/>
                  </a:cubicBezTo>
                  <a:cubicBezTo>
                    <a:pt x="3388617" y="1132602"/>
                    <a:pt x="3398904" y="1127458"/>
                    <a:pt x="3408906" y="1124982"/>
                  </a:cubicBezTo>
                  <a:close/>
                  <a:moveTo>
                    <a:pt x="3477390" y="1411113"/>
                  </a:moveTo>
                  <a:cubicBezTo>
                    <a:pt x="3483296" y="1405398"/>
                    <a:pt x="3486058" y="1393491"/>
                    <a:pt x="3477771" y="1387300"/>
                  </a:cubicBezTo>
                  <a:cubicBezTo>
                    <a:pt x="3456721" y="1381300"/>
                    <a:pt x="3432432" y="1398540"/>
                    <a:pt x="3414906" y="1372917"/>
                  </a:cubicBezTo>
                  <a:cubicBezTo>
                    <a:pt x="3409286" y="1365583"/>
                    <a:pt x="3386331" y="1329865"/>
                    <a:pt x="3402048" y="1320720"/>
                  </a:cubicBezTo>
                  <a:cubicBezTo>
                    <a:pt x="3404524" y="1320530"/>
                    <a:pt x="3406905" y="1321483"/>
                    <a:pt x="3408620" y="1323292"/>
                  </a:cubicBezTo>
                  <a:cubicBezTo>
                    <a:pt x="3417002" y="1332341"/>
                    <a:pt x="3435671" y="1319482"/>
                    <a:pt x="3445386" y="1310529"/>
                  </a:cubicBezTo>
                  <a:cubicBezTo>
                    <a:pt x="3459959" y="1295955"/>
                    <a:pt x="3494154" y="1281382"/>
                    <a:pt x="3506918" y="1306242"/>
                  </a:cubicBezTo>
                  <a:cubicBezTo>
                    <a:pt x="3497202" y="1319196"/>
                    <a:pt x="3516919" y="1322054"/>
                    <a:pt x="3517586" y="1321006"/>
                  </a:cubicBezTo>
                  <a:cubicBezTo>
                    <a:pt x="3548256" y="1306719"/>
                    <a:pt x="3518538" y="1260522"/>
                    <a:pt x="3491868" y="1264333"/>
                  </a:cubicBezTo>
                  <a:cubicBezTo>
                    <a:pt x="3461484" y="1267762"/>
                    <a:pt x="3428146" y="1307576"/>
                    <a:pt x="3396809" y="1299004"/>
                  </a:cubicBezTo>
                  <a:cubicBezTo>
                    <a:pt x="3395761" y="1298527"/>
                    <a:pt x="3395285" y="1297289"/>
                    <a:pt x="3395380" y="1296146"/>
                  </a:cubicBezTo>
                  <a:cubicBezTo>
                    <a:pt x="3395761" y="1292431"/>
                    <a:pt x="3398618" y="1289383"/>
                    <a:pt x="3402333" y="1288716"/>
                  </a:cubicBezTo>
                  <a:cubicBezTo>
                    <a:pt x="3429289" y="1283954"/>
                    <a:pt x="3444148" y="1250807"/>
                    <a:pt x="3447482" y="1241663"/>
                  </a:cubicBezTo>
                  <a:cubicBezTo>
                    <a:pt x="3453483" y="1225090"/>
                    <a:pt x="3451196" y="1199658"/>
                    <a:pt x="3468246" y="1181846"/>
                  </a:cubicBezTo>
                  <a:cubicBezTo>
                    <a:pt x="3485391" y="1164034"/>
                    <a:pt x="3487773" y="1210516"/>
                    <a:pt x="3507584" y="1191847"/>
                  </a:cubicBezTo>
                  <a:cubicBezTo>
                    <a:pt x="3526444" y="1174131"/>
                    <a:pt x="3501965" y="1153176"/>
                    <a:pt x="3501965" y="1153176"/>
                  </a:cubicBezTo>
                  <a:cubicBezTo>
                    <a:pt x="3491011" y="1143651"/>
                    <a:pt x="3471580" y="1151080"/>
                    <a:pt x="3459483" y="1159177"/>
                  </a:cubicBezTo>
                  <a:cubicBezTo>
                    <a:pt x="3442719" y="1170321"/>
                    <a:pt x="3440243" y="1185275"/>
                    <a:pt x="3431384" y="1210612"/>
                  </a:cubicBezTo>
                  <a:cubicBezTo>
                    <a:pt x="3421859" y="1237758"/>
                    <a:pt x="3403571" y="1260332"/>
                    <a:pt x="3377092" y="1272905"/>
                  </a:cubicBezTo>
                  <a:cubicBezTo>
                    <a:pt x="3368424" y="1277191"/>
                    <a:pt x="3360995" y="1264523"/>
                    <a:pt x="3368901" y="1258903"/>
                  </a:cubicBezTo>
                  <a:cubicBezTo>
                    <a:pt x="3399190" y="1238901"/>
                    <a:pt x="3382331" y="1201372"/>
                    <a:pt x="3372425" y="1188323"/>
                  </a:cubicBezTo>
                  <a:cubicBezTo>
                    <a:pt x="3362519" y="1175274"/>
                    <a:pt x="3370043" y="1177845"/>
                    <a:pt x="3375854" y="1154128"/>
                  </a:cubicBezTo>
                  <a:cubicBezTo>
                    <a:pt x="3381664" y="1130411"/>
                    <a:pt x="3358423" y="1126601"/>
                    <a:pt x="3358423" y="1126601"/>
                  </a:cubicBezTo>
                  <a:lnTo>
                    <a:pt x="3358423" y="1126601"/>
                  </a:lnTo>
                  <a:cubicBezTo>
                    <a:pt x="3336611" y="1121362"/>
                    <a:pt x="3341183" y="1142984"/>
                    <a:pt x="3349374" y="1157557"/>
                  </a:cubicBezTo>
                  <a:cubicBezTo>
                    <a:pt x="3362138" y="1173083"/>
                    <a:pt x="3368138" y="1268524"/>
                    <a:pt x="3341564" y="1265190"/>
                  </a:cubicBezTo>
                  <a:cubicBezTo>
                    <a:pt x="3337468" y="1263761"/>
                    <a:pt x="3335182" y="1259379"/>
                    <a:pt x="3336420" y="1255188"/>
                  </a:cubicBezTo>
                  <a:cubicBezTo>
                    <a:pt x="3341183" y="1239187"/>
                    <a:pt x="3309750" y="1221756"/>
                    <a:pt x="3302416" y="1205754"/>
                  </a:cubicBezTo>
                  <a:cubicBezTo>
                    <a:pt x="3295749" y="1195371"/>
                    <a:pt x="3291462" y="1168130"/>
                    <a:pt x="3280413" y="1167844"/>
                  </a:cubicBezTo>
                  <a:cubicBezTo>
                    <a:pt x="3271460" y="1168130"/>
                    <a:pt x="3268221" y="1179560"/>
                    <a:pt x="3269936" y="1186608"/>
                  </a:cubicBezTo>
                  <a:cubicBezTo>
                    <a:pt x="3278032" y="1211278"/>
                    <a:pt x="3313465" y="1218898"/>
                    <a:pt x="3321180" y="1247854"/>
                  </a:cubicBezTo>
                  <a:cubicBezTo>
                    <a:pt x="3331562" y="1310910"/>
                    <a:pt x="3254219" y="1319578"/>
                    <a:pt x="3210404" y="1310053"/>
                  </a:cubicBezTo>
                  <a:cubicBezTo>
                    <a:pt x="3210404" y="1310053"/>
                    <a:pt x="3210404" y="1310148"/>
                    <a:pt x="3210404" y="1310243"/>
                  </a:cubicBezTo>
                  <a:cubicBezTo>
                    <a:pt x="3196308" y="1309386"/>
                    <a:pt x="3076578" y="1302242"/>
                    <a:pt x="3042860" y="1311195"/>
                  </a:cubicBezTo>
                  <a:cubicBezTo>
                    <a:pt x="3042860" y="1311195"/>
                    <a:pt x="3128109" y="1330626"/>
                    <a:pt x="3184211" y="1379680"/>
                  </a:cubicBezTo>
                  <a:cubicBezTo>
                    <a:pt x="3284604" y="1334246"/>
                    <a:pt x="3351565" y="1353105"/>
                    <a:pt x="3444815" y="1414637"/>
                  </a:cubicBezTo>
                  <a:cubicBezTo>
                    <a:pt x="3454340" y="1417971"/>
                    <a:pt x="3468532" y="1419018"/>
                    <a:pt x="3477390" y="1411113"/>
                  </a:cubicBezTo>
                  <a:close/>
                </a:path>
              </a:pathLst>
            </a:custGeom>
            <a:gradFill>
              <a:gsLst>
                <a:gs pos="51000">
                  <a:srgbClr val="17447A">
                    <a:alpha val="0"/>
                  </a:srgbClr>
                </a:gs>
                <a:gs pos="100000">
                  <a:srgbClr val="17447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" name="图形 4">
              <a:extLst>
                <a:ext uri="{FF2B5EF4-FFF2-40B4-BE49-F238E27FC236}">
                  <a16:creationId xmlns:a16="http://schemas.microsoft.com/office/drawing/2014/main" id="{3647C6E4-EA9A-2F17-BC70-6EF2571425A8}"/>
                </a:ext>
              </a:extLst>
            </p:cNvPr>
            <p:cNvSpPr/>
            <p:nvPr/>
          </p:nvSpPr>
          <p:spPr>
            <a:xfrm flipH="1">
              <a:off x="882541" y="594288"/>
              <a:ext cx="6519806" cy="5188848"/>
            </a:xfrm>
            <a:custGeom>
              <a:avLst/>
              <a:gdLst>
                <a:gd name="connsiteX0" fmla="*/ 2194754 w 3531775"/>
                <a:gd name="connsiteY0" fmla="*/ 386127 h 2810796"/>
                <a:gd name="connsiteX1" fmla="*/ 2199897 w 3531775"/>
                <a:gd name="connsiteY1" fmla="*/ 390128 h 2810796"/>
                <a:gd name="connsiteX2" fmla="*/ 2194754 w 3531775"/>
                <a:gd name="connsiteY2" fmla="*/ 386127 h 2810796"/>
                <a:gd name="connsiteX3" fmla="*/ 2339915 w 3531775"/>
                <a:gd name="connsiteY3" fmla="*/ 310308 h 2810796"/>
                <a:gd name="connsiteX4" fmla="*/ 2278002 w 3531775"/>
                <a:gd name="connsiteY4" fmla="*/ 330120 h 2810796"/>
                <a:gd name="connsiteX5" fmla="*/ 2193230 w 3531775"/>
                <a:gd name="connsiteY5" fmla="*/ 200771 h 2810796"/>
                <a:gd name="connsiteX6" fmla="*/ 2245522 w 3531775"/>
                <a:gd name="connsiteY6" fmla="*/ 209915 h 2810796"/>
                <a:gd name="connsiteX7" fmla="*/ 2229615 w 3531775"/>
                <a:gd name="connsiteY7" fmla="*/ 219059 h 2810796"/>
                <a:gd name="connsiteX8" fmla="*/ 2299338 w 3531775"/>
                <a:gd name="connsiteY8" fmla="*/ 226107 h 2810796"/>
                <a:gd name="connsiteX9" fmla="*/ 2193039 w 3531775"/>
                <a:gd name="connsiteY9" fmla="*/ 155051 h 2810796"/>
                <a:gd name="connsiteX10" fmla="*/ 2163797 w 3531775"/>
                <a:gd name="connsiteY10" fmla="*/ 356314 h 2810796"/>
                <a:gd name="connsiteX11" fmla="*/ 2163321 w 3531775"/>
                <a:gd name="connsiteY11" fmla="*/ 355743 h 2810796"/>
                <a:gd name="connsiteX12" fmla="*/ 2223996 w 3531775"/>
                <a:gd name="connsiteY12" fmla="*/ 406606 h 2810796"/>
                <a:gd name="connsiteX13" fmla="*/ 2339915 w 3531775"/>
                <a:gd name="connsiteY13" fmla="*/ 310308 h 2810796"/>
                <a:gd name="connsiteX14" fmla="*/ 2228948 w 3531775"/>
                <a:gd name="connsiteY14" fmla="*/ 1073356 h 2810796"/>
                <a:gd name="connsiteX15" fmla="*/ 2346106 w 3531775"/>
                <a:gd name="connsiteY15" fmla="*/ 994870 h 2810796"/>
                <a:gd name="connsiteX16" fmla="*/ 2414876 w 3531775"/>
                <a:gd name="connsiteY16" fmla="*/ 1033732 h 2810796"/>
                <a:gd name="connsiteX17" fmla="*/ 2551275 w 3531775"/>
                <a:gd name="connsiteY17" fmla="*/ 961152 h 2810796"/>
                <a:gd name="connsiteX18" fmla="*/ 2540797 w 3531775"/>
                <a:gd name="connsiteY18" fmla="*/ 960104 h 2810796"/>
                <a:gd name="connsiteX19" fmla="*/ 2403065 w 3531775"/>
                <a:gd name="connsiteY19" fmla="*/ 1003157 h 2810796"/>
                <a:gd name="connsiteX20" fmla="*/ 2317055 w 3531775"/>
                <a:gd name="connsiteY20" fmla="*/ 968200 h 2810796"/>
                <a:gd name="connsiteX21" fmla="*/ 2219995 w 3531775"/>
                <a:gd name="connsiteY21" fmla="*/ 1112694 h 2810796"/>
                <a:gd name="connsiteX22" fmla="*/ 2596233 w 3531775"/>
                <a:gd name="connsiteY22" fmla="*/ 955818 h 2810796"/>
                <a:gd name="connsiteX23" fmla="*/ 2578802 w 3531775"/>
                <a:gd name="connsiteY23" fmla="*/ 959532 h 2810796"/>
                <a:gd name="connsiteX24" fmla="*/ 2358774 w 3531775"/>
                <a:gd name="connsiteY24" fmla="*/ 1012682 h 2810796"/>
                <a:gd name="connsiteX25" fmla="*/ 2228948 w 3531775"/>
                <a:gd name="connsiteY25" fmla="*/ 1073356 h 2810796"/>
                <a:gd name="connsiteX26" fmla="*/ 2327532 w 3531775"/>
                <a:gd name="connsiteY26" fmla="*/ 652542 h 2810796"/>
                <a:gd name="connsiteX27" fmla="*/ 2327627 w 3531775"/>
                <a:gd name="connsiteY27" fmla="*/ 652446 h 2810796"/>
                <a:gd name="connsiteX28" fmla="*/ 2327532 w 3531775"/>
                <a:gd name="connsiteY28" fmla="*/ 652542 h 2810796"/>
                <a:gd name="connsiteX29" fmla="*/ 3072673 w 3531775"/>
                <a:gd name="connsiteY29" fmla="*/ 437753 h 2810796"/>
                <a:gd name="connsiteX30" fmla="*/ 3072483 w 3531775"/>
                <a:gd name="connsiteY30" fmla="*/ 437848 h 2810796"/>
                <a:gd name="connsiteX31" fmla="*/ 3072673 w 3531775"/>
                <a:gd name="connsiteY31" fmla="*/ 437753 h 2810796"/>
                <a:gd name="connsiteX32" fmla="*/ 3124394 w 3531775"/>
                <a:gd name="connsiteY32" fmla="*/ 615489 h 2810796"/>
                <a:gd name="connsiteX33" fmla="*/ 3124775 w 3531775"/>
                <a:gd name="connsiteY33" fmla="*/ 615108 h 2810796"/>
                <a:gd name="connsiteX34" fmla="*/ 3124394 w 3531775"/>
                <a:gd name="connsiteY34" fmla="*/ 615489 h 2810796"/>
                <a:gd name="connsiteX35" fmla="*/ 2689482 w 3531775"/>
                <a:gd name="connsiteY35" fmla="*/ 960961 h 2810796"/>
                <a:gd name="connsiteX36" fmla="*/ 2689196 w 3531775"/>
                <a:gd name="connsiteY36" fmla="*/ 961152 h 2810796"/>
                <a:gd name="connsiteX37" fmla="*/ 2689482 w 3531775"/>
                <a:gd name="connsiteY37" fmla="*/ 960961 h 2810796"/>
                <a:gd name="connsiteX38" fmla="*/ 1892144 w 3531775"/>
                <a:gd name="connsiteY38" fmla="*/ 189436 h 2810796"/>
                <a:gd name="connsiteX39" fmla="*/ 1892621 w 3531775"/>
                <a:gd name="connsiteY39" fmla="*/ 189055 h 2810796"/>
                <a:gd name="connsiteX40" fmla="*/ 1892144 w 3531775"/>
                <a:gd name="connsiteY40" fmla="*/ 189436 h 2810796"/>
                <a:gd name="connsiteX41" fmla="*/ 2609091 w 3531775"/>
                <a:gd name="connsiteY41" fmla="*/ 1601137 h 2810796"/>
                <a:gd name="connsiteX42" fmla="*/ 2669480 w 3531775"/>
                <a:gd name="connsiteY42" fmla="*/ 1548082 h 2810796"/>
                <a:gd name="connsiteX43" fmla="*/ 2595661 w 3531775"/>
                <a:gd name="connsiteY43" fmla="*/ 1567132 h 2810796"/>
                <a:gd name="connsiteX44" fmla="*/ 2608996 w 3531775"/>
                <a:gd name="connsiteY44" fmla="*/ 1599517 h 2810796"/>
                <a:gd name="connsiteX45" fmla="*/ 2609091 w 3531775"/>
                <a:gd name="connsiteY45" fmla="*/ 1601137 h 2810796"/>
                <a:gd name="connsiteX46" fmla="*/ 2370680 w 3531775"/>
                <a:gd name="connsiteY46" fmla="*/ 2091960 h 2810796"/>
                <a:gd name="connsiteX47" fmla="*/ 2378301 w 3531775"/>
                <a:gd name="connsiteY47" fmla="*/ 2093960 h 2810796"/>
                <a:gd name="connsiteX48" fmla="*/ 2371252 w 3531775"/>
                <a:gd name="connsiteY48" fmla="*/ 2091293 h 2810796"/>
                <a:gd name="connsiteX49" fmla="*/ 2370680 w 3531775"/>
                <a:gd name="connsiteY49" fmla="*/ 2091960 h 2810796"/>
                <a:gd name="connsiteX50" fmla="*/ 618080 w 3531775"/>
                <a:gd name="connsiteY50" fmla="*/ 1733058 h 2810796"/>
                <a:gd name="connsiteX51" fmla="*/ 618747 w 3531775"/>
                <a:gd name="connsiteY51" fmla="*/ 1732677 h 2810796"/>
                <a:gd name="connsiteX52" fmla="*/ 618080 w 3531775"/>
                <a:gd name="connsiteY52" fmla="*/ 1733058 h 2810796"/>
                <a:gd name="connsiteX53" fmla="*/ 8480 w 3531775"/>
                <a:gd name="connsiteY53" fmla="*/ 1494361 h 2810796"/>
                <a:gd name="connsiteX54" fmla="*/ 101635 w 3531775"/>
                <a:gd name="connsiteY54" fmla="*/ 1341009 h 2810796"/>
                <a:gd name="connsiteX55" fmla="*/ 106493 w 3531775"/>
                <a:gd name="connsiteY55" fmla="*/ 1301480 h 2810796"/>
                <a:gd name="connsiteX56" fmla="*/ 264608 w 3531775"/>
                <a:gd name="connsiteY56" fmla="*/ 992775 h 2810796"/>
                <a:gd name="connsiteX57" fmla="*/ 228317 w 3531775"/>
                <a:gd name="connsiteY57" fmla="*/ 1100883 h 2810796"/>
                <a:gd name="connsiteX58" fmla="*/ 222221 w 3531775"/>
                <a:gd name="connsiteY58" fmla="*/ 1182894 h 2810796"/>
                <a:gd name="connsiteX59" fmla="*/ 497303 w 3531775"/>
                <a:gd name="connsiteY59" fmla="*/ 1060021 h 2810796"/>
                <a:gd name="connsiteX60" fmla="*/ 442344 w 3531775"/>
                <a:gd name="connsiteY60" fmla="*/ 1104408 h 2810796"/>
                <a:gd name="connsiteX61" fmla="*/ 290230 w 3531775"/>
                <a:gd name="connsiteY61" fmla="*/ 1158700 h 2810796"/>
                <a:gd name="connsiteX62" fmla="*/ 324520 w 3531775"/>
                <a:gd name="connsiteY62" fmla="*/ 1160319 h 2810796"/>
                <a:gd name="connsiteX63" fmla="*/ 456727 w 3531775"/>
                <a:gd name="connsiteY63" fmla="*/ 1137936 h 2810796"/>
                <a:gd name="connsiteX64" fmla="*/ 589029 w 3531775"/>
                <a:gd name="connsiteY64" fmla="*/ 1121362 h 2810796"/>
                <a:gd name="connsiteX65" fmla="*/ 493208 w 3531775"/>
                <a:gd name="connsiteY65" fmla="*/ 1231471 h 2810796"/>
                <a:gd name="connsiteX66" fmla="*/ 425294 w 3531775"/>
                <a:gd name="connsiteY66" fmla="*/ 1193466 h 2810796"/>
                <a:gd name="connsiteX67" fmla="*/ 321662 w 3531775"/>
                <a:gd name="connsiteY67" fmla="*/ 1206325 h 2810796"/>
                <a:gd name="connsiteX68" fmla="*/ 430438 w 3531775"/>
                <a:gd name="connsiteY68" fmla="*/ 1255188 h 2810796"/>
                <a:gd name="connsiteX69" fmla="*/ 533403 w 3531775"/>
                <a:gd name="connsiteY69" fmla="*/ 1269381 h 2810796"/>
                <a:gd name="connsiteX70" fmla="*/ 395005 w 3531775"/>
                <a:gd name="connsiteY70" fmla="*/ 1287574 h 2810796"/>
                <a:gd name="connsiteX71" fmla="*/ 318519 w 3531775"/>
                <a:gd name="connsiteY71" fmla="*/ 1319482 h 2810796"/>
                <a:gd name="connsiteX72" fmla="*/ 390338 w 3531775"/>
                <a:gd name="connsiteY72" fmla="*/ 1373584 h 2810796"/>
                <a:gd name="connsiteX73" fmla="*/ 250130 w 3531775"/>
                <a:gd name="connsiteY73" fmla="*/ 1335961 h 2810796"/>
                <a:gd name="connsiteX74" fmla="*/ 129067 w 3531775"/>
                <a:gd name="connsiteY74" fmla="*/ 1357868 h 2810796"/>
                <a:gd name="connsiteX75" fmla="*/ 111731 w 3531775"/>
                <a:gd name="connsiteY75" fmla="*/ 1410255 h 2810796"/>
                <a:gd name="connsiteX76" fmla="*/ 103635 w 3531775"/>
                <a:gd name="connsiteY76" fmla="*/ 1423686 h 2810796"/>
                <a:gd name="connsiteX77" fmla="*/ 102873 w 3531775"/>
                <a:gd name="connsiteY77" fmla="*/ 1450165 h 2810796"/>
                <a:gd name="connsiteX78" fmla="*/ 111446 w 3531775"/>
                <a:gd name="connsiteY78" fmla="*/ 1511697 h 2810796"/>
                <a:gd name="connsiteX79" fmla="*/ 102111 w 3531775"/>
                <a:gd name="connsiteY79" fmla="*/ 1560846 h 2810796"/>
                <a:gd name="connsiteX80" fmla="*/ 130781 w 3531775"/>
                <a:gd name="connsiteY80" fmla="*/ 1596755 h 2810796"/>
                <a:gd name="connsiteX81" fmla="*/ 151832 w 3531775"/>
                <a:gd name="connsiteY81" fmla="*/ 1625235 h 2810796"/>
                <a:gd name="connsiteX82" fmla="*/ 146402 w 3531775"/>
                <a:gd name="connsiteY82" fmla="*/ 1622854 h 2810796"/>
                <a:gd name="connsiteX83" fmla="*/ 125828 w 3531775"/>
                <a:gd name="connsiteY83" fmla="*/ 1638379 h 2810796"/>
                <a:gd name="connsiteX84" fmla="*/ 189551 w 3531775"/>
                <a:gd name="connsiteY84" fmla="*/ 1679622 h 2810796"/>
                <a:gd name="connsiteX85" fmla="*/ 180026 w 3531775"/>
                <a:gd name="connsiteY85" fmla="*/ 1689909 h 2810796"/>
                <a:gd name="connsiteX86" fmla="*/ 223174 w 3531775"/>
                <a:gd name="connsiteY86" fmla="*/ 1699434 h 2810796"/>
                <a:gd name="connsiteX87" fmla="*/ 264322 w 3531775"/>
                <a:gd name="connsiteY87" fmla="*/ 1727247 h 2810796"/>
                <a:gd name="connsiteX88" fmla="*/ 310899 w 3531775"/>
                <a:gd name="connsiteY88" fmla="*/ 1709626 h 2810796"/>
                <a:gd name="connsiteX89" fmla="*/ 350523 w 3531775"/>
                <a:gd name="connsiteY89" fmla="*/ 1702292 h 2810796"/>
                <a:gd name="connsiteX90" fmla="*/ 333950 w 3531775"/>
                <a:gd name="connsiteY90" fmla="*/ 1716103 h 2810796"/>
                <a:gd name="connsiteX91" fmla="*/ 349571 w 3531775"/>
                <a:gd name="connsiteY91" fmla="*/ 1736963 h 2810796"/>
                <a:gd name="connsiteX92" fmla="*/ 386623 w 3531775"/>
                <a:gd name="connsiteY92" fmla="*/ 1721342 h 2810796"/>
                <a:gd name="connsiteX93" fmla="*/ 426818 w 3531775"/>
                <a:gd name="connsiteY93" fmla="*/ 1703530 h 2810796"/>
                <a:gd name="connsiteX94" fmla="*/ 430438 w 3531775"/>
                <a:gd name="connsiteY94" fmla="*/ 1719818 h 2810796"/>
                <a:gd name="connsiteX95" fmla="*/ 522449 w 3531775"/>
                <a:gd name="connsiteY95" fmla="*/ 1661525 h 2810796"/>
                <a:gd name="connsiteX96" fmla="*/ 479015 w 3531775"/>
                <a:gd name="connsiteY96" fmla="*/ 1698768 h 2810796"/>
                <a:gd name="connsiteX97" fmla="*/ 502733 w 3531775"/>
                <a:gd name="connsiteY97" fmla="*/ 1718104 h 2810796"/>
                <a:gd name="connsiteX98" fmla="*/ 512829 w 3531775"/>
                <a:gd name="connsiteY98" fmla="*/ 1704483 h 2810796"/>
                <a:gd name="connsiteX99" fmla="*/ 564931 w 3531775"/>
                <a:gd name="connsiteY99" fmla="*/ 1685242 h 2810796"/>
                <a:gd name="connsiteX100" fmla="*/ 564931 w 3531775"/>
                <a:gd name="connsiteY100" fmla="*/ 1685242 h 2810796"/>
                <a:gd name="connsiteX101" fmla="*/ 564931 w 3531775"/>
                <a:gd name="connsiteY101" fmla="*/ 1685242 h 2810796"/>
                <a:gd name="connsiteX102" fmla="*/ 564931 w 3531775"/>
                <a:gd name="connsiteY102" fmla="*/ 1685242 h 2810796"/>
                <a:gd name="connsiteX103" fmla="*/ 564931 w 3531775"/>
                <a:gd name="connsiteY103" fmla="*/ 1685242 h 2810796"/>
                <a:gd name="connsiteX104" fmla="*/ 621033 w 3531775"/>
                <a:gd name="connsiteY104" fmla="*/ 1634474 h 2810796"/>
                <a:gd name="connsiteX105" fmla="*/ 609794 w 3531775"/>
                <a:gd name="connsiteY105" fmla="*/ 1651047 h 2810796"/>
                <a:gd name="connsiteX106" fmla="*/ 639321 w 3531775"/>
                <a:gd name="connsiteY106" fmla="*/ 1618186 h 2810796"/>
                <a:gd name="connsiteX107" fmla="*/ 669515 w 3531775"/>
                <a:gd name="connsiteY107" fmla="*/ 1556179 h 2810796"/>
                <a:gd name="connsiteX108" fmla="*/ 706187 w 3531775"/>
                <a:gd name="connsiteY108" fmla="*/ 1554178 h 2810796"/>
                <a:gd name="connsiteX109" fmla="*/ 746668 w 3531775"/>
                <a:gd name="connsiteY109" fmla="*/ 1474930 h 2810796"/>
                <a:gd name="connsiteX110" fmla="*/ 782863 w 3531775"/>
                <a:gd name="connsiteY110" fmla="*/ 1435116 h 2810796"/>
                <a:gd name="connsiteX111" fmla="*/ 806009 w 3531775"/>
                <a:gd name="connsiteY111" fmla="*/ 1470549 h 2810796"/>
                <a:gd name="connsiteX112" fmla="*/ 836489 w 3531775"/>
                <a:gd name="connsiteY112" fmla="*/ 1431306 h 2810796"/>
                <a:gd name="connsiteX113" fmla="*/ 880018 w 3531775"/>
                <a:gd name="connsiteY113" fmla="*/ 1392253 h 2810796"/>
                <a:gd name="connsiteX114" fmla="*/ 887352 w 3531775"/>
                <a:gd name="connsiteY114" fmla="*/ 1410351 h 2810796"/>
                <a:gd name="connsiteX115" fmla="*/ 935739 w 3531775"/>
                <a:gd name="connsiteY115" fmla="*/ 1368250 h 2810796"/>
                <a:gd name="connsiteX116" fmla="*/ 1044229 w 3531775"/>
                <a:gd name="connsiteY116" fmla="*/ 1339104 h 2810796"/>
                <a:gd name="connsiteX117" fmla="*/ 1102046 w 3531775"/>
                <a:gd name="connsiteY117" fmla="*/ 1323292 h 2810796"/>
                <a:gd name="connsiteX118" fmla="*/ 1136717 w 3531775"/>
                <a:gd name="connsiteY118" fmla="*/ 1328626 h 2810796"/>
                <a:gd name="connsiteX119" fmla="*/ 1171864 w 3531775"/>
                <a:gd name="connsiteY119" fmla="*/ 1374727 h 2810796"/>
                <a:gd name="connsiteX120" fmla="*/ 1261494 w 3531775"/>
                <a:gd name="connsiteY120" fmla="*/ 1411113 h 2810796"/>
                <a:gd name="connsiteX121" fmla="*/ 1246445 w 3531775"/>
                <a:gd name="connsiteY121" fmla="*/ 1425876 h 2810796"/>
                <a:gd name="connsiteX122" fmla="*/ 1349981 w 3531775"/>
                <a:gd name="connsiteY122" fmla="*/ 1548654 h 2810796"/>
                <a:gd name="connsiteX123" fmla="*/ 1299308 w 3531775"/>
                <a:gd name="connsiteY123" fmla="*/ 1482741 h 2810796"/>
                <a:gd name="connsiteX124" fmla="*/ 1275115 w 3531775"/>
                <a:gd name="connsiteY124" fmla="*/ 1503315 h 2810796"/>
                <a:gd name="connsiteX125" fmla="*/ 1292641 w 3531775"/>
                <a:gd name="connsiteY125" fmla="*/ 1534176 h 2810796"/>
                <a:gd name="connsiteX126" fmla="*/ 1297022 w 3531775"/>
                <a:gd name="connsiteY126" fmla="*/ 1528366 h 2810796"/>
                <a:gd name="connsiteX127" fmla="*/ 1309595 w 3531775"/>
                <a:gd name="connsiteY127" fmla="*/ 1595136 h 2810796"/>
                <a:gd name="connsiteX128" fmla="*/ 1309595 w 3531775"/>
                <a:gd name="connsiteY128" fmla="*/ 1595231 h 2810796"/>
                <a:gd name="connsiteX129" fmla="*/ 1342361 w 3531775"/>
                <a:gd name="connsiteY129" fmla="*/ 1680861 h 2810796"/>
                <a:gd name="connsiteX130" fmla="*/ 1335027 w 3531775"/>
                <a:gd name="connsiteY130" fmla="*/ 1667716 h 2810796"/>
                <a:gd name="connsiteX131" fmla="*/ 1324931 w 3531775"/>
                <a:gd name="connsiteY131" fmla="*/ 1677337 h 2810796"/>
                <a:gd name="connsiteX132" fmla="*/ 1340266 w 3531775"/>
                <a:gd name="connsiteY132" fmla="*/ 1707340 h 2810796"/>
                <a:gd name="connsiteX133" fmla="*/ 1367888 w 3531775"/>
                <a:gd name="connsiteY133" fmla="*/ 1784779 h 2810796"/>
                <a:gd name="connsiteX134" fmla="*/ 1333027 w 3531775"/>
                <a:gd name="connsiteY134" fmla="*/ 1834023 h 2810796"/>
                <a:gd name="connsiteX135" fmla="*/ 1354077 w 3531775"/>
                <a:gd name="connsiteY135" fmla="*/ 1907556 h 2810796"/>
                <a:gd name="connsiteX136" fmla="*/ 1348458 w 3531775"/>
                <a:gd name="connsiteY136" fmla="*/ 1960324 h 2810796"/>
                <a:gd name="connsiteX137" fmla="*/ 1345219 w 3531775"/>
                <a:gd name="connsiteY137" fmla="*/ 1951752 h 2810796"/>
                <a:gd name="connsiteX138" fmla="*/ 1301975 w 3531775"/>
                <a:gd name="connsiteY138" fmla="*/ 1942703 h 2810796"/>
                <a:gd name="connsiteX139" fmla="*/ 1303976 w 3531775"/>
                <a:gd name="connsiteY139" fmla="*/ 1990137 h 2810796"/>
                <a:gd name="connsiteX140" fmla="*/ 1300642 w 3531775"/>
                <a:gd name="connsiteY140" fmla="*/ 2040906 h 2810796"/>
                <a:gd name="connsiteX141" fmla="*/ 1279687 w 3531775"/>
                <a:gd name="connsiteY141" fmla="*/ 2032238 h 2810796"/>
                <a:gd name="connsiteX142" fmla="*/ 1284926 w 3531775"/>
                <a:gd name="connsiteY142" fmla="*/ 2085483 h 2810796"/>
                <a:gd name="connsiteX143" fmla="*/ 1249207 w 3531775"/>
                <a:gd name="connsiteY143" fmla="*/ 2123011 h 2810796"/>
                <a:gd name="connsiteX144" fmla="*/ 1285783 w 3531775"/>
                <a:gd name="connsiteY144" fmla="*/ 2197401 h 2810796"/>
                <a:gd name="connsiteX145" fmla="*/ 1270448 w 3531775"/>
                <a:gd name="connsiteY145" fmla="*/ 2202640 h 2810796"/>
                <a:gd name="connsiteX146" fmla="*/ 1237682 w 3531775"/>
                <a:gd name="connsiteY146" fmla="*/ 2220643 h 2810796"/>
                <a:gd name="connsiteX147" fmla="*/ 1256351 w 3531775"/>
                <a:gd name="connsiteY147" fmla="*/ 2250742 h 2810796"/>
                <a:gd name="connsiteX148" fmla="*/ 1275305 w 3531775"/>
                <a:gd name="connsiteY148" fmla="*/ 2285984 h 2810796"/>
                <a:gd name="connsiteX149" fmla="*/ 1251493 w 3531775"/>
                <a:gd name="connsiteY149" fmla="*/ 2290842 h 2810796"/>
                <a:gd name="connsiteX150" fmla="*/ 1307500 w 3531775"/>
                <a:gd name="connsiteY150" fmla="*/ 2358850 h 2810796"/>
                <a:gd name="connsiteX151" fmla="*/ 1270638 w 3531775"/>
                <a:gd name="connsiteY151" fmla="*/ 2332657 h 2810796"/>
                <a:gd name="connsiteX152" fmla="*/ 1239110 w 3531775"/>
                <a:gd name="connsiteY152" fmla="*/ 2354469 h 2810796"/>
                <a:gd name="connsiteX153" fmla="*/ 1250921 w 3531775"/>
                <a:gd name="connsiteY153" fmla="*/ 2372090 h 2810796"/>
                <a:gd name="connsiteX154" fmla="*/ 1256160 w 3531775"/>
                <a:gd name="connsiteY154" fmla="*/ 2366375 h 2810796"/>
                <a:gd name="connsiteX155" fmla="*/ 1273496 w 3531775"/>
                <a:gd name="connsiteY155" fmla="*/ 2411905 h 2810796"/>
                <a:gd name="connsiteX156" fmla="*/ 1273496 w 3531775"/>
                <a:gd name="connsiteY156" fmla="*/ 2411905 h 2810796"/>
                <a:gd name="connsiteX157" fmla="*/ 1323311 w 3531775"/>
                <a:gd name="connsiteY157" fmla="*/ 2431336 h 2810796"/>
                <a:gd name="connsiteX158" fmla="*/ 1323216 w 3531775"/>
                <a:gd name="connsiteY158" fmla="*/ 2444766 h 2810796"/>
                <a:gd name="connsiteX159" fmla="*/ 1347981 w 3531775"/>
                <a:gd name="connsiteY159" fmla="*/ 2436479 h 2810796"/>
                <a:gd name="connsiteX160" fmla="*/ 1395320 w 3531775"/>
                <a:gd name="connsiteY160" fmla="*/ 2404285 h 2810796"/>
                <a:gd name="connsiteX161" fmla="*/ 1433516 w 3531775"/>
                <a:gd name="connsiteY161" fmla="*/ 2424192 h 2810796"/>
                <a:gd name="connsiteX162" fmla="*/ 1460471 w 3531775"/>
                <a:gd name="connsiteY162" fmla="*/ 2365042 h 2810796"/>
                <a:gd name="connsiteX163" fmla="*/ 1471806 w 3531775"/>
                <a:gd name="connsiteY163" fmla="*/ 2352659 h 2810796"/>
                <a:gd name="connsiteX164" fmla="*/ 1476473 w 3531775"/>
                <a:gd name="connsiteY164" fmla="*/ 2394950 h 2810796"/>
                <a:gd name="connsiteX165" fmla="*/ 1507049 w 3531775"/>
                <a:gd name="connsiteY165" fmla="*/ 2395426 h 2810796"/>
                <a:gd name="connsiteX166" fmla="*/ 1529337 w 3531775"/>
                <a:gd name="connsiteY166" fmla="*/ 2333038 h 2810796"/>
                <a:gd name="connsiteX167" fmla="*/ 1547720 w 3531775"/>
                <a:gd name="connsiteY167" fmla="*/ 2351040 h 2810796"/>
                <a:gd name="connsiteX168" fmla="*/ 1556483 w 3531775"/>
                <a:gd name="connsiteY168" fmla="*/ 2302653 h 2810796"/>
                <a:gd name="connsiteX169" fmla="*/ 1604299 w 3531775"/>
                <a:gd name="connsiteY169" fmla="*/ 2274078 h 2810796"/>
                <a:gd name="connsiteX170" fmla="*/ 1590678 w 3531775"/>
                <a:gd name="connsiteY170" fmla="*/ 2211975 h 2810796"/>
                <a:gd name="connsiteX171" fmla="*/ 1601441 w 3531775"/>
                <a:gd name="connsiteY171" fmla="*/ 2164921 h 2810796"/>
                <a:gd name="connsiteX172" fmla="*/ 1612205 w 3531775"/>
                <a:gd name="connsiteY172" fmla="*/ 2192830 h 2810796"/>
                <a:gd name="connsiteX173" fmla="*/ 1652686 w 3531775"/>
                <a:gd name="connsiteY173" fmla="*/ 2193877 h 2810796"/>
                <a:gd name="connsiteX174" fmla="*/ 1655067 w 3531775"/>
                <a:gd name="connsiteY174" fmla="*/ 2145871 h 2810796"/>
                <a:gd name="connsiteX175" fmla="*/ 1666116 w 3531775"/>
                <a:gd name="connsiteY175" fmla="*/ 2092722 h 2810796"/>
                <a:gd name="connsiteX176" fmla="*/ 1690024 w 3531775"/>
                <a:gd name="connsiteY176" fmla="*/ 2106152 h 2810796"/>
                <a:gd name="connsiteX177" fmla="*/ 1737744 w 3531775"/>
                <a:gd name="connsiteY177" fmla="*/ 1973564 h 2810796"/>
                <a:gd name="connsiteX178" fmla="*/ 1715837 w 3531775"/>
                <a:gd name="connsiteY178" fmla="*/ 2046907 h 2810796"/>
                <a:gd name="connsiteX179" fmla="*/ 1734029 w 3531775"/>
                <a:gd name="connsiteY179" fmla="*/ 2070529 h 2810796"/>
                <a:gd name="connsiteX180" fmla="*/ 1762319 w 3531775"/>
                <a:gd name="connsiteY180" fmla="*/ 2055098 h 2810796"/>
                <a:gd name="connsiteX181" fmla="*/ 1760795 w 3531775"/>
                <a:gd name="connsiteY181" fmla="*/ 2033667 h 2810796"/>
                <a:gd name="connsiteX182" fmla="*/ 1810515 w 3531775"/>
                <a:gd name="connsiteY182" fmla="*/ 1989852 h 2810796"/>
                <a:gd name="connsiteX183" fmla="*/ 1810515 w 3531775"/>
                <a:gd name="connsiteY183" fmla="*/ 1989852 h 2810796"/>
                <a:gd name="connsiteX184" fmla="*/ 1856807 w 3531775"/>
                <a:gd name="connsiteY184" fmla="*/ 1914223 h 2810796"/>
                <a:gd name="connsiteX185" fmla="*/ 1847377 w 3531775"/>
                <a:gd name="connsiteY185" fmla="*/ 1938226 h 2810796"/>
                <a:gd name="connsiteX186" fmla="*/ 1880429 w 3531775"/>
                <a:gd name="connsiteY186" fmla="*/ 1905079 h 2810796"/>
                <a:gd name="connsiteX187" fmla="*/ 1878714 w 3531775"/>
                <a:gd name="connsiteY187" fmla="*/ 1892030 h 2810796"/>
                <a:gd name="connsiteX188" fmla="*/ 1929197 w 3531775"/>
                <a:gd name="connsiteY188" fmla="*/ 1810401 h 2810796"/>
                <a:gd name="connsiteX189" fmla="*/ 2021304 w 3531775"/>
                <a:gd name="connsiteY189" fmla="*/ 1805733 h 2810796"/>
                <a:gd name="connsiteX190" fmla="*/ 2083406 w 3531775"/>
                <a:gd name="connsiteY190" fmla="*/ 1758299 h 2810796"/>
                <a:gd name="connsiteX191" fmla="*/ 2157511 w 3531775"/>
                <a:gd name="connsiteY191" fmla="*/ 1751346 h 2810796"/>
                <a:gd name="connsiteX192" fmla="*/ 2146176 w 3531775"/>
                <a:gd name="connsiteY192" fmla="*/ 1756870 h 2810796"/>
                <a:gd name="connsiteX193" fmla="*/ 2159511 w 3531775"/>
                <a:gd name="connsiteY193" fmla="*/ 1814687 h 2810796"/>
                <a:gd name="connsiteX194" fmla="*/ 2273811 w 3531775"/>
                <a:gd name="connsiteY194" fmla="*/ 1816401 h 2810796"/>
                <a:gd name="connsiteX195" fmla="*/ 2259047 w 3531775"/>
                <a:gd name="connsiteY195" fmla="*/ 1841166 h 2810796"/>
                <a:gd name="connsiteX196" fmla="*/ 2328771 w 3531775"/>
                <a:gd name="connsiteY196" fmla="*/ 1850882 h 2810796"/>
                <a:gd name="connsiteX197" fmla="*/ 2380301 w 3531775"/>
                <a:gd name="connsiteY197" fmla="*/ 1913842 h 2810796"/>
                <a:gd name="connsiteX198" fmla="*/ 2444499 w 3531775"/>
                <a:gd name="connsiteY198" fmla="*/ 1915176 h 2810796"/>
                <a:gd name="connsiteX199" fmla="*/ 2493934 w 3531775"/>
                <a:gd name="connsiteY199" fmla="*/ 1942417 h 2810796"/>
                <a:gd name="connsiteX200" fmla="*/ 2460406 w 3531775"/>
                <a:gd name="connsiteY200" fmla="*/ 1945084 h 2810796"/>
                <a:gd name="connsiteX201" fmla="*/ 2446500 w 3531775"/>
                <a:gd name="connsiteY201" fmla="*/ 1988042 h 2810796"/>
                <a:gd name="connsiteX202" fmla="*/ 2473455 w 3531775"/>
                <a:gd name="connsiteY202" fmla="*/ 2000043 h 2810796"/>
                <a:gd name="connsiteX203" fmla="*/ 2542321 w 3531775"/>
                <a:gd name="connsiteY203" fmla="*/ 2028809 h 2810796"/>
                <a:gd name="connsiteX204" fmla="*/ 2520223 w 3531775"/>
                <a:gd name="connsiteY204" fmla="*/ 2049954 h 2810796"/>
                <a:gd name="connsiteX205" fmla="*/ 2625855 w 3531775"/>
                <a:gd name="connsiteY205" fmla="*/ 2108247 h 2810796"/>
                <a:gd name="connsiteX206" fmla="*/ 2540416 w 3531775"/>
                <a:gd name="connsiteY206" fmla="*/ 2098532 h 2810796"/>
                <a:gd name="connsiteX207" fmla="*/ 2543559 w 3531775"/>
                <a:gd name="connsiteY207" fmla="*/ 2131870 h 2810796"/>
                <a:gd name="connsiteX208" fmla="*/ 2564514 w 3531775"/>
                <a:gd name="connsiteY208" fmla="*/ 2132155 h 2810796"/>
                <a:gd name="connsiteX209" fmla="*/ 2595090 w 3531775"/>
                <a:gd name="connsiteY209" fmla="*/ 2181400 h 2810796"/>
                <a:gd name="connsiteX210" fmla="*/ 2595090 w 3531775"/>
                <a:gd name="connsiteY210" fmla="*/ 2181400 h 2810796"/>
                <a:gd name="connsiteX211" fmla="*/ 2595090 w 3531775"/>
                <a:gd name="connsiteY211" fmla="*/ 2181400 h 2810796"/>
                <a:gd name="connsiteX212" fmla="*/ 2595090 w 3531775"/>
                <a:gd name="connsiteY212" fmla="*/ 2181400 h 2810796"/>
                <a:gd name="connsiteX213" fmla="*/ 2595090 w 3531775"/>
                <a:gd name="connsiteY213" fmla="*/ 2181400 h 2810796"/>
                <a:gd name="connsiteX214" fmla="*/ 2661860 w 3531775"/>
                <a:gd name="connsiteY214" fmla="*/ 2204355 h 2810796"/>
                <a:gd name="connsiteX215" fmla="*/ 2640714 w 3531775"/>
                <a:gd name="connsiteY215" fmla="*/ 2205688 h 2810796"/>
                <a:gd name="connsiteX216" fmla="*/ 2682338 w 3531775"/>
                <a:gd name="connsiteY216" fmla="*/ 2211594 h 2810796"/>
                <a:gd name="connsiteX217" fmla="*/ 2748251 w 3531775"/>
                <a:gd name="connsiteY217" fmla="*/ 2186448 h 2810796"/>
                <a:gd name="connsiteX218" fmla="*/ 2787876 w 3531775"/>
                <a:gd name="connsiteY218" fmla="*/ 2220547 h 2810796"/>
                <a:gd name="connsiteX219" fmla="*/ 2836548 w 3531775"/>
                <a:gd name="connsiteY219" fmla="*/ 2174351 h 2810796"/>
                <a:gd name="connsiteX220" fmla="*/ 2853788 w 3531775"/>
                <a:gd name="connsiteY220" fmla="*/ 2167874 h 2810796"/>
                <a:gd name="connsiteX221" fmla="*/ 2841216 w 3531775"/>
                <a:gd name="connsiteY221" fmla="*/ 2194639 h 2810796"/>
                <a:gd name="connsiteX222" fmla="*/ 2846168 w 3531775"/>
                <a:gd name="connsiteY222" fmla="*/ 2234359 h 2810796"/>
                <a:gd name="connsiteX223" fmla="*/ 2863694 w 3531775"/>
                <a:gd name="connsiteY223" fmla="*/ 2235883 h 2810796"/>
                <a:gd name="connsiteX224" fmla="*/ 2873886 w 3531775"/>
                <a:gd name="connsiteY224" fmla="*/ 2225691 h 2810796"/>
                <a:gd name="connsiteX225" fmla="*/ 2916082 w 3531775"/>
                <a:gd name="connsiteY225" fmla="*/ 2187496 h 2810796"/>
                <a:gd name="connsiteX226" fmla="*/ 2922750 w 3531775"/>
                <a:gd name="connsiteY226" fmla="*/ 2218452 h 2810796"/>
                <a:gd name="connsiteX227" fmla="*/ 2950277 w 3531775"/>
                <a:gd name="connsiteY227" fmla="*/ 2179780 h 2810796"/>
                <a:gd name="connsiteX228" fmla="*/ 3003902 w 3531775"/>
                <a:gd name="connsiteY228" fmla="*/ 2179114 h 2810796"/>
                <a:gd name="connsiteX229" fmla="*/ 3022381 w 3531775"/>
                <a:gd name="connsiteY229" fmla="*/ 2092817 h 2810796"/>
                <a:gd name="connsiteX230" fmla="*/ 3048003 w 3531775"/>
                <a:gd name="connsiteY230" fmla="*/ 2149681 h 2810796"/>
                <a:gd name="connsiteX231" fmla="*/ 3074483 w 3531775"/>
                <a:gd name="connsiteY231" fmla="*/ 2140633 h 2810796"/>
                <a:gd name="connsiteX232" fmla="*/ 3076197 w 3531775"/>
                <a:gd name="connsiteY232" fmla="*/ 2107295 h 2810796"/>
                <a:gd name="connsiteX233" fmla="*/ 3086199 w 3531775"/>
                <a:gd name="connsiteY233" fmla="*/ 2068052 h 2810796"/>
                <a:gd name="connsiteX234" fmla="*/ 3112487 w 3531775"/>
                <a:gd name="connsiteY234" fmla="*/ 2088721 h 2810796"/>
                <a:gd name="connsiteX235" fmla="*/ 3127632 w 3531775"/>
                <a:gd name="connsiteY235" fmla="*/ 1994519 h 2810796"/>
                <a:gd name="connsiteX236" fmla="*/ 3131347 w 3531775"/>
                <a:gd name="connsiteY236" fmla="*/ 2046621 h 2810796"/>
                <a:gd name="connsiteX237" fmla="*/ 3184496 w 3531775"/>
                <a:gd name="connsiteY237" fmla="*/ 2061480 h 2810796"/>
                <a:gd name="connsiteX238" fmla="*/ 3176781 w 3531775"/>
                <a:gd name="connsiteY238" fmla="*/ 2042334 h 2810796"/>
                <a:gd name="connsiteX239" fmla="*/ 3212119 w 3531775"/>
                <a:gd name="connsiteY239" fmla="*/ 2002901 h 2810796"/>
                <a:gd name="connsiteX240" fmla="*/ 3212119 w 3531775"/>
                <a:gd name="connsiteY240" fmla="*/ 2002901 h 2810796"/>
                <a:gd name="connsiteX241" fmla="*/ 3205166 w 3531775"/>
                <a:gd name="connsiteY241" fmla="*/ 1950609 h 2810796"/>
                <a:gd name="connsiteX242" fmla="*/ 3222406 w 3531775"/>
                <a:gd name="connsiteY242" fmla="*/ 1939655 h 2810796"/>
                <a:gd name="connsiteX243" fmla="*/ 3200879 w 3531775"/>
                <a:gd name="connsiteY243" fmla="*/ 1916319 h 2810796"/>
                <a:gd name="connsiteX244" fmla="*/ 3144682 w 3531775"/>
                <a:gd name="connsiteY244" fmla="*/ 1872694 h 2810796"/>
                <a:gd name="connsiteX245" fmla="*/ 3159160 w 3531775"/>
                <a:gd name="connsiteY245" fmla="*/ 1824403 h 2810796"/>
                <a:gd name="connsiteX246" fmla="*/ 3077817 w 3531775"/>
                <a:gd name="connsiteY246" fmla="*/ 1793541 h 2810796"/>
                <a:gd name="connsiteX247" fmla="*/ 3144015 w 3531775"/>
                <a:gd name="connsiteY247" fmla="*/ 1773063 h 2810796"/>
                <a:gd name="connsiteX248" fmla="*/ 3139253 w 3531775"/>
                <a:gd name="connsiteY248" fmla="*/ 1751536 h 2810796"/>
                <a:gd name="connsiteX249" fmla="*/ 3107725 w 3531775"/>
                <a:gd name="connsiteY249" fmla="*/ 1747250 h 2810796"/>
                <a:gd name="connsiteX250" fmla="*/ 3070006 w 3531775"/>
                <a:gd name="connsiteY250" fmla="*/ 1731058 h 2810796"/>
                <a:gd name="connsiteX251" fmla="*/ 3096485 w 3531775"/>
                <a:gd name="connsiteY251" fmla="*/ 1708959 h 2810796"/>
                <a:gd name="connsiteX252" fmla="*/ 3047718 w 3531775"/>
                <a:gd name="connsiteY252" fmla="*/ 1703816 h 2810796"/>
                <a:gd name="connsiteX253" fmla="*/ 3024762 w 3531775"/>
                <a:gd name="connsiteY253" fmla="*/ 1654953 h 2810796"/>
                <a:gd name="connsiteX254" fmla="*/ 2973042 w 3531775"/>
                <a:gd name="connsiteY254" fmla="*/ 1680289 h 2810796"/>
                <a:gd name="connsiteX255" fmla="*/ 2936084 w 3531775"/>
                <a:gd name="connsiteY255" fmla="*/ 1680384 h 2810796"/>
                <a:gd name="connsiteX256" fmla="*/ 2961326 w 3531775"/>
                <a:gd name="connsiteY256" fmla="*/ 1659239 h 2810796"/>
                <a:gd name="connsiteX257" fmla="*/ 2975137 w 3531775"/>
                <a:gd name="connsiteY257" fmla="*/ 1616758 h 2810796"/>
                <a:gd name="connsiteX258" fmla="*/ 2959040 w 3531775"/>
                <a:gd name="connsiteY258" fmla="*/ 1607233 h 2810796"/>
                <a:gd name="connsiteX259" fmla="*/ 2926369 w 3531775"/>
                <a:gd name="connsiteY259" fmla="*/ 1621044 h 2810796"/>
                <a:gd name="connsiteX260" fmla="*/ 2882744 w 3531775"/>
                <a:gd name="connsiteY260" fmla="*/ 1627997 h 2810796"/>
                <a:gd name="connsiteX261" fmla="*/ 2892555 w 3531775"/>
                <a:gd name="connsiteY261" fmla="*/ 1593040 h 2810796"/>
                <a:gd name="connsiteX262" fmla="*/ 2782256 w 3531775"/>
                <a:gd name="connsiteY262" fmla="*/ 1609709 h 2810796"/>
                <a:gd name="connsiteX263" fmla="*/ 2840930 w 3531775"/>
                <a:gd name="connsiteY263" fmla="*/ 1590087 h 2810796"/>
                <a:gd name="connsiteX264" fmla="*/ 2837120 w 3531775"/>
                <a:gd name="connsiteY264" fmla="*/ 1530366 h 2810796"/>
                <a:gd name="connsiteX265" fmla="*/ 2819784 w 3531775"/>
                <a:gd name="connsiteY265" fmla="*/ 1544558 h 2810796"/>
                <a:gd name="connsiteX266" fmla="*/ 2835596 w 3531775"/>
                <a:gd name="connsiteY266" fmla="*/ 1559036 h 2810796"/>
                <a:gd name="connsiteX267" fmla="*/ 2767492 w 3531775"/>
                <a:gd name="connsiteY267" fmla="*/ 1518174 h 2810796"/>
                <a:gd name="connsiteX268" fmla="*/ 2767492 w 3531775"/>
                <a:gd name="connsiteY268" fmla="*/ 1518174 h 2810796"/>
                <a:gd name="connsiteX269" fmla="*/ 2767492 w 3531775"/>
                <a:gd name="connsiteY269" fmla="*/ 1518174 h 2810796"/>
                <a:gd name="connsiteX270" fmla="*/ 2688911 w 3531775"/>
                <a:gd name="connsiteY270" fmla="*/ 1543605 h 2810796"/>
                <a:gd name="connsiteX271" fmla="*/ 2757110 w 3531775"/>
                <a:gd name="connsiteY271" fmla="*/ 1503696 h 2810796"/>
                <a:gd name="connsiteX272" fmla="*/ 3109154 w 3531775"/>
                <a:gd name="connsiteY272" fmla="*/ 1629330 h 2810796"/>
                <a:gd name="connsiteX273" fmla="*/ 3224025 w 3531775"/>
                <a:gd name="connsiteY273" fmla="*/ 2006711 h 2810796"/>
                <a:gd name="connsiteX274" fmla="*/ 3224025 w 3531775"/>
                <a:gd name="connsiteY274" fmla="*/ 2006711 h 2810796"/>
                <a:gd name="connsiteX275" fmla="*/ 2986091 w 3531775"/>
                <a:gd name="connsiteY275" fmla="*/ 2261124 h 2810796"/>
                <a:gd name="connsiteX276" fmla="*/ 2587565 w 3531775"/>
                <a:gd name="connsiteY276" fmla="*/ 2190163 h 2810796"/>
                <a:gd name="connsiteX277" fmla="*/ 2587565 w 3531775"/>
                <a:gd name="connsiteY277" fmla="*/ 2190163 h 2810796"/>
                <a:gd name="connsiteX278" fmla="*/ 2587565 w 3531775"/>
                <a:gd name="connsiteY278" fmla="*/ 2190163 h 2810796"/>
                <a:gd name="connsiteX279" fmla="*/ 2164750 w 3531775"/>
                <a:gd name="connsiteY279" fmla="*/ 1865360 h 2810796"/>
                <a:gd name="connsiteX280" fmla="*/ 1818230 w 3531775"/>
                <a:gd name="connsiteY280" fmla="*/ 1996329 h 2810796"/>
                <a:gd name="connsiteX281" fmla="*/ 1818230 w 3531775"/>
                <a:gd name="connsiteY281" fmla="*/ 1996329 h 2810796"/>
                <a:gd name="connsiteX282" fmla="*/ 1818230 w 3531775"/>
                <a:gd name="connsiteY282" fmla="*/ 1996329 h 2810796"/>
                <a:gd name="connsiteX283" fmla="*/ 1588011 w 3531775"/>
                <a:gd name="connsiteY283" fmla="*/ 2379424 h 2810796"/>
                <a:gd name="connsiteX284" fmla="*/ 1266447 w 3531775"/>
                <a:gd name="connsiteY284" fmla="*/ 2418286 h 2810796"/>
                <a:gd name="connsiteX285" fmla="*/ 1266447 w 3531775"/>
                <a:gd name="connsiteY285" fmla="*/ 2418286 h 2810796"/>
                <a:gd name="connsiteX286" fmla="*/ 1266447 w 3531775"/>
                <a:gd name="connsiteY286" fmla="*/ 2418286 h 2810796"/>
                <a:gd name="connsiteX287" fmla="*/ 1198915 w 3531775"/>
                <a:gd name="connsiteY287" fmla="*/ 2238264 h 2810796"/>
                <a:gd name="connsiteX288" fmla="*/ 1247683 w 3531775"/>
                <a:gd name="connsiteY288" fmla="*/ 1486170 h 2810796"/>
                <a:gd name="connsiteX289" fmla="*/ 1081281 w 3531775"/>
                <a:gd name="connsiteY289" fmla="*/ 1396158 h 2810796"/>
                <a:gd name="connsiteX290" fmla="*/ 608079 w 3531775"/>
                <a:gd name="connsiteY290" fmla="*/ 1664763 h 2810796"/>
                <a:gd name="connsiteX291" fmla="*/ 577980 w 3531775"/>
                <a:gd name="connsiteY291" fmla="*/ 1683718 h 2810796"/>
                <a:gd name="connsiteX292" fmla="*/ 259369 w 3531775"/>
                <a:gd name="connsiteY292" fmla="*/ 1753917 h 2810796"/>
                <a:gd name="connsiteX293" fmla="*/ 124590 w 3531775"/>
                <a:gd name="connsiteY293" fmla="*/ 1357963 h 2810796"/>
                <a:gd name="connsiteX294" fmla="*/ 123447 w 3531775"/>
                <a:gd name="connsiteY294" fmla="*/ 1357963 h 2810796"/>
                <a:gd name="connsiteX295" fmla="*/ 105254 w 3531775"/>
                <a:gd name="connsiteY295" fmla="*/ 1652762 h 2810796"/>
                <a:gd name="connsiteX296" fmla="*/ 477015 w 3531775"/>
                <a:gd name="connsiteY296" fmla="*/ 1740868 h 2810796"/>
                <a:gd name="connsiteX297" fmla="*/ 586743 w 3531775"/>
                <a:gd name="connsiteY297" fmla="*/ 1682480 h 2810796"/>
                <a:gd name="connsiteX298" fmla="*/ 755907 w 3531775"/>
                <a:gd name="connsiteY298" fmla="*/ 1555226 h 2810796"/>
                <a:gd name="connsiteX299" fmla="*/ 981173 w 3531775"/>
                <a:gd name="connsiteY299" fmla="*/ 1414446 h 2810796"/>
                <a:gd name="connsiteX300" fmla="*/ 1296546 w 3531775"/>
                <a:gd name="connsiteY300" fmla="*/ 1598470 h 2810796"/>
                <a:gd name="connsiteX301" fmla="*/ 1201391 w 3531775"/>
                <a:gd name="connsiteY301" fmla="*/ 2138156 h 2810796"/>
                <a:gd name="connsiteX302" fmla="*/ 1262447 w 3531775"/>
                <a:gd name="connsiteY302" fmla="*/ 2422001 h 2810796"/>
                <a:gd name="connsiteX303" fmla="*/ 1262447 w 3531775"/>
                <a:gd name="connsiteY303" fmla="*/ 2422001 h 2810796"/>
                <a:gd name="connsiteX304" fmla="*/ 1607918 w 3531775"/>
                <a:gd name="connsiteY304" fmla="*/ 2363518 h 2810796"/>
                <a:gd name="connsiteX305" fmla="*/ 1823088 w 3531775"/>
                <a:gd name="connsiteY305" fmla="*/ 2000139 h 2810796"/>
                <a:gd name="connsiteX306" fmla="*/ 1823088 w 3531775"/>
                <a:gd name="connsiteY306" fmla="*/ 2000139 h 2810796"/>
                <a:gd name="connsiteX307" fmla="*/ 2063118 w 3531775"/>
                <a:gd name="connsiteY307" fmla="*/ 1862217 h 2810796"/>
                <a:gd name="connsiteX308" fmla="*/ 2583088 w 3531775"/>
                <a:gd name="connsiteY308" fmla="*/ 2195401 h 2810796"/>
                <a:gd name="connsiteX309" fmla="*/ 2583088 w 3531775"/>
                <a:gd name="connsiteY309" fmla="*/ 2195401 h 2810796"/>
                <a:gd name="connsiteX310" fmla="*/ 3231169 w 3531775"/>
                <a:gd name="connsiteY310" fmla="*/ 2008902 h 2810796"/>
                <a:gd name="connsiteX311" fmla="*/ 3231169 w 3531775"/>
                <a:gd name="connsiteY311" fmla="*/ 2008902 h 2810796"/>
                <a:gd name="connsiteX312" fmla="*/ 3231169 w 3531775"/>
                <a:gd name="connsiteY312" fmla="*/ 2008902 h 2810796"/>
                <a:gd name="connsiteX313" fmla="*/ 3193355 w 3531775"/>
                <a:gd name="connsiteY313" fmla="*/ 1713912 h 2810796"/>
                <a:gd name="connsiteX314" fmla="*/ 2769587 w 3531775"/>
                <a:gd name="connsiteY314" fmla="*/ 1496457 h 2810796"/>
                <a:gd name="connsiteX315" fmla="*/ 2769587 w 3531775"/>
                <a:gd name="connsiteY315" fmla="*/ 1496457 h 2810796"/>
                <a:gd name="connsiteX316" fmla="*/ 2769587 w 3531775"/>
                <a:gd name="connsiteY316" fmla="*/ 1496457 h 2810796"/>
                <a:gd name="connsiteX317" fmla="*/ 2763015 w 3531775"/>
                <a:gd name="connsiteY317" fmla="*/ 1495885 h 2810796"/>
                <a:gd name="connsiteX318" fmla="*/ 2768349 w 3531775"/>
                <a:gd name="connsiteY318" fmla="*/ 1487027 h 2810796"/>
                <a:gd name="connsiteX319" fmla="*/ 2770445 w 3531775"/>
                <a:gd name="connsiteY319" fmla="*/ 1487217 h 2810796"/>
                <a:gd name="connsiteX320" fmla="*/ 3200879 w 3531775"/>
                <a:gd name="connsiteY320" fmla="*/ 1709245 h 2810796"/>
                <a:gd name="connsiteX321" fmla="*/ 3239075 w 3531775"/>
                <a:gd name="connsiteY321" fmla="*/ 2012236 h 2810796"/>
                <a:gd name="connsiteX322" fmla="*/ 2578040 w 3531775"/>
                <a:gd name="connsiteY322" fmla="*/ 2201497 h 2810796"/>
                <a:gd name="connsiteX323" fmla="*/ 2578040 w 3531775"/>
                <a:gd name="connsiteY323" fmla="*/ 2201497 h 2810796"/>
                <a:gd name="connsiteX324" fmla="*/ 2578040 w 3531775"/>
                <a:gd name="connsiteY324" fmla="*/ 2201497 h 2810796"/>
                <a:gd name="connsiteX325" fmla="*/ 2165893 w 3531775"/>
                <a:gd name="connsiteY325" fmla="*/ 1879933 h 2810796"/>
                <a:gd name="connsiteX326" fmla="*/ 1923958 w 3531775"/>
                <a:gd name="connsiteY326" fmla="*/ 1916224 h 2810796"/>
                <a:gd name="connsiteX327" fmla="*/ 1621254 w 3531775"/>
                <a:gd name="connsiteY327" fmla="*/ 2357136 h 2810796"/>
                <a:gd name="connsiteX328" fmla="*/ 1257875 w 3531775"/>
                <a:gd name="connsiteY328" fmla="*/ 2426478 h 2810796"/>
                <a:gd name="connsiteX329" fmla="*/ 1257875 w 3531775"/>
                <a:gd name="connsiteY329" fmla="*/ 2426478 h 2810796"/>
                <a:gd name="connsiteX330" fmla="*/ 1257875 w 3531775"/>
                <a:gd name="connsiteY330" fmla="*/ 2426478 h 2810796"/>
                <a:gd name="connsiteX331" fmla="*/ 1202820 w 3531775"/>
                <a:gd name="connsiteY331" fmla="*/ 2329513 h 2810796"/>
                <a:gd name="connsiteX332" fmla="*/ 1291212 w 3531775"/>
                <a:gd name="connsiteY332" fmla="*/ 1600089 h 2810796"/>
                <a:gd name="connsiteX333" fmla="*/ 1291212 w 3531775"/>
                <a:gd name="connsiteY333" fmla="*/ 1600089 h 2810796"/>
                <a:gd name="connsiteX334" fmla="*/ 1291212 w 3531775"/>
                <a:gd name="connsiteY334" fmla="*/ 1600089 h 2810796"/>
                <a:gd name="connsiteX335" fmla="*/ 975935 w 3531775"/>
                <a:gd name="connsiteY335" fmla="*/ 1421781 h 2810796"/>
                <a:gd name="connsiteX336" fmla="*/ 591410 w 3531775"/>
                <a:gd name="connsiteY336" fmla="*/ 1685052 h 2810796"/>
                <a:gd name="connsiteX337" fmla="*/ 572265 w 3531775"/>
                <a:gd name="connsiteY337" fmla="*/ 1697911 h 2810796"/>
                <a:gd name="connsiteX338" fmla="*/ 572265 w 3531775"/>
                <a:gd name="connsiteY338" fmla="*/ 1697911 h 2810796"/>
                <a:gd name="connsiteX339" fmla="*/ 572265 w 3531775"/>
                <a:gd name="connsiteY339" fmla="*/ 1697911 h 2810796"/>
                <a:gd name="connsiteX340" fmla="*/ 121923 w 3531775"/>
                <a:gd name="connsiteY340" fmla="*/ 1358154 h 2810796"/>
                <a:gd name="connsiteX341" fmla="*/ 120590 w 3531775"/>
                <a:gd name="connsiteY341" fmla="*/ 1358058 h 2810796"/>
                <a:gd name="connsiteX342" fmla="*/ 479682 w 3531775"/>
                <a:gd name="connsiteY342" fmla="*/ 1749250 h 2810796"/>
                <a:gd name="connsiteX343" fmla="*/ 591220 w 3531775"/>
                <a:gd name="connsiteY343" fmla="*/ 1690481 h 2810796"/>
                <a:gd name="connsiteX344" fmla="*/ 761813 w 3531775"/>
                <a:gd name="connsiteY344" fmla="*/ 1562941 h 2810796"/>
                <a:gd name="connsiteX345" fmla="*/ 977459 w 3531775"/>
                <a:gd name="connsiteY345" fmla="*/ 1426638 h 2810796"/>
                <a:gd name="connsiteX346" fmla="*/ 1285783 w 3531775"/>
                <a:gd name="connsiteY346" fmla="*/ 1601517 h 2810796"/>
                <a:gd name="connsiteX347" fmla="*/ 1189390 w 3531775"/>
                <a:gd name="connsiteY347" fmla="*/ 2136156 h 2810796"/>
                <a:gd name="connsiteX348" fmla="*/ 1253112 w 3531775"/>
                <a:gd name="connsiteY348" fmla="*/ 2430859 h 2810796"/>
                <a:gd name="connsiteX349" fmla="*/ 1253112 w 3531775"/>
                <a:gd name="connsiteY349" fmla="*/ 2430859 h 2810796"/>
                <a:gd name="connsiteX350" fmla="*/ 1618396 w 3531775"/>
                <a:gd name="connsiteY350" fmla="*/ 2371900 h 2810796"/>
                <a:gd name="connsiteX351" fmla="*/ 1833947 w 3531775"/>
                <a:gd name="connsiteY351" fmla="*/ 2009187 h 2810796"/>
                <a:gd name="connsiteX352" fmla="*/ 1833947 w 3531775"/>
                <a:gd name="connsiteY352" fmla="*/ 2009187 h 2810796"/>
                <a:gd name="connsiteX353" fmla="*/ 2163702 w 3531775"/>
                <a:gd name="connsiteY353" fmla="*/ 1887267 h 2810796"/>
                <a:gd name="connsiteX354" fmla="*/ 2756538 w 3531775"/>
                <a:gd name="connsiteY354" fmla="*/ 2303129 h 2810796"/>
                <a:gd name="connsiteX355" fmla="*/ 3246314 w 3531775"/>
                <a:gd name="connsiteY355" fmla="*/ 1786303 h 2810796"/>
                <a:gd name="connsiteX356" fmla="*/ 2772254 w 3531775"/>
                <a:gd name="connsiteY356" fmla="*/ 1478074 h 2810796"/>
                <a:gd name="connsiteX357" fmla="*/ 2776255 w 3531775"/>
                <a:gd name="connsiteY357" fmla="*/ 1423495 h 2810796"/>
                <a:gd name="connsiteX358" fmla="*/ 2776255 w 3531775"/>
                <a:gd name="connsiteY358" fmla="*/ 1423495 h 2810796"/>
                <a:gd name="connsiteX359" fmla="*/ 2719772 w 3531775"/>
                <a:gd name="connsiteY359" fmla="*/ 1351200 h 2810796"/>
                <a:gd name="connsiteX360" fmla="*/ 2694531 w 3531775"/>
                <a:gd name="connsiteY360" fmla="*/ 1342914 h 2810796"/>
                <a:gd name="connsiteX361" fmla="*/ 2652335 w 3531775"/>
                <a:gd name="connsiteY361" fmla="*/ 1344057 h 2810796"/>
                <a:gd name="connsiteX362" fmla="*/ 2636237 w 3531775"/>
                <a:gd name="connsiteY362" fmla="*/ 1341485 h 2810796"/>
                <a:gd name="connsiteX363" fmla="*/ 2638047 w 3531775"/>
                <a:gd name="connsiteY363" fmla="*/ 1348057 h 2810796"/>
                <a:gd name="connsiteX364" fmla="*/ 2632809 w 3531775"/>
                <a:gd name="connsiteY364" fmla="*/ 1349962 h 2810796"/>
                <a:gd name="connsiteX365" fmla="*/ 2581374 w 3531775"/>
                <a:gd name="connsiteY365" fmla="*/ 1382633 h 2810796"/>
                <a:gd name="connsiteX366" fmla="*/ 2556037 w 3531775"/>
                <a:gd name="connsiteY366" fmla="*/ 1377775 h 2810796"/>
                <a:gd name="connsiteX367" fmla="*/ 2557751 w 3531775"/>
                <a:gd name="connsiteY367" fmla="*/ 1387015 h 2810796"/>
                <a:gd name="connsiteX368" fmla="*/ 2558704 w 3531775"/>
                <a:gd name="connsiteY368" fmla="*/ 1389205 h 2810796"/>
                <a:gd name="connsiteX369" fmla="*/ 2570610 w 3531775"/>
                <a:gd name="connsiteY369" fmla="*/ 1389491 h 2810796"/>
                <a:gd name="connsiteX370" fmla="*/ 2565086 w 3531775"/>
                <a:gd name="connsiteY370" fmla="*/ 1393491 h 2810796"/>
                <a:gd name="connsiteX371" fmla="*/ 2564419 w 3531775"/>
                <a:gd name="connsiteY371" fmla="*/ 1399492 h 2810796"/>
                <a:gd name="connsiteX372" fmla="*/ 2559752 w 3531775"/>
                <a:gd name="connsiteY372" fmla="*/ 1404731 h 2810796"/>
                <a:gd name="connsiteX373" fmla="*/ 2553751 w 3531775"/>
                <a:gd name="connsiteY373" fmla="*/ 1411875 h 2810796"/>
                <a:gd name="connsiteX374" fmla="*/ 2546988 w 3531775"/>
                <a:gd name="connsiteY374" fmla="*/ 1420542 h 2810796"/>
                <a:gd name="connsiteX375" fmla="*/ 2529653 w 3531775"/>
                <a:gd name="connsiteY375" fmla="*/ 1414923 h 2810796"/>
                <a:gd name="connsiteX376" fmla="*/ 2532034 w 3531775"/>
                <a:gd name="connsiteY376" fmla="*/ 1419590 h 2810796"/>
                <a:gd name="connsiteX377" fmla="*/ 2530510 w 3531775"/>
                <a:gd name="connsiteY377" fmla="*/ 1427115 h 2810796"/>
                <a:gd name="connsiteX378" fmla="*/ 2539083 w 3531775"/>
                <a:gd name="connsiteY378" fmla="*/ 1431496 h 2810796"/>
                <a:gd name="connsiteX379" fmla="*/ 2537177 w 3531775"/>
                <a:gd name="connsiteY379" fmla="*/ 1434258 h 2810796"/>
                <a:gd name="connsiteX380" fmla="*/ 2529367 w 3531775"/>
                <a:gd name="connsiteY380" fmla="*/ 1437021 h 2810796"/>
                <a:gd name="connsiteX381" fmla="*/ 2533082 w 3531775"/>
                <a:gd name="connsiteY381" fmla="*/ 1440450 h 2810796"/>
                <a:gd name="connsiteX382" fmla="*/ 2525176 w 3531775"/>
                <a:gd name="connsiteY382" fmla="*/ 1440545 h 2810796"/>
                <a:gd name="connsiteX383" fmla="*/ 2527557 w 3531775"/>
                <a:gd name="connsiteY383" fmla="*/ 1449213 h 2810796"/>
                <a:gd name="connsiteX384" fmla="*/ 2512603 w 3531775"/>
                <a:gd name="connsiteY384" fmla="*/ 1474168 h 2810796"/>
                <a:gd name="connsiteX385" fmla="*/ 1901384 w 3531775"/>
                <a:gd name="connsiteY385" fmla="*/ 1411399 h 2810796"/>
                <a:gd name="connsiteX386" fmla="*/ 1647447 w 3531775"/>
                <a:gd name="connsiteY386" fmla="*/ 1050306 h 2810796"/>
                <a:gd name="connsiteX387" fmla="*/ 1915957 w 3531775"/>
                <a:gd name="connsiteY387" fmla="*/ 718359 h 2810796"/>
                <a:gd name="connsiteX388" fmla="*/ 1912909 w 3531775"/>
                <a:gd name="connsiteY388" fmla="*/ 707882 h 2810796"/>
                <a:gd name="connsiteX389" fmla="*/ 1637065 w 3531775"/>
                <a:gd name="connsiteY389" fmla="*/ 1049448 h 2810796"/>
                <a:gd name="connsiteX390" fmla="*/ 1896812 w 3531775"/>
                <a:gd name="connsiteY390" fmla="*/ 1420257 h 2810796"/>
                <a:gd name="connsiteX391" fmla="*/ 2506698 w 3531775"/>
                <a:gd name="connsiteY391" fmla="*/ 1483884 h 2810796"/>
                <a:gd name="connsiteX392" fmla="*/ 2500983 w 3531775"/>
                <a:gd name="connsiteY392" fmla="*/ 1493599 h 2810796"/>
                <a:gd name="connsiteX393" fmla="*/ 1892430 w 3531775"/>
                <a:gd name="connsiteY393" fmla="*/ 1429210 h 2810796"/>
                <a:gd name="connsiteX394" fmla="*/ 1626873 w 3531775"/>
                <a:gd name="connsiteY394" fmla="*/ 1048782 h 2810796"/>
                <a:gd name="connsiteX395" fmla="*/ 1910051 w 3531775"/>
                <a:gd name="connsiteY395" fmla="*/ 697500 h 2810796"/>
                <a:gd name="connsiteX396" fmla="*/ 1909956 w 3531775"/>
                <a:gd name="connsiteY396" fmla="*/ 697214 h 2810796"/>
                <a:gd name="connsiteX397" fmla="*/ 1910623 w 3531775"/>
                <a:gd name="connsiteY397" fmla="*/ 696833 h 2810796"/>
                <a:gd name="connsiteX398" fmla="*/ 1909956 w 3531775"/>
                <a:gd name="connsiteY398" fmla="*/ 697023 h 2810796"/>
                <a:gd name="connsiteX399" fmla="*/ 1907575 w 3531775"/>
                <a:gd name="connsiteY399" fmla="*/ 688165 h 2810796"/>
                <a:gd name="connsiteX400" fmla="*/ 1622968 w 3531775"/>
                <a:gd name="connsiteY400" fmla="*/ 1009920 h 2810796"/>
                <a:gd name="connsiteX401" fmla="*/ 1888620 w 3531775"/>
                <a:gd name="connsiteY401" fmla="*/ 1436830 h 2810796"/>
                <a:gd name="connsiteX402" fmla="*/ 2495934 w 3531775"/>
                <a:gd name="connsiteY402" fmla="*/ 1501981 h 2810796"/>
                <a:gd name="connsiteX403" fmla="*/ 2459930 w 3531775"/>
                <a:gd name="connsiteY403" fmla="*/ 1565704 h 2810796"/>
                <a:gd name="connsiteX404" fmla="*/ 2360965 w 3531775"/>
                <a:gd name="connsiteY404" fmla="*/ 1616281 h 2810796"/>
                <a:gd name="connsiteX405" fmla="*/ 2361632 w 3531775"/>
                <a:gd name="connsiteY405" fmla="*/ 1579134 h 2810796"/>
                <a:gd name="connsiteX406" fmla="*/ 2308292 w 3531775"/>
                <a:gd name="connsiteY406" fmla="*/ 1613709 h 2810796"/>
                <a:gd name="connsiteX407" fmla="*/ 2244951 w 3531775"/>
                <a:gd name="connsiteY407" fmla="*/ 1579134 h 2810796"/>
                <a:gd name="connsiteX408" fmla="*/ 2183705 w 3531775"/>
                <a:gd name="connsiteY408" fmla="*/ 1637236 h 2810796"/>
                <a:gd name="connsiteX409" fmla="*/ 2124459 w 3531775"/>
                <a:gd name="connsiteY409" fmla="*/ 1649619 h 2810796"/>
                <a:gd name="connsiteX410" fmla="*/ 2151605 w 3531775"/>
                <a:gd name="connsiteY410" fmla="*/ 1620282 h 2810796"/>
                <a:gd name="connsiteX411" fmla="*/ 2147700 w 3531775"/>
                <a:gd name="connsiteY411" fmla="*/ 1572085 h 2810796"/>
                <a:gd name="connsiteX412" fmla="*/ 2122364 w 3531775"/>
                <a:gd name="connsiteY412" fmla="*/ 1566942 h 2810796"/>
                <a:gd name="connsiteX413" fmla="*/ 2094265 w 3531775"/>
                <a:gd name="connsiteY413" fmla="*/ 1582658 h 2810796"/>
                <a:gd name="connsiteX414" fmla="*/ 2019875 w 3531775"/>
                <a:gd name="connsiteY414" fmla="*/ 1597517 h 2810796"/>
                <a:gd name="connsiteX415" fmla="*/ 2028733 w 3531775"/>
                <a:gd name="connsiteY415" fmla="*/ 1559703 h 2810796"/>
                <a:gd name="connsiteX416" fmla="*/ 1871666 w 3531775"/>
                <a:gd name="connsiteY416" fmla="*/ 1550559 h 2810796"/>
                <a:gd name="connsiteX417" fmla="*/ 1957391 w 3531775"/>
                <a:gd name="connsiteY417" fmla="*/ 1550178 h 2810796"/>
                <a:gd name="connsiteX418" fmla="*/ 1980346 w 3531775"/>
                <a:gd name="connsiteY418" fmla="*/ 1516364 h 2810796"/>
                <a:gd name="connsiteX419" fmla="*/ 1959010 w 3531775"/>
                <a:gd name="connsiteY419" fmla="*/ 1485312 h 2810796"/>
                <a:gd name="connsiteX420" fmla="*/ 1935769 w 3531775"/>
                <a:gd name="connsiteY420" fmla="*/ 1496171 h 2810796"/>
                <a:gd name="connsiteX421" fmla="*/ 1882238 w 3531775"/>
                <a:gd name="connsiteY421" fmla="*/ 1449975 h 2810796"/>
                <a:gd name="connsiteX422" fmla="*/ 1882143 w 3531775"/>
                <a:gd name="connsiteY422" fmla="*/ 1449975 h 2810796"/>
                <a:gd name="connsiteX423" fmla="*/ 1865570 w 3531775"/>
                <a:gd name="connsiteY423" fmla="*/ 1469596 h 2810796"/>
                <a:gd name="connsiteX424" fmla="*/ 1794418 w 3531775"/>
                <a:gd name="connsiteY424" fmla="*/ 1432639 h 2810796"/>
                <a:gd name="connsiteX425" fmla="*/ 1822993 w 3531775"/>
                <a:gd name="connsiteY425" fmla="*/ 1431401 h 2810796"/>
                <a:gd name="connsiteX426" fmla="*/ 1780226 w 3531775"/>
                <a:gd name="connsiteY426" fmla="*/ 1409779 h 2810796"/>
                <a:gd name="connsiteX427" fmla="*/ 1752889 w 3531775"/>
                <a:gd name="connsiteY427" fmla="*/ 1427972 h 2810796"/>
                <a:gd name="connsiteX428" fmla="*/ 1660592 w 3531775"/>
                <a:gd name="connsiteY428" fmla="*/ 1412161 h 2810796"/>
                <a:gd name="connsiteX429" fmla="*/ 1636208 w 3531775"/>
                <a:gd name="connsiteY429" fmla="*/ 1328245 h 2810796"/>
                <a:gd name="connsiteX430" fmla="*/ 1543244 w 3531775"/>
                <a:gd name="connsiteY430" fmla="*/ 1299861 h 2810796"/>
                <a:gd name="connsiteX431" fmla="*/ 1494285 w 3531775"/>
                <a:gd name="connsiteY431" fmla="*/ 1234805 h 2810796"/>
                <a:gd name="connsiteX432" fmla="*/ 1507620 w 3531775"/>
                <a:gd name="connsiteY432" fmla="*/ 1242044 h 2810796"/>
                <a:gd name="connsiteX433" fmla="*/ 1578867 w 3531775"/>
                <a:gd name="connsiteY433" fmla="*/ 1224042 h 2810796"/>
                <a:gd name="connsiteX434" fmla="*/ 1570295 w 3531775"/>
                <a:gd name="connsiteY434" fmla="*/ 1192895 h 2810796"/>
                <a:gd name="connsiteX435" fmla="*/ 1553340 w 3531775"/>
                <a:gd name="connsiteY435" fmla="*/ 1176226 h 2810796"/>
                <a:gd name="connsiteX436" fmla="*/ 1501905 w 3531775"/>
                <a:gd name="connsiteY436" fmla="*/ 1077166 h 2810796"/>
                <a:gd name="connsiteX437" fmla="*/ 1541434 w 3531775"/>
                <a:gd name="connsiteY437" fmla="*/ 1079452 h 2810796"/>
                <a:gd name="connsiteX438" fmla="*/ 1513145 w 3531775"/>
                <a:gd name="connsiteY438" fmla="*/ 995156 h 2810796"/>
                <a:gd name="connsiteX439" fmla="*/ 1574295 w 3531775"/>
                <a:gd name="connsiteY439" fmla="*/ 919813 h 2810796"/>
                <a:gd name="connsiteX440" fmla="*/ 1553150 w 3531775"/>
                <a:gd name="connsiteY440" fmla="*/ 821229 h 2810796"/>
                <a:gd name="connsiteX441" fmla="*/ 1582963 w 3531775"/>
                <a:gd name="connsiteY441" fmla="*/ 748839 h 2810796"/>
                <a:gd name="connsiteX442" fmla="*/ 1586297 w 3531775"/>
                <a:gd name="connsiteY442" fmla="*/ 778081 h 2810796"/>
                <a:gd name="connsiteX443" fmla="*/ 1649733 w 3531775"/>
                <a:gd name="connsiteY443" fmla="*/ 807799 h 2810796"/>
                <a:gd name="connsiteX444" fmla="*/ 1700787 w 3531775"/>
                <a:gd name="connsiteY444" fmla="*/ 684736 h 2810796"/>
                <a:gd name="connsiteX445" fmla="*/ 1726505 w 3531775"/>
                <a:gd name="connsiteY445" fmla="*/ 717026 h 2810796"/>
                <a:gd name="connsiteX446" fmla="*/ 1828136 w 3531775"/>
                <a:gd name="connsiteY446" fmla="*/ 598630 h 2810796"/>
                <a:gd name="connsiteX447" fmla="*/ 1779464 w 3531775"/>
                <a:gd name="connsiteY447" fmla="*/ 665972 h 2810796"/>
                <a:gd name="connsiteX448" fmla="*/ 1817278 w 3531775"/>
                <a:gd name="connsiteY448" fmla="*/ 714073 h 2810796"/>
                <a:gd name="connsiteX449" fmla="*/ 1845377 w 3531775"/>
                <a:gd name="connsiteY449" fmla="*/ 694356 h 2810796"/>
                <a:gd name="connsiteX450" fmla="*/ 1827660 w 3531775"/>
                <a:gd name="connsiteY450" fmla="*/ 689118 h 2810796"/>
                <a:gd name="connsiteX451" fmla="*/ 1903479 w 3531775"/>
                <a:gd name="connsiteY451" fmla="*/ 672925 h 2810796"/>
                <a:gd name="connsiteX452" fmla="*/ 1903479 w 3531775"/>
                <a:gd name="connsiteY452" fmla="*/ 672925 h 2810796"/>
                <a:gd name="connsiteX453" fmla="*/ 1903955 w 3531775"/>
                <a:gd name="connsiteY453" fmla="*/ 673782 h 2810796"/>
                <a:gd name="connsiteX454" fmla="*/ 1894335 w 3531775"/>
                <a:gd name="connsiteY454" fmla="*/ 577485 h 2810796"/>
                <a:gd name="connsiteX455" fmla="*/ 1866046 w 3531775"/>
                <a:gd name="connsiteY455" fmla="*/ 491188 h 2810796"/>
                <a:gd name="connsiteX456" fmla="*/ 1864046 w 3531775"/>
                <a:gd name="connsiteY456" fmla="*/ 490236 h 2810796"/>
                <a:gd name="connsiteX457" fmla="*/ 1864236 w 3531775"/>
                <a:gd name="connsiteY457" fmla="*/ 490331 h 2810796"/>
                <a:gd name="connsiteX458" fmla="*/ 1864046 w 3531775"/>
                <a:gd name="connsiteY458" fmla="*/ 490236 h 2810796"/>
                <a:gd name="connsiteX459" fmla="*/ 1864141 w 3531775"/>
                <a:gd name="connsiteY459" fmla="*/ 490236 h 2810796"/>
                <a:gd name="connsiteX460" fmla="*/ 1860426 w 3531775"/>
                <a:gd name="connsiteY460" fmla="*/ 488521 h 2810796"/>
                <a:gd name="connsiteX461" fmla="*/ 1860902 w 3531775"/>
                <a:gd name="connsiteY461" fmla="*/ 488712 h 2810796"/>
                <a:gd name="connsiteX462" fmla="*/ 1859379 w 3531775"/>
                <a:gd name="connsiteY462" fmla="*/ 488045 h 2810796"/>
                <a:gd name="connsiteX463" fmla="*/ 1860331 w 3531775"/>
                <a:gd name="connsiteY463" fmla="*/ 488521 h 2810796"/>
                <a:gd name="connsiteX464" fmla="*/ 1808420 w 3531775"/>
                <a:gd name="connsiteY464" fmla="*/ 474424 h 2810796"/>
                <a:gd name="connsiteX465" fmla="*/ 1808705 w 3531775"/>
                <a:gd name="connsiteY465" fmla="*/ 474424 h 2810796"/>
                <a:gd name="connsiteX466" fmla="*/ 1808324 w 3531775"/>
                <a:gd name="connsiteY466" fmla="*/ 474424 h 2810796"/>
                <a:gd name="connsiteX467" fmla="*/ 1808420 w 3531775"/>
                <a:gd name="connsiteY467" fmla="*/ 474424 h 2810796"/>
                <a:gd name="connsiteX468" fmla="*/ 1803943 w 3531775"/>
                <a:gd name="connsiteY468" fmla="*/ 474138 h 2810796"/>
                <a:gd name="connsiteX469" fmla="*/ 1803943 w 3531775"/>
                <a:gd name="connsiteY469" fmla="*/ 474138 h 2810796"/>
                <a:gd name="connsiteX470" fmla="*/ 1803752 w 3531775"/>
                <a:gd name="connsiteY470" fmla="*/ 474138 h 2810796"/>
                <a:gd name="connsiteX471" fmla="*/ 1803848 w 3531775"/>
                <a:gd name="connsiteY471" fmla="*/ 474138 h 2810796"/>
                <a:gd name="connsiteX472" fmla="*/ 1798704 w 3531775"/>
                <a:gd name="connsiteY472" fmla="*/ 474043 h 2810796"/>
                <a:gd name="connsiteX473" fmla="*/ 1799942 w 3531775"/>
                <a:gd name="connsiteY473" fmla="*/ 474043 h 2810796"/>
                <a:gd name="connsiteX474" fmla="*/ 1798514 w 3531775"/>
                <a:gd name="connsiteY474" fmla="*/ 474043 h 2810796"/>
                <a:gd name="connsiteX475" fmla="*/ 1798799 w 3531775"/>
                <a:gd name="connsiteY475" fmla="*/ 474043 h 2810796"/>
                <a:gd name="connsiteX476" fmla="*/ 1793751 w 3531775"/>
                <a:gd name="connsiteY476" fmla="*/ 474138 h 2810796"/>
                <a:gd name="connsiteX477" fmla="*/ 1795275 w 3531775"/>
                <a:gd name="connsiteY477" fmla="*/ 474043 h 2810796"/>
                <a:gd name="connsiteX478" fmla="*/ 1793465 w 3531775"/>
                <a:gd name="connsiteY478" fmla="*/ 474138 h 2810796"/>
                <a:gd name="connsiteX479" fmla="*/ 1793846 w 3531775"/>
                <a:gd name="connsiteY479" fmla="*/ 474138 h 2810796"/>
                <a:gd name="connsiteX480" fmla="*/ 1788608 w 3531775"/>
                <a:gd name="connsiteY480" fmla="*/ 474519 h 2810796"/>
                <a:gd name="connsiteX481" fmla="*/ 1788798 w 3531775"/>
                <a:gd name="connsiteY481" fmla="*/ 474519 h 2810796"/>
                <a:gd name="connsiteX482" fmla="*/ 1788322 w 3531775"/>
                <a:gd name="connsiteY482" fmla="*/ 474519 h 2810796"/>
                <a:gd name="connsiteX483" fmla="*/ 1788608 w 3531775"/>
                <a:gd name="connsiteY483" fmla="*/ 474519 h 2810796"/>
                <a:gd name="connsiteX484" fmla="*/ 1778511 w 3531775"/>
                <a:gd name="connsiteY484" fmla="*/ 476043 h 2810796"/>
                <a:gd name="connsiteX485" fmla="*/ 1778511 w 3531775"/>
                <a:gd name="connsiteY485" fmla="*/ 476043 h 2810796"/>
                <a:gd name="connsiteX486" fmla="*/ 1777654 w 3531775"/>
                <a:gd name="connsiteY486" fmla="*/ 476234 h 2810796"/>
                <a:gd name="connsiteX487" fmla="*/ 1778416 w 3531775"/>
                <a:gd name="connsiteY487" fmla="*/ 476043 h 2810796"/>
                <a:gd name="connsiteX488" fmla="*/ 1775368 w 3531775"/>
                <a:gd name="connsiteY488" fmla="*/ 476710 h 2810796"/>
                <a:gd name="connsiteX489" fmla="*/ 1775558 w 3531775"/>
                <a:gd name="connsiteY489" fmla="*/ 476615 h 2810796"/>
                <a:gd name="connsiteX490" fmla="*/ 1775273 w 3531775"/>
                <a:gd name="connsiteY490" fmla="*/ 476710 h 2810796"/>
                <a:gd name="connsiteX491" fmla="*/ 1775368 w 3531775"/>
                <a:gd name="connsiteY491" fmla="*/ 476710 h 2810796"/>
                <a:gd name="connsiteX492" fmla="*/ 1771463 w 3531775"/>
                <a:gd name="connsiteY492" fmla="*/ 477853 h 2810796"/>
                <a:gd name="connsiteX493" fmla="*/ 1771558 w 3531775"/>
                <a:gd name="connsiteY493" fmla="*/ 477853 h 2810796"/>
                <a:gd name="connsiteX494" fmla="*/ 1770129 w 3531775"/>
                <a:gd name="connsiteY494" fmla="*/ 478329 h 2810796"/>
                <a:gd name="connsiteX495" fmla="*/ 1771558 w 3531775"/>
                <a:gd name="connsiteY495" fmla="*/ 477853 h 2810796"/>
                <a:gd name="connsiteX496" fmla="*/ 1742316 w 3531775"/>
                <a:gd name="connsiteY496" fmla="*/ 499856 h 2810796"/>
                <a:gd name="connsiteX497" fmla="*/ 1870618 w 3531775"/>
                <a:gd name="connsiteY497" fmla="*/ 377555 h 2810796"/>
                <a:gd name="connsiteX498" fmla="*/ 1888620 w 3531775"/>
                <a:gd name="connsiteY498" fmla="*/ 191055 h 2810796"/>
                <a:gd name="connsiteX499" fmla="*/ 1888049 w 3531775"/>
                <a:gd name="connsiteY499" fmla="*/ 191532 h 2810796"/>
                <a:gd name="connsiteX500" fmla="*/ 1889001 w 3531775"/>
                <a:gd name="connsiteY500" fmla="*/ 190674 h 2810796"/>
                <a:gd name="connsiteX501" fmla="*/ 1888715 w 3531775"/>
                <a:gd name="connsiteY501" fmla="*/ 190960 h 2810796"/>
                <a:gd name="connsiteX502" fmla="*/ 1895478 w 3531775"/>
                <a:gd name="connsiteY502" fmla="*/ 185721 h 2810796"/>
                <a:gd name="connsiteX503" fmla="*/ 1895192 w 3531775"/>
                <a:gd name="connsiteY503" fmla="*/ 185912 h 2810796"/>
                <a:gd name="connsiteX504" fmla="*/ 2037115 w 3531775"/>
                <a:gd name="connsiteY504" fmla="*/ 264112 h 2810796"/>
                <a:gd name="connsiteX505" fmla="*/ 1967297 w 3531775"/>
                <a:gd name="connsiteY505" fmla="*/ 260112 h 2810796"/>
                <a:gd name="connsiteX506" fmla="*/ 1970630 w 3531775"/>
                <a:gd name="connsiteY506" fmla="*/ 245824 h 2810796"/>
                <a:gd name="connsiteX507" fmla="*/ 1970345 w 3531775"/>
                <a:gd name="connsiteY507" fmla="*/ 245824 h 2810796"/>
                <a:gd name="connsiteX508" fmla="*/ 1974059 w 3531775"/>
                <a:gd name="connsiteY508" fmla="*/ 245157 h 2810796"/>
                <a:gd name="connsiteX509" fmla="*/ 1974059 w 3531775"/>
                <a:gd name="connsiteY509" fmla="*/ 245157 h 2810796"/>
                <a:gd name="connsiteX510" fmla="*/ 1974155 w 3531775"/>
                <a:gd name="connsiteY510" fmla="*/ 245157 h 2810796"/>
                <a:gd name="connsiteX511" fmla="*/ 1974059 w 3531775"/>
                <a:gd name="connsiteY511" fmla="*/ 245157 h 2810796"/>
                <a:gd name="connsiteX512" fmla="*/ 1974917 w 3531775"/>
                <a:gd name="connsiteY512" fmla="*/ 244872 h 2810796"/>
                <a:gd name="connsiteX513" fmla="*/ 1974821 w 3531775"/>
                <a:gd name="connsiteY513" fmla="*/ 244967 h 2810796"/>
                <a:gd name="connsiteX514" fmla="*/ 1975012 w 3531775"/>
                <a:gd name="connsiteY514" fmla="*/ 244872 h 2810796"/>
                <a:gd name="connsiteX515" fmla="*/ 1974917 w 3531775"/>
                <a:gd name="connsiteY515" fmla="*/ 244872 h 2810796"/>
                <a:gd name="connsiteX516" fmla="*/ 1978631 w 3531775"/>
                <a:gd name="connsiteY516" fmla="*/ 242776 h 2810796"/>
                <a:gd name="connsiteX517" fmla="*/ 1978631 w 3531775"/>
                <a:gd name="connsiteY517" fmla="*/ 242776 h 2810796"/>
                <a:gd name="connsiteX518" fmla="*/ 1978727 w 3531775"/>
                <a:gd name="connsiteY518" fmla="*/ 242681 h 2810796"/>
                <a:gd name="connsiteX519" fmla="*/ 1978631 w 3531775"/>
                <a:gd name="connsiteY519" fmla="*/ 242776 h 2810796"/>
                <a:gd name="connsiteX520" fmla="*/ 1901098 w 3531775"/>
                <a:gd name="connsiteY520" fmla="*/ 258969 h 2810796"/>
                <a:gd name="connsiteX521" fmla="*/ 2105695 w 3531775"/>
                <a:gd name="connsiteY521" fmla="*/ 327453 h 2810796"/>
                <a:gd name="connsiteX522" fmla="*/ 2128364 w 3531775"/>
                <a:gd name="connsiteY522" fmla="*/ 327834 h 2810796"/>
                <a:gd name="connsiteX523" fmla="*/ 2075691 w 3531775"/>
                <a:gd name="connsiteY523" fmla="*/ 395938 h 2810796"/>
                <a:gd name="connsiteX524" fmla="*/ 2087216 w 3531775"/>
                <a:gd name="connsiteY524" fmla="*/ 458803 h 2810796"/>
                <a:gd name="connsiteX525" fmla="*/ 2221614 w 3531775"/>
                <a:gd name="connsiteY525" fmla="*/ 440801 h 2810796"/>
                <a:gd name="connsiteX526" fmla="*/ 2376300 w 3531775"/>
                <a:gd name="connsiteY526" fmla="*/ 379936 h 2810796"/>
                <a:gd name="connsiteX527" fmla="*/ 2373157 w 3531775"/>
                <a:gd name="connsiteY527" fmla="*/ 439372 h 2810796"/>
                <a:gd name="connsiteX528" fmla="*/ 2332771 w 3531775"/>
                <a:gd name="connsiteY528" fmla="*/ 427180 h 2810796"/>
                <a:gd name="connsiteX529" fmla="*/ 2292576 w 3531775"/>
                <a:gd name="connsiteY529" fmla="*/ 415369 h 2810796"/>
                <a:gd name="connsiteX530" fmla="*/ 2381444 w 3531775"/>
                <a:gd name="connsiteY530" fmla="*/ 506619 h 2810796"/>
                <a:gd name="connsiteX531" fmla="*/ 2468407 w 3531775"/>
                <a:gd name="connsiteY531" fmla="*/ 399748 h 2810796"/>
                <a:gd name="connsiteX532" fmla="*/ 2486981 w 3531775"/>
                <a:gd name="connsiteY532" fmla="*/ 450326 h 2810796"/>
                <a:gd name="connsiteX533" fmla="*/ 2487076 w 3531775"/>
                <a:gd name="connsiteY533" fmla="*/ 450231 h 2810796"/>
                <a:gd name="connsiteX534" fmla="*/ 2456882 w 3531775"/>
                <a:gd name="connsiteY534" fmla="*/ 452517 h 2810796"/>
                <a:gd name="connsiteX535" fmla="*/ 2428116 w 3531775"/>
                <a:gd name="connsiteY535" fmla="*/ 493379 h 2810796"/>
                <a:gd name="connsiteX536" fmla="*/ 2533368 w 3531775"/>
                <a:gd name="connsiteY536" fmla="*/ 489569 h 2810796"/>
                <a:gd name="connsiteX537" fmla="*/ 2506793 w 3531775"/>
                <a:gd name="connsiteY537" fmla="*/ 403749 h 2810796"/>
                <a:gd name="connsiteX538" fmla="*/ 2506698 w 3531775"/>
                <a:gd name="connsiteY538" fmla="*/ 403844 h 2810796"/>
                <a:gd name="connsiteX539" fmla="*/ 2599566 w 3531775"/>
                <a:gd name="connsiteY539" fmla="*/ 402415 h 2810796"/>
                <a:gd name="connsiteX540" fmla="*/ 2573658 w 3531775"/>
                <a:gd name="connsiteY540" fmla="*/ 394700 h 2810796"/>
                <a:gd name="connsiteX541" fmla="*/ 2672337 w 3531775"/>
                <a:gd name="connsiteY541" fmla="*/ 498713 h 2810796"/>
                <a:gd name="connsiteX542" fmla="*/ 2747966 w 3531775"/>
                <a:gd name="connsiteY542" fmla="*/ 479282 h 2810796"/>
                <a:gd name="connsiteX543" fmla="*/ 2806449 w 3531775"/>
                <a:gd name="connsiteY543" fmla="*/ 542337 h 2810796"/>
                <a:gd name="connsiteX544" fmla="*/ 2907033 w 3531775"/>
                <a:gd name="connsiteY544" fmla="*/ 500904 h 2810796"/>
                <a:gd name="connsiteX545" fmla="*/ 2948467 w 3531775"/>
                <a:gd name="connsiteY545" fmla="*/ 533003 h 2810796"/>
                <a:gd name="connsiteX546" fmla="*/ 2907128 w 3531775"/>
                <a:gd name="connsiteY546" fmla="*/ 500808 h 2810796"/>
                <a:gd name="connsiteX547" fmla="*/ 2907128 w 3531775"/>
                <a:gd name="connsiteY547" fmla="*/ 500808 h 2810796"/>
                <a:gd name="connsiteX548" fmla="*/ 2955611 w 3531775"/>
                <a:gd name="connsiteY548" fmla="*/ 461946 h 2810796"/>
                <a:gd name="connsiteX549" fmla="*/ 3015713 w 3531775"/>
                <a:gd name="connsiteY549" fmla="*/ 426704 h 2810796"/>
                <a:gd name="connsiteX550" fmla="*/ 3046956 w 3531775"/>
                <a:gd name="connsiteY550" fmla="*/ 385365 h 2810796"/>
                <a:gd name="connsiteX551" fmla="*/ 3004569 w 3531775"/>
                <a:gd name="connsiteY551" fmla="*/ 363553 h 2810796"/>
                <a:gd name="connsiteX552" fmla="*/ 3004855 w 3531775"/>
                <a:gd name="connsiteY552" fmla="*/ 363648 h 2810796"/>
                <a:gd name="connsiteX553" fmla="*/ 3004474 w 3531775"/>
                <a:gd name="connsiteY553" fmla="*/ 363553 h 2810796"/>
                <a:gd name="connsiteX554" fmla="*/ 3004569 w 3531775"/>
                <a:gd name="connsiteY554" fmla="*/ 363553 h 2810796"/>
                <a:gd name="connsiteX555" fmla="*/ 2751490 w 3531775"/>
                <a:gd name="connsiteY555" fmla="*/ 459660 h 2810796"/>
                <a:gd name="connsiteX556" fmla="*/ 2663860 w 3531775"/>
                <a:gd name="connsiteY556" fmla="*/ 380793 h 2810796"/>
                <a:gd name="connsiteX557" fmla="*/ 2652144 w 3531775"/>
                <a:gd name="connsiteY557" fmla="*/ 244776 h 2810796"/>
                <a:gd name="connsiteX558" fmla="*/ 2390111 w 3531775"/>
                <a:gd name="connsiteY558" fmla="*/ 163433 h 2810796"/>
                <a:gd name="connsiteX559" fmla="*/ 2390111 w 3531775"/>
                <a:gd name="connsiteY559" fmla="*/ 163433 h 2810796"/>
                <a:gd name="connsiteX560" fmla="*/ 2654144 w 3531775"/>
                <a:gd name="connsiteY560" fmla="*/ 197247 h 2810796"/>
                <a:gd name="connsiteX561" fmla="*/ 2686339 w 3531775"/>
                <a:gd name="connsiteY561" fmla="*/ 371745 h 2810796"/>
                <a:gd name="connsiteX562" fmla="*/ 2799210 w 3531775"/>
                <a:gd name="connsiteY562" fmla="*/ 432228 h 2810796"/>
                <a:gd name="connsiteX563" fmla="*/ 3050003 w 3531775"/>
                <a:gd name="connsiteY563" fmla="*/ 383841 h 2810796"/>
                <a:gd name="connsiteX564" fmla="*/ 3109059 w 3531775"/>
                <a:gd name="connsiteY564" fmla="*/ 379936 h 2810796"/>
                <a:gd name="connsiteX565" fmla="*/ 2898080 w 3531775"/>
                <a:gd name="connsiteY565" fmla="*/ 341169 h 2810796"/>
                <a:gd name="connsiteX566" fmla="*/ 2898937 w 3531775"/>
                <a:gd name="connsiteY566" fmla="*/ 341265 h 2810796"/>
                <a:gd name="connsiteX567" fmla="*/ 2856170 w 3531775"/>
                <a:gd name="connsiteY567" fmla="*/ 328120 h 2810796"/>
                <a:gd name="connsiteX568" fmla="*/ 2856170 w 3531775"/>
                <a:gd name="connsiteY568" fmla="*/ 328120 h 2810796"/>
                <a:gd name="connsiteX569" fmla="*/ 2812736 w 3531775"/>
                <a:gd name="connsiteY569" fmla="*/ 20082 h 2810796"/>
                <a:gd name="connsiteX570" fmla="*/ 2812736 w 3531775"/>
                <a:gd name="connsiteY570" fmla="*/ 20082 h 2810796"/>
                <a:gd name="connsiteX571" fmla="*/ 2812736 w 3531775"/>
                <a:gd name="connsiteY571" fmla="*/ 20082 h 2810796"/>
                <a:gd name="connsiteX572" fmla="*/ 2812736 w 3531775"/>
                <a:gd name="connsiteY572" fmla="*/ 20082 h 2810796"/>
                <a:gd name="connsiteX573" fmla="*/ 2811117 w 3531775"/>
                <a:gd name="connsiteY573" fmla="*/ 19320 h 2810796"/>
                <a:gd name="connsiteX574" fmla="*/ 2812641 w 3531775"/>
                <a:gd name="connsiteY574" fmla="*/ 20082 h 2810796"/>
                <a:gd name="connsiteX575" fmla="*/ 2806830 w 3531775"/>
                <a:gd name="connsiteY575" fmla="*/ 17224 h 2810796"/>
                <a:gd name="connsiteX576" fmla="*/ 2811212 w 3531775"/>
                <a:gd name="connsiteY576" fmla="*/ 19320 h 2810796"/>
                <a:gd name="connsiteX577" fmla="*/ 2793686 w 3531775"/>
                <a:gd name="connsiteY577" fmla="*/ 11985 h 2810796"/>
                <a:gd name="connsiteX578" fmla="*/ 2797877 w 3531775"/>
                <a:gd name="connsiteY578" fmla="*/ 13509 h 2810796"/>
                <a:gd name="connsiteX579" fmla="*/ 2793114 w 3531775"/>
                <a:gd name="connsiteY579" fmla="*/ 11795 h 2810796"/>
                <a:gd name="connsiteX580" fmla="*/ 2793686 w 3531775"/>
                <a:gd name="connsiteY580" fmla="*/ 11985 h 2810796"/>
                <a:gd name="connsiteX581" fmla="*/ 2711771 w 3531775"/>
                <a:gd name="connsiteY581" fmla="*/ 8842 h 2810796"/>
                <a:gd name="connsiteX582" fmla="*/ 2711771 w 3531775"/>
                <a:gd name="connsiteY582" fmla="*/ 8842 h 2810796"/>
                <a:gd name="connsiteX583" fmla="*/ 2840453 w 3531775"/>
                <a:gd name="connsiteY583" fmla="*/ 23511 h 2810796"/>
                <a:gd name="connsiteX584" fmla="*/ 2839882 w 3531775"/>
                <a:gd name="connsiteY584" fmla="*/ 23130 h 2810796"/>
                <a:gd name="connsiteX585" fmla="*/ 2871410 w 3531775"/>
                <a:gd name="connsiteY585" fmla="*/ 315357 h 2810796"/>
                <a:gd name="connsiteX586" fmla="*/ 3044098 w 3531775"/>
                <a:gd name="connsiteY586" fmla="*/ 316309 h 2810796"/>
                <a:gd name="connsiteX587" fmla="*/ 3043431 w 3531775"/>
                <a:gd name="connsiteY587" fmla="*/ 316214 h 2810796"/>
                <a:gd name="connsiteX588" fmla="*/ 3045051 w 3531775"/>
                <a:gd name="connsiteY588" fmla="*/ 316404 h 2810796"/>
                <a:gd name="connsiteX589" fmla="*/ 3044098 w 3531775"/>
                <a:gd name="connsiteY589" fmla="*/ 316309 h 2810796"/>
                <a:gd name="connsiteX590" fmla="*/ 3110201 w 3531775"/>
                <a:gd name="connsiteY590" fmla="*/ 380508 h 2810796"/>
                <a:gd name="connsiteX591" fmla="*/ 3106201 w 3531775"/>
                <a:gd name="connsiteY591" fmla="*/ 500427 h 2810796"/>
                <a:gd name="connsiteX592" fmla="*/ 3167066 w 3531775"/>
                <a:gd name="connsiteY592" fmla="*/ 552720 h 2810796"/>
                <a:gd name="connsiteX593" fmla="*/ 3142301 w 3531775"/>
                <a:gd name="connsiteY593" fmla="*/ 586343 h 2810796"/>
                <a:gd name="connsiteX594" fmla="*/ 3133347 w 3531775"/>
                <a:gd name="connsiteY594" fmla="*/ 603583 h 2810796"/>
                <a:gd name="connsiteX595" fmla="*/ 3133538 w 3531775"/>
                <a:gd name="connsiteY595" fmla="*/ 603393 h 2810796"/>
                <a:gd name="connsiteX596" fmla="*/ 3132966 w 3531775"/>
                <a:gd name="connsiteY596" fmla="*/ 604155 h 2810796"/>
                <a:gd name="connsiteX597" fmla="*/ 3132966 w 3531775"/>
                <a:gd name="connsiteY597" fmla="*/ 604059 h 2810796"/>
                <a:gd name="connsiteX598" fmla="*/ 3129251 w 3531775"/>
                <a:gd name="connsiteY598" fmla="*/ 609012 h 2810796"/>
                <a:gd name="connsiteX599" fmla="*/ 3129442 w 3531775"/>
                <a:gd name="connsiteY599" fmla="*/ 608727 h 2810796"/>
                <a:gd name="connsiteX600" fmla="*/ 3128585 w 3531775"/>
                <a:gd name="connsiteY600" fmla="*/ 609774 h 2810796"/>
                <a:gd name="connsiteX601" fmla="*/ 3128775 w 3531775"/>
                <a:gd name="connsiteY601" fmla="*/ 609489 h 2810796"/>
                <a:gd name="connsiteX602" fmla="*/ 3124489 w 3531775"/>
                <a:gd name="connsiteY602" fmla="*/ 614442 h 2810796"/>
                <a:gd name="connsiteX603" fmla="*/ 3124679 w 3531775"/>
                <a:gd name="connsiteY603" fmla="*/ 614251 h 2810796"/>
                <a:gd name="connsiteX604" fmla="*/ 3119726 w 3531775"/>
                <a:gd name="connsiteY604" fmla="*/ 619299 h 2810796"/>
                <a:gd name="connsiteX605" fmla="*/ 3119822 w 3531775"/>
                <a:gd name="connsiteY605" fmla="*/ 619204 h 2810796"/>
                <a:gd name="connsiteX606" fmla="*/ 3114011 w 3531775"/>
                <a:gd name="connsiteY606" fmla="*/ 624348 h 2810796"/>
                <a:gd name="connsiteX607" fmla="*/ 3114297 w 3531775"/>
                <a:gd name="connsiteY607" fmla="*/ 624062 h 2810796"/>
                <a:gd name="connsiteX608" fmla="*/ 3113345 w 3531775"/>
                <a:gd name="connsiteY608" fmla="*/ 624824 h 2810796"/>
                <a:gd name="connsiteX609" fmla="*/ 3113631 w 3531775"/>
                <a:gd name="connsiteY609" fmla="*/ 624633 h 2810796"/>
                <a:gd name="connsiteX610" fmla="*/ 3098962 w 3531775"/>
                <a:gd name="connsiteY610" fmla="*/ 634920 h 2810796"/>
                <a:gd name="connsiteX611" fmla="*/ 3097248 w 3531775"/>
                <a:gd name="connsiteY611" fmla="*/ 555482 h 2810796"/>
                <a:gd name="connsiteX612" fmla="*/ 3083627 w 3531775"/>
                <a:gd name="connsiteY612" fmla="*/ 553577 h 2810796"/>
                <a:gd name="connsiteX613" fmla="*/ 3014666 w 3531775"/>
                <a:gd name="connsiteY613" fmla="*/ 669591 h 2810796"/>
                <a:gd name="connsiteX614" fmla="*/ 3014951 w 3531775"/>
                <a:gd name="connsiteY614" fmla="*/ 584057 h 2810796"/>
                <a:gd name="connsiteX615" fmla="*/ 2701579 w 3531775"/>
                <a:gd name="connsiteY615" fmla="*/ 735790 h 2810796"/>
                <a:gd name="connsiteX616" fmla="*/ 2984662 w 3531775"/>
                <a:gd name="connsiteY616" fmla="*/ 698357 h 2810796"/>
                <a:gd name="connsiteX617" fmla="*/ 2785018 w 3531775"/>
                <a:gd name="connsiteY617" fmla="*/ 777224 h 2810796"/>
                <a:gd name="connsiteX618" fmla="*/ 3014285 w 3531775"/>
                <a:gd name="connsiteY618" fmla="*/ 861711 h 2810796"/>
                <a:gd name="connsiteX619" fmla="*/ 3036573 w 3531775"/>
                <a:gd name="connsiteY619" fmla="*/ 786844 h 2810796"/>
                <a:gd name="connsiteX620" fmla="*/ 3066958 w 3531775"/>
                <a:gd name="connsiteY620" fmla="*/ 836755 h 2810796"/>
                <a:gd name="connsiteX621" fmla="*/ 3066958 w 3531775"/>
                <a:gd name="connsiteY621" fmla="*/ 836374 h 2810796"/>
                <a:gd name="connsiteX622" fmla="*/ 3065720 w 3531775"/>
                <a:gd name="connsiteY622" fmla="*/ 848090 h 2810796"/>
                <a:gd name="connsiteX623" fmla="*/ 3065720 w 3531775"/>
                <a:gd name="connsiteY623" fmla="*/ 847899 h 2810796"/>
                <a:gd name="connsiteX624" fmla="*/ 3061434 w 3531775"/>
                <a:gd name="connsiteY624" fmla="*/ 860663 h 2810796"/>
                <a:gd name="connsiteX625" fmla="*/ 3101629 w 3531775"/>
                <a:gd name="connsiteY625" fmla="*/ 800846 h 2810796"/>
                <a:gd name="connsiteX626" fmla="*/ 3109249 w 3531775"/>
                <a:gd name="connsiteY626" fmla="*/ 807228 h 2810796"/>
                <a:gd name="connsiteX627" fmla="*/ 3108963 w 3531775"/>
                <a:gd name="connsiteY627" fmla="*/ 806942 h 2810796"/>
                <a:gd name="connsiteX628" fmla="*/ 3121917 w 3531775"/>
                <a:gd name="connsiteY628" fmla="*/ 836660 h 2810796"/>
                <a:gd name="connsiteX629" fmla="*/ 2993425 w 3531775"/>
                <a:gd name="connsiteY629" fmla="*/ 932672 h 2810796"/>
                <a:gd name="connsiteX630" fmla="*/ 3025619 w 3531775"/>
                <a:gd name="connsiteY630" fmla="*/ 1058021 h 2810796"/>
                <a:gd name="connsiteX631" fmla="*/ 2951229 w 3531775"/>
                <a:gd name="connsiteY631" fmla="*/ 931815 h 2810796"/>
                <a:gd name="connsiteX632" fmla="*/ 2951229 w 3531775"/>
                <a:gd name="connsiteY632" fmla="*/ 931815 h 2810796"/>
                <a:gd name="connsiteX633" fmla="*/ 2948181 w 3531775"/>
                <a:gd name="connsiteY633" fmla="*/ 907050 h 2810796"/>
                <a:gd name="connsiteX634" fmla="*/ 2895794 w 3531775"/>
                <a:gd name="connsiteY634" fmla="*/ 962104 h 2810796"/>
                <a:gd name="connsiteX635" fmla="*/ 2908367 w 3531775"/>
                <a:gd name="connsiteY635" fmla="*/ 919813 h 2810796"/>
                <a:gd name="connsiteX636" fmla="*/ 2841977 w 3531775"/>
                <a:gd name="connsiteY636" fmla="*/ 955151 h 2810796"/>
                <a:gd name="connsiteX637" fmla="*/ 2884078 w 3531775"/>
                <a:gd name="connsiteY637" fmla="*/ 883332 h 2810796"/>
                <a:gd name="connsiteX638" fmla="*/ 2880268 w 3531775"/>
                <a:gd name="connsiteY638" fmla="*/ 882570 h 2810796"/>
                <a:gd name="connsiteX639" fmla="*/ 2858456 w 3531775"/>
                <a:gd name="connsiteY639" fmla="*/ 918003 h 2810796"/>
                <a:gd name="connsiteX640" fmla="*/ 2830928 w 3531775"/>
                <a:gd name="connsiteY640" fmla="*/ 924195 h 2810796"/>
                <a:gd name="connsiteX641" fmla="*/ 2761586 w 3531775"/>
                <a:gd name="connsiteY641" fmla="*/ 958104 h 2810796"/>
                <a:gd name="connsiteX642" fmla="*/ 2761586 w 3531775"/>
                <a:gd name="connsiteY642" fmla="*/ 958104 h 2810796"/>
                <a:gd name="connsiteX643" fmla="*/ 2793019 w 3531775"/>
                <a:gd name="connsiteY643" fmla="*/ 917908 h 2810796"/>
                <a:gd name="connsiteX644" fmla="*/ 2841120 w 3531775"/>
                <a:gd name="connsiteY644" fmla="*/ 878856 h 2810796"/>
                <a:gd name="connsiteX645" fmla="*/ 2834738 w 3531775"/>
                <a:gd name="connsiteY645" fmla="*/ 880380 h 2810796"/>
                <a:gd name="connsiteX646" fmla="*/ 2770731 w 3531775"/>
                <a:gd name="connsiteY646" fmla="*/ 890476 h 2810796"/>
                <a:gd name="connsiteX647" fmla="*/ 2725582 w 3531775"/>
                <a:gd name="connsiteY647" fmla="*/ 950865 h 2810796"/>
                <a:gd name="connsiteX648" fmla="*/ 2572039 w 3531775"/>
                <a:gd name="connsiteY648" fmla="*/ 993918 h 2810796"/>
                <a:gd name="connsiteX649" fmla="*/ 2702817 w 3531775"/>
                <a:gd name="connsiteY649" fmla="*/ 891905 h 2810796"/>
                <a:gd name="connsiteX650" fmla="*/ 2543274 w 3531775"/>
                <a:gd name="connsiteY650" fmla="*/ 945054 h 2810796"/>
                <a:gd name="connsiteX651" fmla="*/ 2389540 w 3531775"/>
                <a:gd name="connsiteY651" fmla="*/ 954294 h 2810796"/>
                <a:gd name="connsiteX652" fmla="*/ 2171322 w 3531775"/>
                <a:gd name="connsiteY652" fmla="*/ 1136602 h 2810796"/>
                <a:gd name="connsiteX653" fmla="*/ 2172275 w 3531775"/>
                <a:gd name="connsiteY653" fmla="*/ 978297 h 2810796"/>
                <a:gd name="connsiteX654" fmla="*/ 2153987 w 3531775"/>
                <a:gd name="connsiteY654" fmla="*/ 1105265 h 2810796"/>
                <a:gd name="connsiteX655" fmla="*/ 2058832 w 3531775"/>
                <a:gd name="connsiteY655" fmla="*/ 1233567 h 2810796"/>
                <a:gd name="connsiteX656" fmla="*/ 2224376 w 3531775"/>
                <a:gd name="connsiteY656" fmla="*/ 1262046 h 2810796"/>
                <a:gd name="connsiteX657" fmla="*/ 2791304 w 3531775"/>
                <a:gd name="connsiteY657" fmla="*/ 1268142 h 2810796"/>
                <a:gd name="connsiteX658" fmla="*/ 2791304 w 3531775"/>
                <a:gd name="connsiteY658" fmla="*/ 1268142 h 2810796"/>
                <a:gd name="connsiteX659" fmla="*/ 2791304 w 3531775"/>
                <a:gd name="connsiteY659" fmla="*/ 1268142 h 2810796"/>
                <a:gd name="connsiteX660" fmla="*/ 3398714 w 3531775"/>
                <a:gd name="connsiteY660" fmla="*/ 1633903 h 2810796"/>
                <a:gd name="connsiteX661" fmla="*/ 3229835 w 3531775"/>
                <a:gd name="connsiteY661" fmla="*/ 2361708 h 2810796"/>
                <a:gd name="connsiteX662" fmla="*/ 2459358 w 3531775"/>
                <a:gd name="connsiteY662" fmla="*/ 2345039 h 2810796"/>
                <a:gd name="connsiteX663" fmla="*/ 2459358 w 3531775"/>
                <a:gd name="connsiteY663" fmla="*/ 2345039 h 2810796"/>
                <a:gd name="connsiteX664" fmla="*/ 2459358 w 3531775"/>
                <a:gd name="connsiteY664" fmla="*/ 2345039 h 2810796"/>
                <a:gd name="connsiteX665" fmla="*/ 2396112 w 3531775"/>
                <a:gd name="connsiteY665" fmla="*/ 2286460 h 2810796"/>
                <a:gd name="connsiteX666" fmla="*/ 2402970 w 3531775"/>
                <a:gd name="connsiteY666" fmla="*/ 2282650 h 2810796"/>
                <a:gd name="connsiteX667" fmla="*/ 2440403 w 3531775"/>
                <a:gd name="connsiteY667" fmla="*/ 2274649 h 2810796"/>
                <a:gd name="connsiteX668" fmla="*/ 2409923 w 3531775"/>
                <a:gd name="connsiteY668" fmla="*/ 2278174 h 2810796"/>
                <a:gd name="connsiteX669" fmla="*/ 2430783 w 3531775"/>
                <a:gd name="connsiteY669" fmla="*/ 2259409 h 2810796"/>
                <a:gd name="connsiteX670" fmla="*/ 2487362 w 3531775"/>
                <a:gd name="connsiteY670" fmla="*/ 2311130 h 2810796"/>
                <a:gd name="connsiteX671" fmla="*/ 2487362 w 3531775"/>
                <a:gd name="connsiteY671" fmla="*/ 2311130 h 2810796"/>
                <a:gd name="connsiteX672" fmla="*/ 2487362 w 3531775"/>
                <a:gd name="connsiteY672" fmla="*/ 2311130 h 2810796"/>
                <a:gd name="connsiteX673" fmla="*/ 3387379 w 3531775"/>
                <a:gd name="connsiteY673" fmla="*/ 2058813 h 2810796"/>
                <a:gd name="connsiteX674" fmla="*/ 3387379 w 3531775"/>
                <a:gd name="connsiteY674" fmla="*/ 2058813 h 2810796"/>
                <a:gd name="connsiteX675" fmla="*/ 3354994 w 3531775"/>
                <a:gd name="connsiteY675" fmla="*/ 1656667 h 2810796"/>
                <a:gd name="connsiteX676" fmla="*/ 2786447 w 3531775"/>
                <a:gd name="connsiteY676" fmla="*/ 1319673 h 2810796"/>
                <a:gd name="connsiteX677" fmla="*/ 2786447 w 3531775"/>
                <a:gd name="connsiteY677" fmla="*/ 1319673 h 2810796"/>
                <a:gd name="connsiteX678" fmla="*/ 2786447 w 3531775"/>
                <a:gd name="connsiteY678" fmla="*/ 1319673 h 2810796"/>
                <a:gd name="connsiteX679" fmla="*/ 2221995 w 3531775"/>
                <a:gd name="connsiteY679" fmla="*/ 1316149 h 2810796"/>
                <a:gd name="connsiteX680" fmla="*/ 1972345 w 3531775"/>
                <a:gd name="connsiteY680" fmla="*/ 1256998 h 2810796"/>
                <a:gd name="connsiteX681" fmla="*/ 1972440 w 3531775"/>
                <a:gd name="connsiteY681" fmla="*/ 1256808 h 2810796"/>
                <a:gd name="connsiteX682" fmla="*/ 1838709 w 3531775"/>
                <a:gd name="connsiteY682" fmla="*/ 1137745 h 2810796"/>
                <a:gd name="connsiteX683" fmla="*/ 1992443 w 3531775"/>
                <a:gd name="connsiteY683" fmla="*/ 881618 h 2810796"/>
                <a:gd name="connsiteX684" fmla="*/ 1982441 w 3531775"/>
                <a:gd name="connsiteY684" fmla="*/ 867235 h 2810796"/>
                <a:gd name="connsiteX685" fmla="*/ 1823945 w 3531775"/>
                <a:gd name="connsiteY685" fmla="*/ 1145651 h 2810796"/>
                <a:gd name="connsiteX686" fmla="*/ 1965392 w 3531775"/>
                <a:gd name="connsiteY686" fmla="*/ 1271667 h 2810796"/>
                <a:gd name="connsiteX687" fmla="*/ 1965296 w 3531775"/>
                <a:gd name="connsiteY687" fmla="*/ 1271762 h 2810796"/>
                <a:gd name="connsiteX688" fmla="*/ 1969868 w 3531775"/>
                <a:gd name="connsiteY688" fmla="*/ 1274048 h 2810796"/>
                <a:gd name="connsiteX689" fmla="*/ 1969868 w 3531775"/>
                <a:gd name="connsiteY689" fmla="*/ 1274048 h 2810796"/>
                <a:gd name="connsiteX690" fmla="*/ 1969868 w 3531775"/>
                <a:gd name="connsiteY690" fmla="*/ 1274048 h 2810796"/>
                <a:gd name="connsiteX691" fmla="*/ 2221233 w 3531775"/>
                <a:gd name="connsiteY691" fmla="*/ 1332150 h 2810796"/>
                <a:gd name="connsiteX692" fmla="*/ 2784923 w 3531775"/>
                <a:gd name="connsiteY692" fmla="*/ 1334913 h 2810796"/>
                <a:gd name="connsiteX693" fmla="*/ 2784923 w 3531775"/>
                <a:gd name="connsiteY693" fmla="*/ 1334913 h 2810796"/>
                <a:gd name="connsiteX694" fmla="*/ 2784923 w 3531775"/>
                <a:gd name="connsiteY694" fmla="*/ 1334913 h 2810796"/>
                <a:gd name="connsiteX695" fmla="*/ 3341945 w 3531775"/>
                <a:gd name="connsiteY695" fmla="*/ 1663430 h 2810796"/>
                <a:gd name="connsiteX696" fmla="*/ 3373758 w 3531775"/>
                <a:gd name="connsiteY696" fmla="*/ 2054431 h 2810796"/>
                <a:gd name="connsiteX697" fmla="*/ 3373758 w 3531775"/>
                <a:gd name="connsiteY697" fmla="*/ 2054431 h 2810796"/>
                <a:gd name="connsiteX698" fmla="*/ 3373758 w 3531775"/>
                <a:gd name="connsiteY698" fmla="*/ 2054431 h 2810796"/>
                <a:gd name="connsiteX699" fmla="*/ 2873124 w 3531775"/>
                <a:gd name="connsiteY699" fmla="*/ 2437813 h 2810796"/>
                <a:gd name="connsiteX700" fmla="*/ 2438499 w 3531775"/>
                <a:gd name="connsiteY700" fmla="*/ 2248837 h 2810796"/>
                <a:gd name="connsiteX701" fmla="*/ 2449833 w 3531775"/>
                <a:gd name="connsiteY701" fmla="*/ 2223881 h 2810796"/>
                <a:gd name="connsiteX702" fmla="*/ 2451738 w 3531775"/>
                <a:gd name="connsiteY702" fmla="*/ 2215975 h 2810796"/>
                <a:gd name="connsiteX703" fmla="*/ 2452405 w 3531775"/>
                <a:gd name="connsiteY703" fmla="*/ 2181876 h 2810796"/>
                <a:gd name="connsiteX704" fmla="*/ 2450309 w 3531775"/>
                <a:gd name="connsiteY704" fmla="*/ 2171684 h 2810796"/>
                <a:gd name="connsiteX705" fmla="*/ 2457644 w 3531775"/>
                <a:gd name="connsiteY705" fmla="*/ 2177113 h 2810796"/>
                <a:gd name="connsiteX706" fmla="*/ 2464692 w 3531775"/>
                <a:gd name="connsiteY706" fmla="*/ 2175208 h 2810796"/>
                <a:gd name="connsiteX707" fmla="*/ 2447166 w 3531775"/>
                <a:gd name="connsiteY707" fmla="*/ 2161588 h 2810796"/>
                <a:gd name="connsiteX708" fmla="*/ 2420306 w 3531775"/>
                <a:gd name="connsiteY708" fmla="*/ 2119487 h 2810796"/>
                <a:gd name="connsiteX709" fmla="*/ 2428973 w 3531775"/>
                <a:gd name="connsiteY709" fmla="*/ 2124726 h 2810796"/>
                <a:gd name="connsiteX710" fmla="*/ 2408685 w 3531775"/>
                <a:gd name="connsiteY710" fmla="*/ 2109200 h 2810796"/>
                <a:gd name="connsiteX711" fmla="*/ 2381730 w 3531775"/>
                <a:gd name="connsiteY711" fmla="*/ 2094722 h 2810796"/>
                <a:gd name="connsiteX712" fmla="*/ 2353917 w 3531775"/>
                <a:gd name="connsiteY712" fmla="*/ 2089007 h 2810796"/>
                <a:gd name="connsiteX713" fmla="*/ 2319055 w 3531775"/>
                <a:gd name="connsiteY713" fmla="*/ 2091960 h 2810796"/>
                <a:gd name="connsiteX714" fmla="*/ 2292004 w 3531775"/>
                <a:gd name="connsiteY714" fmla="*/ 2101009 h 2810796"/>
                <a:gd name="connsiteX715" fmla="*/ 2024733 w 3531775"/>
                <a:gd name="connsiteY715" fmla="*/ 1997853 h 2810796"/>
                <a:gd name="connsiteX716" fmla="*/ 1905575 w 3531775"/>
                <a:gd name="connsiteY716" fmla="*/ 2094722 h 2810796"/>
                <a:gd name="connsiteX717" fmla="*/ 1525241 w 3531775"/>
                <a:gd name="connsiteY717" fmla="*/ 2568495 h 2810796"/>
                <a:gd name="connsiteX718" fmla="*/ 1160053 w 3531775"/>
                <a:gd name="connsiteY718" fmla="*/ 2469055 h 2810796"/>
                <a:gd name="connsiteX719" fmla="*/ 1099093 w 3531775"/>
                <a:gd name="connsiteY719" fmla="*/ 2119011 h 2810796"/>
                <a:gd name="connsiteX720" fmla="*/ 1212345 w 3531775"/>
                <a:gd name="connsiteY720" fmla="*/ 1708388 h 2810796"/>
                <a:gd name="connsiteX721" fmla="*/ 1101379 w 3531775"/>
                <a:gd name="connsiteY721" fmla="*/ 1493885 h 2810796"/>
                <a:gd name="connsiteX722" fmla="*/ 981935 w 3531775"/>
                <a:gd name="connsiteY722" fmla="*/ 1507982 h 2810796"/>
                <a:gd name="connsiteX723" fmla="*/ 627034 w 3531775"/>
                <a:gd name="connsiteY723" fmla="*/ 1749536 h 2810796"/>
                <a:gd name="connsiteX724" fmla="*/ 627986 w 3531775"/>
                <a:gd name="connsiteY724" fmla="*/ 1749060 h 2810796"/>
                <a:gd name="connsiteX725" fmla="*/ 626748 w 3531775"/>
                <a:gd name="connsiteY725" fmla="*/ 1749822 h 2810796"/>
                <a:gd name="connsiteX726" fmla="*/ 626748 w 3531775"/>
                <a:gd name="connsiteY726" fmla="*/ 1749822 h 2810796"/>
                <a:gd name="connsiteX727" fmla="*/ 626843 w 3531775"/>
                <a:gd name="connsiteY727" fmla="*/ 1750012 h 2810796"/>
                <a:gd name="connsiteX728" fmla="*/ 612461 w 3531775"/>
                <a:gd name="connsiteY728" fmla="*/ 1759156 h 2810796"/>
                <a:gd name="connsiteX729" fmla="*/ 612461 w 3531775"/>
                <a:gd name="connsiteY729" fmla="*/ 1759156 h 2810796"/>
                <a:gd name="connsiteX730" fmla="*/ 612461 w 3531775"/>
                <a:gd name="connsiteY730" fmla="*/ 1759156 h 2810796"/>
                <a:gd name="connsiteX731" fmla="*/ 30388 w 3531775"/>
                <a:gd name="connsiteY731" fmla="*/ 1621901 h 2810796"/>
                <a:gd name="connsiteX732" fmla="*/ 104683 w 3531775"/>
                <a:gd name="connsiteY732" fmla="*/ 1348343 h 2810796"/>
                <a:gd name="connsiteX733" fmla="*/ 103635 w 3531775"/>
                <a:gd name="connsiteY733" fmla="*/ 1346629 h 2810796"/>
                <a:gd name="connsiteX734" fmla="*/ 49819 w 3531775"/>
                <a:gd name="connsiteY734" fmla="*/ 1685337 h 2810796"/>
                <a:gd name="connsiteX735" fmla="*/ 630844 w 3531775"/>
                <a:gd name="connsiteY735" fmla="*/ 1756394 h 2810796"/>
                <a:gd name="connsiteX736" fmla="*/ 630653 w 3531775"/>
                <a:gd name="connsiteY736" fmla="*/ 1756204 h 2810796"/>
                <a:gd name="connsiteX737" fmla="*/ 630653 w 3531775"/>
                <a:gd name="connsiteY737" fmla="*/ 1756204 h 2810796"/>
                <a:gd name="connsiteX738" fmla="*/ 630653 w 3531775"/>
                <a:gd name="connsiteY738" fmla="*/ 1756204 h 2810796"/>
                <a:gd name="connsiteX739" fmla="*/ 631606 w 3531775"/>
                <a:gd name="connsiteY739" fmla="*/ 1755632 h 2810796"/>
                <a:gd name="connsiteX740" fmla="*/ 630558 w 3531775"/>
                <a:gd name="connsiteY740" fmla="*/ 1756204 h 2810796"/>
                <a:gd name="connsiteX741" fmla="*/ 980126 w 3531775"/>
                <a:gd name="connsiteY741" fmla="*/ 1517888 h 2810796"/>
                <a:gd name="connsiteX742" fmla="*/ 1099093 w 3531775"/>
                <a:gd name="connsiteY742" fmla="*/ 1502458 h 2810796"/>
                <a:gd name="connsiteX743" fmla="*/ 1195772 w 3531775"/>
                <a:gd name="connsiteY743" fmla="*/ 1625616 h 2810796"/>
                <a:gd name="connsiteX744" fmla="*/ 1195772 w 3531775"/>
                <a:gd name="connsiteY744" fmla="*/ 1625616 h 2810796"/>
                <a:gd name="connsiteX745" fmla="*/ 1195772 w 3531775"/>
                <a:gd name="connsiteY745" fmla="*/ 1625616 h 2810796"/>
                <a:gd name="connsiteX746" fmla="*/ 1099474 w 3531775"/>
                <a:gd name="connsiteY746" fmla="*/ 2072719 h 2810796"/>
                <a:gd name="connsiteX747" fmla="*/ 1175960 w 3531775"/>
                <a:gd name="connsiteY747" fmla="*/ 2504773 h 2810796"/>
                <a:gd name="connsiteX748" fmla="*/ 1175960 w 3531775"/>
                <a:gd name="connsiteY748" fmla="*/ 2504773 h 2810796"/>
                <a:gd name="connsiteX749" fmla="*/ 1175960 w 3531775"/>
                <a:gd name="connsiteY749" fmla="*/ 2504773 h 2810796"/>
                <a:gd name="connsiteX750" fmla="*/ 1623730 w 3531775"/>
                <a:gd name="connsiteY750" fmla="*/ 2526395 h 2810796"/>
                <a:gd name="connsiteX751" fmla="*/ 1718599 w 3531775"/>
                <a:gd name="connsiteY751" fmla="*/ 2429145 h 2810796"/>
                <a:gd name="connsiteX752" fmla="*/ 1901574 w 3531775"/>
                <a:gd name="connsiteY752" fmla="*/ 2120344 h 2810796"/>
                <a:gd name="connsiteX753" fmla="*/ 1956629 w 3531775"/>
                <a:gd name="connsiteY753" fmla="*/ 2054241 h 2810796"/>
                <a:gd name="connsiteX754" fmla="*/ 2280002 w 3531775"/>
                <a:gd name="connsiteY754" fmla="*/ 2107200 h 2810796"/>
                <a:gd name="connsiteX755" fmla="*/ 2244474 w 3531775"/>
                <a:gd name="connsiteY755" fmla="*/ 2132155 h 2810796"/>
                <a:gd name="connsiteX756" fmla="*/ 2057594 w 3531775"/>
                <a:gd name="connsiteY756" fmla="*/ 2043382 h 2810796"/>
                <a:gd name="connsiteX757" fmla="*/ 2057784 w 3531775"/>
                <a:gd name="connsiteY757" fmla="*/ 2043382 h 2810796"/>
                <a:gd name="connsiteX758" fmla="*/ 1832518 w 3531775"/>
                <a:gd name="connsiteY758" fmla="*/ 2319512 h 2810796"/>
                <a:gd name="connsiteX759" fmla="*/ 1703835 w 3531775"/>
                <a:gd name="connsiteY759" fmla="*/ 2504678 h 2810796"/>
                <a:gd name="connsiteX760" fmla="*/ 1064422 w 3531775"/>
                <a:gd name="connsiteY760" fmla="*/ 2376186 h 2810796"/>
                <a:gd name="connsiteX761" fmla="*/ 1158719 w 3531775"/>
                <a:gd name="connsiteY761" fmla="*/ 1781254 h 2810796"/>
                <a:gd name="connsiteX762" fmla="*/ 1172245 w 3531775"/>
                <a:gd name="connsiteY762" fmla="*/ 1674765 h 2810796"/>
                <a:gd name="connsiteX763" fmla="*/ 1091378 w 3531775"/>
                <a:gd name="connsiteY763" fmla="*/ 1530747 h 2810796"/>
                <a:gd name="connsiteX764" fmla="*/ 1091378 w 3531775"/>
                <a:gd name="connsiteY764" fmla="*/ 1530747 h 2810796"/>
                <a:gd name="connsiteX765" fmla="*/ 901163 w 3531775"/>
                <a:gd name="connsiteY765" fmla="*/ 1594755 h 2810796"/>
                <a:gd name="connsiteX766" fmla="*/ 656085 w 3531775"/>
                <a:gd name="connsiteY766" fmla="*/ 1770777 h 2810796"/>
                <a:gd name="connsiteX767" fmla="*/ 656085 w 3531775"/>
                <a:gd name="connsiteY767" fmla="*/ 1770777 h 2810796"/>
                <a:gd name="connsiteX768" fmla="*/ 629796 w 3531775"/>
                <a:gd name="connsiteY768" fmla="*/ 1786493 h 2810796"/>
                <a:gd name="connsiteX769" fmla="*/ 629796 w 3531775"/>
                <a:gd name="connsiteY769" fmla="*/ 1786493 h 2810796"/>
                <a:gd name="connsiteX770" fmla="*/ 629796 w 3531775"/>
                <a:gd name="connsiteY770" fmla="*/ 1786493 h 2810796"/>
                <a:gd name="connsiteX771" fmla="*/ 75060 w 3531775"/>
                <a:gd name="connsiteY771" fmla="*/ 1753251 h 2810796"/>
                <a:gd name="connsiteX772" fmla="*/ 8480 w 3531775"/>
                <a:gd name="connsiteY772" fmla="*/ 1494361 h 2810796"/>
                <a:gd name="connsiteX773" fmla="*/ 2455262 w 3531775"/>
                <a:gd name="connsiteY773" fmla="*/ 124952 h 2810796"/>
                <a:gd name="connsiteX774" fmla="*/ 2454882 w 3531775"/>
                <a:gd name="connsiteY774" fmla="*/ 125047 h 2810796"/>
                <a:gd name="connsiteX775" fmla="*/ 2455453 w 3531775"/>
                <a:gd name="connsiteY775" fmla="*/ 124857 h 2810796"/>
                <a:gd name="connsiteX776" fmla="*/ 2455262 w 3531775"/>
                <a:gd name="connsiteY776" fmla="*/ 124952 h 2810796"/>
                <a:gd name="connsiteX777" fmla="*/ 2471360 w 3531775"/>
                <a:gd name="connsiteY777" fmla="*/ 2307987 h 2810796"/>
                <a:gd name="connsiteX778" fmla="*/ 2426021 w 3531775"/>
                <a:gd name="connsiteY778" fmla="*/ 2303224 h 2810796"/>
                <a:gd name="connsiteX779" fmla="*/ 2426116 w 3531775"/>
                <a:gd name="connsiteY779" fmla="*/ 2306177 h 2810796"/>
                <a:gd name="connsiteX780" fmla="*/ 2475836 w 3531775"/>
                <a:gd name="connsiteY780" fmla="*/ 2306653 h 2810796"/>
                <a:gd name="connsiteX781" fmla="*/ 2471360 w 3531775"/>
                <a:gd name="connsiteY781" fmla="*/ 2307987 h 2810796"/>
                <a:gd name="connsiteX782" fmla="*/ 2519080 w 3531775"/>
                <a:gd name="connsiteY782" fmla="*/ 2346849 h 2810796"/>
                <a:gd name="connsiteX783" fmla="*/ 2471455 w 3531775"/>
                <a:gd name="connsiteY783" fmla="*/ 2343801 h 2810796"/>
                <a:gd name="connsiteX784" fmla="*/ 2471741 w 3531775"/>
                <a:gd name="connsiteY784" fmla="*/ 2346849 h 2810796"/>
                <a:gd name="connsiteX785" fmla="*/ 2523461 w 3531775"/>
                <a:gd name="connsiteY785" fmla="*/ 2345230 h 2810796"/>
                <a:gd name="connsiteX786" fmla="*/ 2519080 w 3531775"/>
                <a:gd name="connsiteY786" fmla="*/ 2346849 h 2810796"/>
                <a:gd name="connsiteX787" fmla="*/ 2570420 w 3531775"/>
                <a:gd name="connsiteY787" fmla="*/ 2381710 h 2810796"/>
                <a:gd name="connsiteX788" fmla="*/ 2521271 w 3531775"/>
                <a:gd name="connsiteY788" fmla="*/ 2382663 h 2810796"/>
                <a:gd name="connsiteX789" fmla="*/ 2531939 w 3531775"/>
                <a:gd name="connsiteY789" fmla="*/ 2391426 h 2810796"/>
                <a:gd name="connsiteX790" fmla="*/ 2574706 w 3531775"/>
                <a:gd name="connsiteY790" fmla="*/ 2379615 h 2810796"/>
                <a:gd name="connsiteX791" fmla="*/ 2570420 w 3531775"/>
                <a:gd name="connsiteY791" fmla="*/ 2381710 h 2810796"/>
                <a:gd name="connsiteX792" fmla="*/ 2628808 w 3531775"/>
                <a:gd name="connsiteY792" fmla="*/ 2414191 h 2810796"/>
                <a:gd name="connsiteX793" fmla="*/ 2574801 w 3531775"/>
                <a:gd name="connsiteY793" fmla="*/ 2416381 h 2810796"/>
                <a:gd name="connsiteX794" fmla="*/ 2575659 w 3531775"/>
                <a:gd name="connsiteY794" fmla="*/ 2419334 h 2810796"/>
                <a:gd name="connsiteX795" fmla="*/ 2633475 w 3531775"/>
                <a:gd name="connsiteY795" fmla="*/ 2412095 h 2810796"/>
                <a:gd name="connsiteX796" fmla="*/ 2628808 w 3531775"/>
                <a:gd name="connsiteY796" fmla="*/ 2414191 h 2810796"/>
                <a:gd name="connsiteX797" fmla="*/ 2687577 w 3531775"/>
                <a:gd name="connsiteY797" fmla="*/ 2435050 h 2810796"/>
                <a:gd name="connsiteX798" fmla="*/ 2637571 w 3531775"/>
                <a:gd name="connsiteY798" fmla="*/ 2446194 h 2810796"/>
                <a:gd name="connsiteX799" fmla="*/ 2639000 w 3531775"/>
                <a:gd name="connsiteY799" fmla="*/ 2449147 h 2810796"/>
                <a:gd name="connsiteX800" fmla="*/ 2691387 w 3531775"/>
                <a:gd name="connsiteY800" fmla="*/ 2432193 h 2810796"/>
                <a:gd name="connsiteX801" fmla="*/ 2687577 w 3531775"/>
                <a:gd name="connsiteY801" fmla="*/ 2435050 h 2810796"/>
                <a:gd name="connsiteX802" fmla="*/ 2753395 w 3531775"/>
                <a:gd name="connsiteY802" fmla="*/ 2447814 h 2810796"/>
                <a:gd name="connsiteX803" fmla="*/ 2702627 w 3531775"/>
                <a:gd name="connsiteY803" fmla="*/ 2468959 h 2810796"/>
                <a:gd name="connsiteX804" fmla="*/ 2704532 w 3531775"/>
                <a:gd name="connsiteY804" fmla="*/ 2471722 h 2810796"/>
                <a:gd name="connsiteX805" fmla="*/ 2753395 w 3531775"/>
                <a:gd name="connsiteY805" fmla="*/ 2447814 h 2810796"/>
                <a:gd name="connsiteX806" fmla="*/ 2818451 w 3531775"/>
                <a:gd name="connsiteY806" fmla="*/ 2461530 h 2810796"/>
                <a:gd name="connsiteX807" fmla="*/ 2766920 w 3531775"/>
                <a:gd name="connsiteY807" fmla="*/ 2482866 h 2810796"/>
                <a:gd name="connsiteX808" fmla="*/ 2768921 w 3531775"/>
                <a:gd name="connsiteY808" fmla="*/ 2485438 h 2810796"/>
                <a:gd name="connsiteX809" fmla="*/ 2822166 w 3531775"/>
                <a:gd name="connsiteY809" fmla="*/ 2457815 h 2810796"/>
                <a:gd name="connsiteX810" fmla="*/ 2818451 w 3531775"/>
                <a:gd name="connsiteY810" fmla="*/ 2461530 h 2810796"/>
                <a:gd name="connsiteX811" fmla="*/ 2885031 w 3531775"/>
                <a:gd name="connsiteY811" fmla="*/ 2460006 h 2810796"/>
                <a:gd name="connsiteX812" fmla="*/ 2884173 w 3531775"/>
                <a:gd name="connsiteY812" fmla="*/ 2455719 h 2810796"/>
                <a:gd name="connsiteX813" fmla="*/ 2838453 w 3531775"/>
                <a:gd name="connsiteY813" fmla="*/ 2488676 h 2810796"/>
                <a:gd name="connsiteX814" fmla="*/ 2840739 w 3531775"/>
                <a:gd name="connsiteY814" fmla="*/ 2490867 h 2810796"/>
                <a:gd name="connsiteX815" fmla="*/ 2885031 w 3531775"/>
                <a:gd name="connsiteY815" fmla="*/ 2460006 h 2810796"/>
                <a:gd name="connsiteX816" fmla="*/ 2949801 w 3531775"/>
                <a:gd name="connsiteY816" fmla="*/ 2454291 h 2810796"/>
                <a:gd name="connsiteX817" fmla="*/ 2947610 w 3531775"/>
                <a:gd name="connsiteY817" fmla="*/ 2448004 h 2810796"/>
                <a:gd name="connsiteX818" fmla="*/ 2907986 w 3531775"/>
                <a:gd name="connsiteY818" fmla="*/ 2486485 h 2810796"/>
                <a:gd name="connsiteX819" fmla="*/ 2922559 w 3531775"/>
                <a:gd name="connsiteY819" fmla="*/ 2486009 h 2810796"/>
                <a:gd name="connsiteX820" fmla="*/ 2949801 w 3531775"/>
                <a:gd name="connsiteY820" fmla="*/ 2454291 h 2810796"/>
                <a:gd name="connsiteX821" fmla="*/ 3003331 w 3531775"/>
                <a:gd name="connsiteY821" fmla="*/ 2444861 h 2810796"/>
                <a:gd name="connsiteX822" fmla="*/ 3000283 w 3531775"/>
                <a:gd name="connsiteY822" fmla="*/ 2435431 h 2810796"/>
                <a:gd name="connsiteX823" fmla="*/ 2963421 w 3531775"/>
                <a:gd name="connsiteY823" fmla="*/ 2477722 h 2810796"/>
                <a:gd name="connsiteX824" fmla="*/ 2966279 w 3531775"/>
                <a:gd name="connsiteY824" fmla="*/ 2479437 h 2810796"/>
                <a:gd name="connsiteX825" fmla="*/ 3003331 w 3531775"/>
                <a:gd name="connsiteY825" fmla="*/ 2444861 h 2810796"/>
                <a:gd name="connsiteX826" fmla="*/ 3050289 w 3531775"/>
                <a:gd name="connsiteY826" fmla="*/ 2429145 h 2810796"/>
                <a:gd name="connsiteX827" fmla="*/ 3046479 w 3531775"/>
                <a:gd name="connsiteY827" fmla="*/ 2420001 h 2810796"/>
                <a:gd name="connsiteX828" fmla="*/ 3013713 w 3531775"/>
                <a:gd name="connsiteY828" fmla="*/ 2465340 h 2810796"/>
                <a:gd name="connsiteX829" fmla="*/ 3016761 w 3531775"/>
                <a:gd name="connsiteY829" fmla="*/ 2466768 h 2810796"/>
                <a:gd name="connsiteX830" fmla="*/ 3050289 w 3531775"/>
                <a:gd name="connsiteY830" fmla="*/ 2429145 h 2810796"/>
                <a:gd name="connsiteX831" fmla="*/ 3109820 w 3531775"/>
                <a:gd name="connsiteY831" fmla="*/ 2405047 h 2810796"/>
                <a:gd name="connsiteX832" fmla="*/ 3104010 w 3531775"/>
                <a:gd name="connsiteY832" fmla="*/ 2394283 h 2810796"/>
                <a:gd name="connsiteX833" fmla="*/ 3078293 w 3531775"/>
                <a:gd name="connsiteY833" fmla="*/ 2442766 h 2810796"/>
                <a:gd name="connsiteX834" fmla="*/ 3091818 w 3531775"/>
                <a:gd name="connsiteY834" fmla="*/ 2438193 h 2810796"/>
                <a:gd name="connsiteX835" fmla="*/ 3109820 w 3531775"/>
                <a:gd name="connsiteY835" fmla="*/ 2405047 h 2810796"/>
                <a:gd name="connsiteX836" fmla="*/ 3168399 w 3531775"/>
                <a:gd name="connsiteY836" fmla="*/ 2375138 h 2810796"/>
                <a:gd name="connsiteX837" fmla="*/ 3163256 w 3531775"/>
                <a:gd name="connsiteY837" fmla="*/ 2361422 h 2810796"/>
                <a:gd name="connsiteX838" fmla="*/ 3136205 w 3531775"/>
                <a:gd name="connsiteY838" fmla="*/ 2414762 h 2810796"/>
                <a:gd name="connsiteX839" fmla="*/ 3139348 w 3531775"/>
                <a:gd name="connsiteY839" fmla="*/ 2415715 h 2810796"/>
                <a:gd name="connsiteX840" fmla="*/ 3168399 w 3531775"/>
                <a:gd name="connsiteY840" fmla="*/ 2375138 h 2810796"/>
                <a:gd name="connsiteX841" fmla="*/ 3217072 w 3531775"/>
                <a:gd name="connsiteY841" fmla="*/ 2331514 h 2810796"/>
                <a:gd name="connsiteX842" fmla="*/ 3210404 w 3531775"/>
                <a:gd name="connsiteY842" fmla="*/ 2323893 h 2810796"/>
                <a:gd name="connsiteX843" fmla="*/ 3194688 w 3531775"/>
                <a:gd name="connsiteY843" fmla="*/ 2377424 h 2810796"/>
                <a:gd name="connsiteX844" fmla="*/ 3198022 w 3531775"/>
                <a:gd name="connsiteY844" fmla="*/ 2377805 h 2810796"/>
                <a:gd name="connsiteX845" fmla="*/ 3217072 w 3531775"/>
                <a:gd name="connsiteY845" fmla="*/ 2331514 h 2810796"/>
                <a:gd name="connsiteX846" fmla="*/ 3269078 w 3531775"/>
                <a:gd name="connsiteY846" fmla="*/ 2300176 h 2810796"/>
                <a:gd name="connsiteX847" fmla="*/ 3256506 w 3531775"/>
                <a:gd name="connsiteY847" fmla="*/ 2281603 h 2810796"/>
                <a:gd name="connsiteX848" fmla="*/ 3247933 w 3531775"/>
                <a:gd name="connsiteY848" fmla="*/ 2335800 h 2810796"/>
                <a:gd name="connsiteX849" fmla="*/ 3251267 w 3531775"/>
                <a:gd name="connsiteY849" fmla="*/ 2335800 h 2810796"/>
                <a:gd name="connsiteX850" fmla="*/ 3269078 w 3531775"/>
                <a:gd name="connsiteY850" fmla="*/ 2300176 h 2810796"/>
                <a:gd name="connsiteX851" fmla="*/ 3311941 w 3531775"/>
                <a:gd name="connsiteY851" fmla="*/ 2243407 h 2810796"/>
                <a:gd name="connsiteX852" fmla="*/ 3302607 w 3531775"/>
                <a:gd name="connsiteY852" fmla="*/ 2231787 h 2810796"/>
                <a:gd name="connsiteX853" fmla="*/ 3293843 w 3531775"/>
                <a:gd name="connsiteY853" fmla="*/ 2291318 h 2810796"/>
                <a:gd name="connsiteX854" fmla="*/ 3304797 w 3531775"/>
                <a:gd name="connsiteY854" fmla="*/ 2281888 h 2810796"/>
                <a:gd name="connsiteX855" fmla="*/ 3311941 w 3531775"/>
                <a:gd name="connsiteY855" fmla="*/ 2243407 h 2810796"/>
                <a:gd name="connsiteX856" fmla="*/ 3351756 w 3531775"/>
                <a:gd name="connsiteY856" fmla="*/ 2197306 h 2810796"/>
                <a:gd name="connsiteX857" fmla="*/ 3335849 w 3531775"/>
                <a:gd name="connsiteY857" fmla="*/ 2180733 h 2810796"/>
                <a:gd name="connsiteX858" fmla="*/ 3337944 w 3531775"/>
                <a:gd name="connsiteY858" fmla="*/ 2237216 h 2810796"/>
                <a:gd name="connsiteX859" fmla="*/ 3341278 w 3531775"/>
                <a:gd name="connsiteY859" fmla="*/ 2236549 h 2810796"/>
                <a:gd name="connsiteX860" fmla="*/ 3351756 w 3531775"/>
                <a:gd name="connsiteY860" fmla="*/ 2197306 h 2810796"/>
                <a:gd name="connsiteX861" fmla="*/ 3378140 w 3531775"/>
                <a:gd name="connsiteY861" fmla="*/ 2130155 h 2810796"/>
                <a:gd name="connsiteX862" fmla="*/ 3366615 w 3531775"/>
                <a:gd name="connsiteY862" fmla="*/ 2124916 h 2810796"/>
                <a:gd name="connsiteX863" fmla="*/ 3375949 w 3531775"/>
                <a:gd name="connsiteY863" fmla="*/ 2180161 h 2810796"/>
                <a:gd name="connsiteX864" fmla="*/ 3379187 w 3531775"/>
                <a:gd name="connsiteY864" fmla="*/ 2179114 h 2810796"/>
                <a:gd name="connsiteX865" fmla="*/ 3378140 w 3531775"/>
                <a:gd name="connsiteY865" fmla="*/ 2130155 h 2810796"/>
                <a:gd name="connsiteX866" fmla="*/ 3387665 w 3531775"/>
                <a:gd name="connsiteY866" fmla="*/ 2074338 h 2810796"/>
                <a:gd name="connsiteX867" fmla="*/ 3401285 w 3531775"/>
                <a:gd name="connsiteY867" fmla="*/ 2130155 h 2810796"/>
                <a:gd name="connsiteX868" fmla="*/ 3404429 w 3531775"/>
                <a:gd name="connsiteY868" fmla="*/ 2128822 h 2810796"/>
                <a:gd name="connsiteX869" fmla="*/ 3387665 w 3531775"/>
                <a:gd name="connsiteY869" fmla="*/ 2074338 h 2810796"/>
                <a:gd name="connsiteX870" fmla="*/ 3453101 w 3531775"/>
                <a:gd name="connsiteY870" fmla="*/ 1925844 h 2810796"/>
                <a:gd name="connsiteX871" fmla="*/ 3455673 w 3531775"/>
                <a:gd name="connsiteY871" fmla="*/ 1923558 h 2810796"/>
                <a:gd name="connsiteX872" fmla="*/ 3420621 w 3531775"/>
                <a:gd name="connsiteY872" fmla="*/ 1871551 h 2810796"/>
                <a:gd name="connsiteX873" fmla="*/ 3453101 w 3531775"/>
                <a:gd name="connsiteY873" fmla="*/ 1925844 h 2810796"/>
                <a:gd name="connsiteX874" fmla="*/ 3443767 w 3531775"/>
                <a:gd name="connsiteY874" fmla="*/ 1981184 h 2810796"/>
                <a:gd name="connsiteX875" fmla="*/ 3445005 w 3531775"/>
                <a:gd name="connsiteY875" fmla="*/ 1993471 h 2810796"/>
                <a:gd name="connsiteX876" fmla="*/ 3448720 w 3531775"/>
                <a:gd name="connsiteY876" fmla="*/ 1978898 h 2810796"/>
                <a:gd name="connsiteX877" fmla="*/ 3417192 w 3531775"/>
                <a:gd name="connsiteY877" fmla="*/ 1943179 h 2810796"/>
                <a:gd name="connsiteX878" fmla="*/ 3443767 w 3531775"/>
                <a:gd name="connsiteY878" fmla="*/ 1981184 h 2810796"/>
                <a:gd name="connsiteX879" fmla="*/ 3411573 w 3531775"/>
                <a:gd name="connsiteY879" fmla="*/ 2008425 h 2810796"/>
                <a:gd name="connsiteX880" fmla="*/ 3406905 w 3531775"/>
                <a:gd name="connsiteY880" fmla="*/ 2008045 h 2810796"/>
                <a:gd name="connsiteX881" fmla="*/ 3427479 w 3531775"/>
                <a:gd name="connsiteY881" fmla="*/ 2062337 h 2810796"/>
                <a:gd name="connsiteX882" fmla="*/ 3430432 w 3531775"/>
                <a:gd name="connsiteY882" fmla="*/ 2060813 h 2810796"/>
                <a:gd name="connsiteX883" fmla="*/ 3411573 w 3531775"/>
                <a:gd name="connsiteY883" fmla="*/ 2008425 h 2810796"/>
                <a:gd name="connsiteX884" fmla="*/ 3416240 w 3531775"/>
                <a:gd name="connsiteY884" fmla="*/ 1810401 h 2810796"/>
                <a:gd name="connsiteX885" fmla="*/ 3451673 w 3531775"/>
                <a:gd name="connsiteY885" fmla="*/ 1851644 h 2810796"/>
                <a:gd name="connsiteX886" fmla="*/ 3453768 w 3531775"/>
                <a:gd name="connsiteY886" fmla="*/ 1848882 h 2810796"/>
                <a:gd name="connsiteX887" fmla="*/ 3411477 w 3531775"/>
                <a:gd name="connsiteY887" fmla="*/ 1808400 h 2810796"/>
                <a:gd name="connsiteX888" fmla="*/ 3416240 w 3531775"/>
                <a:gd name="connsiteY888" fmla="*/ 1810401 h 2810796"/>
                <a:gd name="connsiteX889" fmla="*/ 3401095 w 3531775"/>
                <a:gd name="connsiteY889" fmla="*/ 1745345 h 2810796"/>
                <a:gd name="connsiteX890" fmla="*/ 3441576 w 3531775"/>
                <a:gd name="connsiteY890" fmla="*/ 1779921 h 2810796"/>
                <a:gd name="connsiteX891" fmla="*/ 3443291 w 3531775"/>
                <a:gd name="connsiteY891" fmla="*/ 1776778 h 2810796"/>
                <a:gd name="connsiteX892" fmla="*/ 3396142 w 3531775"/>
                <a:gd name="connsiteY892" fmla="*/ 1744012 h 2810796"/>
                <a:gd name="connsiteX893" fmla="*/ 3401095 w 3531775"/>
                <a:gd name="connsiteY893" fmla="*/ 1745345 h 2810796"/>
                <a:gd name="connsiteX894" fmla="*/ 3378235 w 3531775"/>
                <a:gd name="connsiteY894" fmla="*/ 1678956 h 2810796"/>
                <a:gd name="connsiteX895" fmla="*/ 3423479 w 3531775"/>
                <a:gd name="connsiteY895" fmla="*/ 1714484 h 2810796"/>
                <a:gd name="connsiteX896" fmla="*/ 3425003 w 3531775"/>
                <a:gd name="connsiteY896" fmla="*/ 1711436 h 2810796"/>
                <a:gd name="connsiteX897" fmla="*/ 3372901 w 3531775"/>
                <a:gd name="connsiteY897" fmla="*/ 1677527 h 2810796"/>
                <a:gd name="connsiteX898" fmla="*/ 3378235 w 3531775"/>
                <a:gd name="connsiteY898" fmla="*/ 1678956 h 2810796"/>
                <a:gd name="connsiteX899" fmla="*/ 3346802 w 3531775"/>
                <a:gd name="connsiteY899" fmla="*/ 1622282 h 2810796"/>
                <a:gd name="connsiteX900" fmla="*/ 3395190 w 3531775"/>
                <a:gd name="connsiteY900" fmla="*/ 1647523 h 2810796"/>
                <a:gd name="connsiteX901" fmla="*/ 3396237 w 3531775"/>
                <a:gd name="connsiteY901" fmla="*/ 1644190 h 2810796"/>
                <a:gd name="connsiteX902" fmla="*/ 3341564 w 3531775"/>
                <a:gd name="connsiteY902" fmla="*/ 1621901 h 2810796"/>
                <a:gd name="connsiteX903" fmla="*/ 3346802 w 3531775"/>
                <a:gd name="connsiteY903" fmla="*/ 1622282 h 2810796"/>
                <a:gd name="connsiteX904" fmla="*/ 3308798 w 3531775"/>
                <a:gd name="connsiteY904" fmla="*/ 1567513 h 2810796"/>
                <a:gd name="connsiteX905" fmla="*/ 3358709 w 3531775"/>
                <a:gd name="connsiteY905" fmla="*/ 1583229 h 2810796"/>
                <a:gd name="connsiteX906" fmla="*/ 3359090 w 3531775"/>
                <a:gd name="connsiteY906" fmla="*/ 1579610 h 2810796"/>
                <a:gd name="connsiteX907" fmla="*/ 3303750 w 3531775"/>
                <a:gd name="connsiteY907" fmla="*/ 1568275 h 2810796"/>
                <a:gd name="connsiteX908" fmla="*/ 3308798 w 3531775"/>
                <a:gd name="connsiteY908" fmla="*/ 1567513 h 2810796"/>
                <a:gd name="connsiteX909" fmla="*/ 3273746 w 3531775"/>
                <a:gd name="connsiteY909" fmla="*/ 1526746 h 2810796"/>
                <a:gd name="connsiteX910" fmla="*/ 3324990 w 3531775"/>
                <a:gd name="connsiteY910" fmla="*/ 1538748 h 2810796"/>
                <a:gd name="connsiteX911" fmla="*/ 3325276 w 3531775"/>
                <a:gd name="connsiteY911" fmla="*/ 1535319 h 2810796"/>
                <a:gd name="connsiteX912" fmla="*/ 3268602 w 3531775"/>
                <a:gd name="connsiteY912" fmla="*/ 1527794 h 2810796"/>
                <a:gd name="connsiteX913" fmla="*/ 3273746 w 3531775"/>
                <a:gd name="connsiteY913" fmla="*/ 1526746 h 2810796"/>
                <a:gd name="connsiteX914" fmla="*/ 3238789 w 3531775"/>
                <a:gd name="connsiteY914" fmla="*/ 1492266 h 2810796"/>
                <a:gd name="connsiteX915" fmla="*/ 3291081 w 3531775"/>
                <a:gd name="connsiteY915" fmla="*/ 1500267 h 2810796"/>
                <a:gd name="connsiteX916" fmla="*/ 3291081 w 3531775"/>
                <a:gd name="connsiteY916" fmla="*/ 1496838 h 2810796"/>
                <a:gd name="connsiteX917" fmla="*/ 3233741 w 3531775"/>
                <a:gd name="connsiteY917" fmla="*/ 1493695 h 2810796"/>
                <a:gd name="connsiteX918" fmla="*/ 3238789 w 3531775"/>
                <a:gd name="connsiteY918" fmla="*/ 1492266 h 2810796"/>
                <a:gd name="connsiteX919" fmla="*/ 3189354 w 3531775"/>
                <a:gd name="connsiteY919" fmla="*/ 1451499 h 2810796"/>
                <a:gd name="connsiteX920" fmla="*/ 3241456 w 3531775"/>
                <a:gd name="connsiteY920" fmla="*/ 1452832 h 2810796"/>
                <a:gd name="connsiteX921" fmla="*/ 3231264 w 3531775"/>
                <a:gd name="connsiteY921" fmla="*/ 1442641 h 2810796"/>
                <a:gd name="connsiteX922" fmla="*/ 3184592 w 3531775"/>
                <a:gd name="connsiteY922" fmla="*/ 1453690 h 2810796"/>
                <a:gd name="connsiteX923" fmla="*/ 3189354 w 3531775"/>
                <a:gd name="connsiteY923" fmla="*/ 1451499 h 2810796"/>
                <a:gd name="connsiteX924" fmla="*/ 3133824 w 3531775"/>
                <a:gd name="connsiteY924" fmla="*/ 1412827 h 2810796"/>
                <a:gd name="connsiteX925" fmla="*/ 3190116 w 3531775"/>
                <a:gd name="connsiteY925" fmla="*/ 1413304 h 2810796"/>
                <a:gd name="connsiteX926" fmla="*/ 3189640 w 3531775"/>
                <a:gd name="connsiteY926" fmla="*/ 1409970 h 2810796"/>
                <a:gd name="connsiteX927" fmla="*/ 3128775 w 3531775"/>
                <a:gd name="connsiteY927" fmla="*/ 1414923 h 2810796"/>
                <a:gd name="connsiteX928" fmla="*/ 3133824 w 3531775"/>
                <a:gd name="connsiteY928" fmla="*/ 1412827 h 2810796"/>
                <a:gd name="connsiteX929" fmla="*/ 3078959 w 3531775"/>
                <a:gd name="connsiteY929" fmla="*/ 1386253 h 2810796"/>
                <a:gd name="connsiteX930" fmla="*/ 3130490 w 3531775"/>
                <a:gd name="connsiteY930" fmla="*/ 1377299 h 2810796"/>
                <a:gd name="connsiteX931" fmla="*/ 3129537 w 3531775"/>
                <a:gd name="connsiteY931" fmla="*/ 1373965 h 2810796"/>
                <a:gd name="connsiteX932" fmla="*/ 3074673 w 3531775"/>
                <a:gd name="connsiteY932" fmla="*/ 1389205 h 2810796"/>
                <a:gd name="connsiteX933" fmla="*/ 3078959 w 3531775"/>
                <a:gd name="connsiteY933" fmla="*/ 1386253 h 2810796"/>
                <a:gd name="connsiteX934" fmla="*/ 3022191 w 3531775"/>
                <a:gd name="connsiteY934" fmla="*/ 1362440 h 2810796"/>
                <a:gd name="connsiteX935" fmla="*/ 3070863 w 3531775"/>
                <a:gd name="connsiteY935" fmla="*/ 1347676 h 2810796"/>
                <a:gd name="connsiteX936" fmla="*/ 3058767 w 3531775"/>
                <a:gd name="connsiteY936" fmla="*/ 1341104 h 2810796"/>
                <a:gd name="connsiteX937" fmla="*/ 3018381 w 3531775"/>
                <a:gd name="connsiteY937" fmla="*/ 1365869 h 2810796"/>
                <a:gd name="connsiteX938" fmla="*/ 3022191 w 3531775"/>
                <a:gd name="connsiteY938" fmla="*/ 1362440 h 2810796"/>
                <a:gd name="connsiteX939" fmla="*/ 2961993 w 3531775"/>
                <a:gd name="connsiteY939" fmla="*/ 1341009 h 2810796"/>
                <a:gd name="connsiteX940" fmla="*/ 3013618 w 3531775"/>
                <a:gd name="connsiteY940" fmla="*/ 1325483 h 2810796"/>
                <a:gd name="connsiteX941" fmla="*/ 2993996 w 3531775"/>
                <a:gd name="connsiteY941" fmla="*/ 1318054 h 2810796"/>
                <a:gd name="connsiteX942" fmla="*/ 2957801 w 3531775"/>
                <a:gd name="connsiteY942" fmla="*/ 1344342 h 2810796"/>
                <a:gd name="connsiteX943" fmla="*/ 2961993 w 3531775"/>
                <a:gd name="connsiteY943" fmla="*/ 1341009 h 2810796"/>
                <a:gd name="connsiteX944" fmla="*/ 2906176 w 3531775"/>
                <a:gd name="connsiteY944" fmla="*/ 1329198 h 2810796"/>
                <a:gd name="connsiteX945" fmla="*/ 2951325 w 3531775"/>
                <a:gd name="connsiteY945" fmla="*/ 1307290 h 2810796"/>
                <a:gd name="connsiteX946" fmla="*/ 2949801 w 3531775"/>
                <a:gd name="connsiteY946" fmla="*/ 1304337 h 2810796"/>
                <a:gd name="connsiteX947" fmla="*/ 2902842 w 3531775"/>
                <a:gd name="connsiteY947" fmla="*/ 1333103 h 2810796"/>
                <a:gd name="connsiteX948" fmla="*/ 2906176 w 3531775"/>
                <a:gd name="connsiteY948" fmla="*/ 1329198 h 2810796"/>
                <a:gd name="connsiteX949" fmla="*/ 2849788 w 3531775"/>
                <a:gd name="connsiteY949" fmla="*/ 1318625 h 2810796"/>
                <a:gd name="connsiteX950" fmla="*/ 2891508 w 3531775"/>
                <a:gd name="connsiteY950" fmla="*/ 1293288 h 2810796"/>
                <a:gd name="connsiteX951" fmla="*/ 2879411 w 3531775"/>
                <a:gd name="connsiteY951" fmla="*/ 1289574 h 2810796"/>
                <a:gd name="connsiteX952" fmla="*/ 2846835 w 3531775"/>
                <a:gd name="connsiteY952" fmla="*/ 1322816 h 2810796"/>
                <a:gd name="connsiteX953" fmla="*/ 2849788 w 3531775"/>
                <a:gd name="connsiteY953" fmla="*/ 1318625 h 2810796"/>
                <a:gd name="connsiteX954" fmla="*/ 2802639 w 3531775"/>
                <a:gd name="connsiteY954" fmla="*/ 1312243 h 2810796"/>
                <a:gd name="connsiteX955" fmla="*/ 2843692 w 3531775"/>
                <a:gd name="connsiteY955" fmla="*/ 1285478 h 2810796"/>
                <a:gd name="connsiteX956" fmla="*/ 2841882 w 3531775"/>
                <a:gd name="connsiteY956" fmla="*/ 1282716 h 2810796"/>
                <a:gd name="connsiteX957" fmla="*/ 2799686 w 3531775"/>
                <a:gd name="connsiteY957" fmla="*/ 1316529 h 2810796"/>
                <a:gd name="connsiteX958" fmla="*/ 2802639 w 3531775"/>
                <a:gd name="connsiteY958" fmla="*/ 1312243 h 2810796"/>
                <a:gd name="connsiteX959" fmla="*/ 2741679 w 3531775"/>
                <a:gd name="connsiteY959" fmla="*/ 1306052 h 2810796"/>
                <a:gd name="connsiteX960" fmla="*/ 2741870 w 3531775"/>
                <a:gd name="connsiteY960" fmla="*/ 1311100 h 2810796"/>
                <a:gd name="connsiteX961" fmla="*/ 2783494 w 3531775"/>
                <a:gd name="connsiteY961" fmla="*/ 1277953 h 2810796"/>
                <a:gd name="connsiteX962" fmla="*/ 2781684 w 3531775"/>
                <a:gd name="connsiteY962" fmla="*/ 1275286 h 2810796"/>
                <a:gd name="connsiteX963" fmla="*/ 2741679 w 3531775"/>
                <a:gd name="connsiteY963" fmla="*/ 1306052 h 2810796"/>
                <a:gd name="connsiteX964" fmla="*/ 2687673 w 3531775"/>
                <a:gd name="connsiteY964" fmla="*/ 1302909 h 2810796"/>
                <a:gd name="connsiteX965" fmla="*/ 2688149 w 3531775"/>
                <a:gd name="connsiteY965" fmla="*/ 1307957 h 2810796"/>
                <a:gd name="connsiteX966" fmla="*/ 2726630 w 3531775"/>
                <a:gd name="connsiteY966" fmla="*/ 1272715 h 2810796"/>
                <a:gd name="connsiteX967" fmla="*/ 2724725 w 3531775"/>
                <a:gd name="connsiteY967" fmla="*/ 1270143 h 2810796"/>
                <a:gd name="connsiteX968" fmla="*/ 2687673 w 3531775"/>
                <a:gd name="connsiteY968" fmla="*/ 1302909 h 2810796"/>
                <a:gd name="connsiteX969" fmla="*/ 2634047 w 3531775"/>
                <a:gd name="connsiteY969" fmla="*/ 1299861 h 2810796"/>
                <a:gd name="connsiteX970" fmla="*/ 2673861 w 3531775"/>
                <a:gd name="connsiteY970" fmla="*/ 1269857 h 2810796"/>
                <a:gd name="connsiteX971" fmla="*/ 2655764 w 3531775"/>
                <a:gd name="connsiteY971" fmla="*/ 1268333 h 2810796"/>
                <a:gd name="connsiteX972" fmla="*/ 2631189 w 3531775"/>
                <a:gd name="connsiteY972" fmla="*/ 1304242 h 2810796"/>
                <a:gd name="connsiteX973" fmla="*/ 2634047 w 3531775"/>
                <a:gd name="connsiteY973" fmla="*/ 1299861 h 2810796"/>
                <a:gd name="connsiteX974" fmla="*/ 2580516 w 3531775"/>
                <a:gd name="connsiteY974" fmla="*/ 1301194 h 2810796"/>
                <a:gd name="connsiteX975" fmla="*/ 2581088 w 3531775"/>
                <a:gd name="connsiteY975" fmla="*/ 1306242 h 2810796"/>
                <a:gd name="connsiteX976" fmla="*/ 2617664 w 3531775"/>
                <a:gd name="connsiteY976" fmla="*/ 1269190 h 2810796"/>
                <a:gd name="connsiteX977" fmla="*/ 2615759 w 3531775"/>
                <a:gd name="connsiteY977" fmla="*/ 1266618 h 2810796"/>
                <a:gd name="connsiteX978" fmla="*/ 2580516 w 3531775"/>
                <a:gd name="connsiteY978" fmla="*/ 1301194 h 2810796"/>
                <a:gd name="connsiteX979" fmla="*/ 2528795 w 3531775"/>
                <a:gd name="connsiteY979" fmla="*/ 1299099 h 2810796"/>
                <a:gd name="connsiteX980" fmla="*/ 2529748 w 3531775"/>
                <a:gd name="connsiteY980" fmla="*/ 1306719 h 2810796"/>
                <a:gd name="connsiteX981" fmla="*/ 2563848 w 3531775"/>
                <a:gd name="connsiteY981" fmla="*/ 1268524 h 2810796"/>
                <a:gd name="connsiteX982" fmla="*/ 2561847 w 3531775"/>
                <a:gd name="connsiteY982" fmla="*/ 1266047 h 2810796"/>
                <a:gd name="connsiteX983" fmla="*/ 2528795 w 3531775"/>
                <a:gd name="connsiteY983" fmla="*/ 1299099 h 2810796"/>
                <a:gd name="connsiteX984" fmla="*/ 2475265 w 3531775"/>
                <a:gd name="connsiteY984" fmla="*/ 1306052 h 2810796"/>
                <a:gd name="connsiteX985" fmla="*/ 2514032 w 3531775"/>
                <a:gd name="connsiteY985" fmla="*/ 1269095 h 2810796"/>
                <a:gd name="connsiteX986" fmla="*/ 2496887 w 3531775"/>
                <a:gd name="connsiteY986" fmla="*/ 1268524 h 2810796"/>
                <a:gd name="connsiteX987" fmla="*/ 2475265 w 3531775"/>
                <a:gd name="connsiteY987" fmla="*/ 1306052 h 2810796"/>
                <a:gd name="connsiteX988" fmla="*/ 2426878 w 3531775"/>
                <a:gd name="connsiteY988" fmla="*/ 1304528 h 2810796"/>
                <a:gd name="connsiteX989" fmla="*/ 2427545 w 3531775"/>
                <a:gd name="connsiteY989" fmla="*/ 1309671 h 2810796"/>
                <a:gd name="connsiteX990" fmla="*/ 2460977 w 3531775"/>
                <a:gd name="connsiteY990" fmla="*/ 1271000 h 2810796"/>
                <a:gd name="connsiteX991" fmla="*/ 2459073 w 3531775"/>
                <a:gd name="connsiteY991" fmla="*/ 1268524 h 2810796"/>
                <a:gd name="connsiteX992" fmla="*/ 2426878 w 3531775"/>
                <a:gd name="connsiteY992" fmla="*/ 1304528 h 2810796"/>
                <a:gd name="connsiteX993" fmla="*/ 2377634 w 3531775"/>
                <a:gd name="connsiteY993" fmla="*/ 1303290 h 2810796"/>
                <a:gd name="connsiteX994" fmla="*/ 2378586 w 3531775"/>
                <a:gd name="connsiteY994" fmla="*/ 1311005 h 2810796"/>
                <a:gd name="connsiteX995" fmla="*/ 2410209 w 3531775"/>
                <a:gd name="connsiteY995" fmla="*/ 1271953 h 2810796"/>
                <a:gd name="connsiteX996" fmla="*/ 2408304 w 3531775"/>
                <a:gd name="connsiteY996" fmla="*/ 1269476 h 2810796"/>
                <a:gd name="connsiteX997" fmla="*/ 2377634 w 3531775"/>
                <a:gd name="connsiteY997" fmla="*/ 1303290 h 2810796"/>
                <a:gd name="connsiteX998" fmla="*/ 2337248 w 3531775"/>
                <a:gd name="connsiteY998" fmla="*/ 1307004 h 2810796"/>
                <a:gd name="connsiteX999" fmla="*/ 2337819 w 3531775"/>
                <a:gd name="connsiteY999" fmla="*/ 1312148 h 2810796"/>
                <a:gd name="connsiteX1000" fmla="*/ 2370204 w 3531775"/>
                <a:gd name="connsiteY1000" fmla="*/ 1273476 h 2810796"/>
                <a:gd name="connsiteX1001" fmla="*/ 2368299 w 3531775"/>
                <a:gd name="connsiteY1001" fmla="*/ 1270905 h 2810796"/>
                <a:gd name="connsiteX1002" fmla="*/ 2337248 w 3531775"/>
                <a:gd name="connsiteY1002" fmla="*/ 1307004 h 2810796"/>
                <a:gd name="connsiteX1003" fmla="*/ 2300958 w 3531775"/>
                <a:gd name="connsiteY1003" fmla="*/ 1307576 h 2810796"/>
                <a:gd name="connsiteX1004" fmla="*/ 2301529 w 3531775"/>
                <a:gd name="connsiteY1004" fmla="*/ 1312720 h 2810796"/>
                <a:gd name="connsiteX1005" fmla="*/ 2333628 w 3531775"/>
                <a:gd name="connsiteY1005" fmla="*/ 1274238 h 2810796"/>
                <a:gd name="connsiteX1006" fmla="*/ 2331818 w 3531775"/>
                <a:gd name="connsiteY1006" fmla="*/ 1271667 h 2810796"/>
                <a:gd name="connsiteX1007" fmla="*/ 2300958 w 3531775"/>
                <a:gd name="connsiteY1007" fmla="*/ 1307576 h 2810796"/>
                <a:gd name="connsiteX1008" fmla="*/ 2255428 w 3531775"/>
                <a:gd name="connsiteY1008" fmla="*/ 1307481 h 2810796"/>
                <a:gd name="connsiteX1009" fmla="*/ 2255904 w 3531775"/>
                <a:gd name="connsiteY1009" fmla="*/ 1312624 h 2810796"/>
                <a:gd name="connsiteX1010" fmla="*/ 2286098 w 3531775"/>
                <a:gd name="connsiteY1010" fmla="*/ 1274238 h 2810796"/>
                <a:gd name="connsiteX1011" fmla="*/ 2284384 w 3531775"/>
                <a:gd name="connsiteY1011" fmla="*/ 1271667 h 2810796"/>
                <a:gd name="connsiteX1012" fmla="*/ 2255428 w 3531775"/>
                <a:gd name="connsiteY1012" fmla="*/ 1307481 h 2810796"/>
                <a:gd name="connsiteX1013" fmla="*/ 2213327 w 3531775"/>
                <a:gd name="connsiteY1013" fmla="*/ 1303957 h 2810796"/>
                <a:gd name="connsiteX1014" fmla="*/ 2244951 w 3531775"/>
                <a:gd name="connsiteY1014" fmla="*/ 1273572 h 2810796"/>
                <a:gd name="connsiteX1015" fmla="*/ 2231901 w 3531775"/>
                <a:gd name="connsiteY1015" fmla="*/ 1272048 h 2810796"/>
                <a:gd name="connsiteX1016" fmla="*/ 2210756 w 3531775"/>
                <a:gd name="connsiteY1016" fmla="*/ 1308529 h 2810796"/>
                <a:gd name="connsiteX1017" fmla="*/ 2213327 w 3531775"/>
                <a:gd name="connsiteY1017" fmla="*/ 1303957 h 2810796"/>
                <a:gd name="connsiteX1018" fmla="*/ 2171894 w 3531775"/>
                <a:gd name="connsiteY1018" fmla="*/ 1302433 h 2810796"/>
                <a:gd name="connsiteX1019" fmla="*/ 2201993 w 3531775"/>
                <a:gd name="connsiteY1019" fmla="*/ 1271476 h 2810796"/>
                <a:gd name="connsiteX1020" fmla="*/ 2200659 w 3531775"/>
                <a:gd name="connsiteY1020" fmla="*/ 1268714 h 2810796"/>
                <a:gd name="connsiteX1021" fmla="*/ 2169513 w 3531775"/>
                <a:gd name="connsiteY1021" fmla="*/ 1306909 h 2810796"/>
                <a:gd name="connsiteX1022" fmla="*/ 2171894 w 3531775"/>
                <a:gd name="connsiteY1022" fmla="*/ 1302433 h 2810796"/>
                <a:gd name="connsiteX1023" fmla="*/ 2476694 w 3531775"/>
                <a:gd name="connsiteY1023" fmla="*/ 1467691 h 2810796"/>
                <a:gd name="connsiteX1024" fmla="*/ 2477360 w 3531775"/>
                <a:gd name="connsiteY1024" fmla="*/ 1430353 h 2810796"/>
                <a:gd name="connsiteX1025" fmla="*/ 2481551 w 3531775"/>
                <a:gd name="connsiteY1025" fmla="*/ 1435020 h 2810796"/>
                <a:gd name="connsiteX1026" fmla="*/ 2484028 w 3531775"/>
                <a:gd name="connsiteY1026" fmla="*/ 1443117 h 2810796"/>
                <a:gd name="connsiteX1027" fmla="*/ 2482980 w 3531775"/>
                <a:gd name="connsiteY1027" fmla="*/ 1446070 h 2810796"/>
                <a:gd name="connsiteX1028" fmla="*/ 2494029 w 3531775"/>
                <a:gd name="connsiteY1028" fmla="*/ 1447212 h 2810796"/>
                <a:gd name="connsiteX1029" fmla="*/ 2488505 w 3531775"/>
                <a:gd name="connsiteY1029" fmla="*/ 1450641 h 2810796"/>
                <a:gd name="connsiteX1030" fmla="*/ 2484218 w 3531775"/>
                <a:gd name="connsiteY1030" fmla="*/ 1455499 h 2810796"/>
                <a:gd name="connsiteX1031" fmla="*/ 2489267 w 3531775"/>
                <a:gd name="connsiteY1031" fmla="*/ 1459595 h 2810796"/>
                <a:gd name="connsiteX1032" fmla="*/ 2480694 w 3531775"/>
                <a:gd name="connsiteY1032" fmla="*/ 1460643 h 2810796"/>
                <a:gd name="connsiteX1033" fmla="*/ 2476694 w 3531775"/>
                <a:gd name="connsiteY1033" fmla="*/ 1467691 h 2810796"/>
                <a:gd name="connsiteX1034" fmla="*/ 2405351 w 3531775"/>
                <a:gd name="connsiteY1034" fmla="*/ 1445403 h 2810796"/>
                <a:gd name="connsiteX1035" fmla="*/ 2406780 w 3531775"/>
                <a:gd name="connsiteY1035" fmla="*/ 1452928 h 2810796"/>
                <a:gd name="connsiteX1036" fmla="*/ 2407542 w 3531775"/>
                <a:gd name="connsiteY1036" fmla="*/ 1454737 h 2810796"/>
                <a:gd name="connsiteX1037" fmla="*/ 2417067 w 3531775"/>
                <a:gd name="connsiteY1037" fmla="*/ 1454737 h 2810796"/>
                <a:gd name="connsiteX1038" fmla="*/ 2412781 w 3531775"/>
                <a:gd name="connsiteY1038" fmla="*/ 1458166 h 2810796"/>
                <a:gd name="connsiteX1039" fmla="*/ 2409543 w 3531775"/>
                <a:gd name="connsiteY1039" fmla="*/ 1462643 h 2810796"/>
                <a:gd name="connsiteX1040" fmla="*/ 2414210 w 3531775"/>
                <a:gd name="connsiteY1040" fmla="*/ 1465691 h 2810796"/>
                <a:gd name="connsiteX1041" fmla="*/ 2407066 w 3531775"/>
                <a:gd name="connsiteY1041" fmla="*/ 1467405 h 2810796"/>
                <a:gd name="connsiteX1042" fmla="*/ 2404399 w 3531775"/>
                <a:gd name="connsiteY1042" fmla="*/ 1473787 h 2810796"/>
                <a:gd name="connsiteX1043" fmla="*/ 2414876 w 3531775"/>
                <a:gd name="connsiteY1043" fmla="*/ 1474359 h 2810796"/>
                <a:gd name="connsiteX1044" fmla="*/ 2410971 w 3531775"/>
                <a:gd name="connsiteY1044" fmla="*/ 1438450 h 2810796"/>
                <a:gd name="connsiteX1045" fmla="*/ 2405351 w 3531775"/>
                <a:gd name="connsiteY1045" fmla="*/ 1445403 h 2810796"/>
                <a:gd name="connsiteX1046" fmla="*/ 2290289 w 3531775"/>
                <a:gd name="connsiteY1046" fmla="*/ 1472549 h 2810796"/>
                <a:gd name="connsiteX1047" fmla="*/ 2319150 w 3531775"/>
                <a:gd name="connsiteY1047" fmla="*/ 1459404 h 2810796"/>
                <a:gd name="connsiteX1048" fmla="*/ 2291718 w 3531775"/>
                <a:gd name="connsiteY1048" fmla="*/ 1434735 h 2810796"/>
                <a:gd name="connsiteX1049" fmla="*/ 2295814 w 3531775"/>
                <a:gd name="connsiteY1049" fmla="*/ 1439497 h 2810796"/>
                <a:gd name="connsiteX1050" fmla="*/ 2298100 w 3531775"/>
                <a:gd name="connsiteY1050" fmla="*/ 1447784 h 2810796"/>
                <a:gd name="connsiteX1051" fmla="*/ 2296957 w 3531775"/>
                <a:gd name="connsiteY1051" fmla="*/ 1450737 h 2810796"/>
                <a:gd name="connsiteX1052" fmla="*/ 2307911 w 3531775"/>
                <a:gd name="connsiteY1052" fmla="*/ 1452166 h 2810796"/>
                <a:gd name="connsiteX1053" fmla="*/ 2303243 w 3531775"/>
                <a:gd name="connsiteY1053" fmla="*/ 1455499 h 2810796"/>
                <a:gd name="connsiteX1054" fmla="*/ 2297909 w 3531775"/>
                <a:gd name="connsiteY1054" fmla="*/ 1460357 h 2810796"/>
                <a:gd name="connsiteX1055" fmla="*/ 2302863 w 3531775"/>
                <a:gd name="connsiteY1055" fmla="*/ 1464643 h 2810796"/>
                <a:gd name="connsiteX1056" fmla="*/ 2294290 w 3531775"/>
                <a:gd name="connsiteY1056" fmla="*/ 1465596 h 2810796"/>
                <a:gd name="connsiteX1057" fmla="*/ 2290289 w 3531775"/>
                <a:gd name="connsiteY1057" fmla="*/ 1472549 h 2810796"/>
                <a:gd name="connsiteX1058" fmla="*/ 2251237 w 3531775"/>
                <a:gd name="connsiteY1058" fmla="*/ 1450641 h 2810796"/>
                <a:gd name="connsiteX1059" fmla="*/ 2252189 w 3531775"/>
                <a:gd name="connsiteY1059" fmla="*/ 1457500 h 2810796"/>
                <a:gd name="connsiteX1060" fmla="*/ 2252761 w 3531775"/>
                <a:gd name="connsiteY1060" fmla="*/ 1459119 h 2810796"/>
                <a:gd name="connsiteX1061" fmla="*/ 2261143 w 3531775"/>
                <a:gd name="connsiteY1061" fmla="*/ 1459500 h 2810796"/>
                <a:gd name="connsiteX1062" fmla="*/ 2257238 w 3531775"/>
                <a:gd name="connsiteY1062" fmla="*/ 1462357 h 2810796"/>
                <a:gd name="connsiteX1063" fmla="*/ 2254190 w 3531775"/>
                <a:gd name="connsiteY1063" fmla="*/ 1466262 h 2810796"/>
                <a:gd name="connsiteX1064" fmla="*/ 2258285 w 3531775"/>
                <a:gd name="connsiteY1064" fmla="*/ 1469215 h 2810796"/>
                <a:gd name="connsiteX1065" fmla="*/ 2251809 w 3531775"/>
                <a:gd name="connsiteY1065" fmla="*/ 1470454 h 2810796"/>
                <a:gd name="connsiteX1066" fmla="*/ 2249142 w 3531775"/>
                <a:gd name="connsiteY1066" fmla="*/ 1476073 h 2810796"/>
                <a:gd name="connsiteX1067" fmla="*/ 2258476 w 3531775"/>
                <a:gd name="connsiteY1067" fmla="*/ 1476930 h 2810796"/>
                <a:gd name="connsiteX1068" fmla="*/ 2256380 w 3531775"/>
                <a:gd name="connsiteY1068" fmla="*/ 1444641 h 2810796"/>
                <a:gd name="connsiteX1069" fmla="*/ 2251237 w 3531775"/>
                <a:gd name="connsiteY1069" fmla="*/ 1450641 h 2810796"/>
                <a:gd name="connsiteX1070" fmla="*/ 2193134 w 3531775"/>
                <a:gd name="connsiteY1070" fmla="*/ 1474359 h 2810796"/>
                <a:gd name="connsiteX1071" fmla="*/ 2193515 w 3531775"/>
                <a:gd name="connsiteY1071" fmla="*/ 1441783 h 2810796"/>
                <a:gd name="connsiteX1072" fmla="*/ 2197040 w 3531775"/>
                <a:gd name="connsiteY1072" fmla="*/ 1445879 h 2810796"/>
                <a:gd name="connsiteX1073" fmla="*/ 2197706 w 3531775"/>
                <a:gd name="connsiteY1073" fmla="*/ 1453690 h 2810796"/>
                <a:gd name="connsiteX1074" fmla="*/ 2198278 w 3531775"/>
                <a:gd name="connsiteY1074" fmla="*/ 1455595 h 2810796"/>
                <a:gd name="connsiteX1075" fmla="*/ 2207708 w 3531775"/>
                <a:gd name="connsiteY1075" fmla="*/ 1456547 h 2810796"/>
                <a:gd name="connsiteX1076" fmla="*/ 2203040 w 3531775"/>
                <a:gd name="connsiteY1076" fmla="*/ 1459595 h 2810796"/>
                <a:gd name="connsiteX1077" fmla="*/ 2199421 w 3531775"/>
                <a:gd name="connsiteY1077" fmla="*/ 1463786 h 2810796"/>
                <a:gd name="connsiteX1078" fmla="*/ 2203802 w 3531775"/>
                <a:gd name="connsiteY1078" fmla="*/ 1467310 h 2810796"/>
                <a:gd name="connsiteX1079" fmla="*/ 2196468 w 3531775"/>
                <a:gd name="connsiteY1079" fmla="*/ 1468263 h 2810796"/>
                <a:gd name="connsiteX1080" fmla="*/ 2193134 w 3531775"/>
                <a:gd name="connsiteY1080" fmla="*/ 1474359 h 2810796"/>
                <a:gd name="connsiteX1081" fmla="*/ 2145129 w 3531775"/>
                <a:gd name="connsiteY1081" fmla="*/ 1449689 h 2810796"/>
                <a:gd name="connsiteX1082" fmla="*/ 2158273 w 3531775"/>
                <a:gd name="connsiteY1082" fmla="*/ 1419780 h 2810796"/>
                <a:gd name="connsiteX1083" fmla="*/ 2159988 w 3531775"/>
                <a:gd name="connsiteY1083" fmla="*/ 1424924 h 2810796"/>
                <a:gd name="connsiteX1084" fmla="*/ 2157606 w 3531775"/>
                <a:gd name="connsiteY1084" fmla="*/ 1432354 h 2810796"/>
                <a:gd name="connsiteX1085" fmla="*/ 2157416 w 3531775"/>
                <a:gd name="connsiteY1085" fmla="*/ 1434258 h 2810796"/>
                <a:gd name="connsiteX1086" fmla="*/ 2165607 w 3531775"/>
                <a:gd name="connsiteY1086" fmla="*/ 1438640 h 2810796"/>
                <a:gd name="connsiteX1087" fmla="*/ 2160178 w 3531775"/>
                <a:gd name="connsiteY1087" fmla="*/ 1439688 h 2810796"/>
                <a:gd name="connsiteX1088" fmla="*/ 2155225 w 3531775"/>
                <a:gd name="connsiteY1088" fmla="*/ 1442164 h 2810796"/>
                <a:gd name="connsiteX1089" fmla="*/ 2157797 w 3531775"/>
                <a:gd name="connsiteY1089" fmla="*/ 1447117 h 2810796"/>
                <a:gd name="connsiteX1090" fmla="*/ 2150748 w 3531775"/>
                <a:gd name="connsiteY1090" fmla="*/ 1445212 h 2810796"/>
                <a:gd name="connsiteX1091" fmla="*/ 2145129 w 3531775"/>
                <a:gd name="connsiteY1091" fmla="*/ 1449689 h 2810796"/>
                <a:gd name="connsiteX1092" fmla="*/ 2094265 w 3531775"/>
                <a:gd name="connsiteY1092" fmla="*/ 1461881 h 2810796"/>
                <a:gd name="connsiteX1093" fmla="*/ 2125126 w 3531775"/>
                <a:gd name="connsiteY1093" fmla="*/ 1453499 h 2810796"/>
                <a:gd name="connsiteX1094" fmla="*/ 2102456 w 3531775"/>
                <a:gd name="connsiteY1094" fmla="*/ 1424353 h 2810796"/>
                <a:gd name="connsiteX1095" fmla="*/ 2105505 w 3531775"/>
                <a:gd name="connsiteY1095" fmla="*/ 1429782 h 2810796"/>
                <a:gd name="connsiteX1096" fmla="*/ 2106267 w 3531775"/>
                <a:gd name="connsiteY1096" fmla="*/ 1438450 h 2810796"/>
                <a:gd name="connsiteX1097" fmla="*/ 2104647 w 3531775"/>
                <a:gd name="connsiteY1097" fmla="*/ 1441212 h 2810796"/>
                <a:gd name="connsiteX1098" fmla="*/ 2115220 w 3531775"/>
                <a:gd name="connsiteY1098" fmla="*/ 1444450 h 2810796"/>
                <a:gd name="connsiteX1099" fmla="*/ 2110076 w 3531775"/>
                <a:gd name="connsiteY1099" fmla="*/ 1446927 h 2810796"/>
                <a:gd name="connsiteX1100" fmla="*/ 2103980 w 3531775"/>
                <a:gd name="connsiteY1100" fmla="*/ 1450832 h 2810796"/>
                <a:gd name="connsiteX1101" fmla="*/ 2108172 w 3531775"/>
                <a:gd name="connsiteY1101" fmla="*/ 1455975 h 2810796"/>
                <a:gd name="connsiteX1102" fmla="*/ 2099504 w 3531775"/>
                <a:gd name="connsiteY1102" fmla="*/ 1455404 h 2810796"/>
                <a:gd name="connsiteX1103" fmla="*/ 2094265 w 3531775"/>
                <a:gd name="connsiteY1103" fmla="*/ 1461881 h 2810796"/>
                <a:gd name="connsiteX1104" fmla="*/ 2021113 w 3531775"/>
                <a:gd name="connsiteY1104" fmla="*/ 1449689 h 2810796"/>
                <a:gd name="connsiteX1105" fmla="*/ 2027876 w 3531775"/>
                <a:gd name="connsiteY1105" fmla="*/ 1417399 h 2810796"/>
                <a:gd name="connsiteX1106" fmla="*/ 2030543 w 3531775"/>
                <a:gd name="connsiteY1106" fmla="*/ 1422162 h 2810796"/>
                <a:gd name="connsiteX1107" fmla="*/ 2029685 w 3531775"/>
                <a:gd name="connsiteY1107" fmla="*/ 1429972 h 2810796"/>
                <a:gd name="connsiteX1108" fmla="*/ 2029876 w 3531775"/>
                <a:gd name="connsiteY1108" fmla="*/ 1431972 h 2810796"/>
                <a:gd name="connsiteX1109" fmla="*/ 2038925 w 3531775"/>
                <a:gd name="connsiteY1109" fmla="*/ 1434640 h 2810796"/>
                <a:gd name="connsiteX1110" fmla="*/ 2033781 w 3531775"/>
                <a:gd name="connsiteY1110" fmla="*/ 1436830 h 2810796"/>
                <a:gd name="connsiteX1111" fmla="*/ 2029400 w 3531775"/>
                <a:gd name="connsiteY1111" fmla="*/ 1440354 h 2810796"/>
                <a:gd name="connsiteX1112" fmla="*/ 2033114 w 3531775"/>
                <a:gd name="connsiteY1112" fmla="*/ 1444641 h 2810796"/>
                <a:gd name="connsiteX1113" fmla="*/ 2025590 w 3531775"/>
                <a:gd name="connsiteY1113" fmla="*/ 1444260 h 2810796"/>
                <a:gd name="connsiteX1114" fmla="*/ 2021113 w 3531775"/>
                <a:gd name="connsiteY1114" fmla="*/ 1449689 h 2810796"/>
                <a:gd name="connsiteX1115" fmla="*/ 1923958 w 3531775"/>
                <a:gd name="connsiteY1115" fmla="*/ 1410255 h 2810796"/>
                <a:gd name="connsiteX1116" fmla="*/ 1956057 w 3531775"/>
                <a:gd name="connsiteY1116" fmla="*/ 1409875 h 2810796"/>
                <a:gd name="connsiteX1117" fmla="*/ 1941865 w 3531775"/>
                <a:gd name="connsiteY1117" fmla="*/ 1375775 h 2810796"/>
                <a:gd name="connsiteX1118" fmla="*/ 1943389 w 3531775"/>
                <a:gd name="connsiteY1118" fmla="*/ 1381871 h 2810796"/>
                <a:gd name="connsiteX1119" fmla="*/ 1941865 w 3531775"/>
                <a:gd name="connsiteY1119" fmla="*/ 1390539 h 2810796"/>
                <a:gd name="connsiteX1120" fmla="*/ 1939579 w 3531775"/>
                <a:gd name="connsiteY1120" fmla="*/ 1392825 h 2810796"/>
                <a:gd name="connsiteX1121" fmla="*/ 1948818 w 3531775"/>
                <a:gd name="connsiteY1121" fmla="*/ 1398635 h 2810796"/>
                <a:gd name="connsiteX1122" fmla="*/ 1943294 w 3531775"/>
                <a:gd name="connsiteY1122" fmla="*/ 1399873 h 2810796"/>
                <a:gd name="connsiteX1123" fmla="*/ 1936436 w 3531775"/>
                <a:gd name="connsiteY1123" fmla="*/ 1402159 h 2810796"/>
                <a:gd name="connsiteX1124" fmla="*/ 1939198 w 3531775"/>
                <a:gd name="connsiteY1124" fmla="*/ 1408255 h 2810796"/>
                <a:gd name="connsiteX1125" fmla="*/ 1930911 w 3531775"/>
                <a:gd name="connsiteY1125" fmla="*/ 1405398 h 2810796"/>
                <a:gd name="connsiteX1126" fmla="*/ 1923958 w 3531775"/>
                <a:gd name="connsiteY1126" fmla="*/ 1410255 h 2810796"/>
                <a:gd name="connsiteX1127" fmla="*/ 1888430 w 3531775"/>
                <a:gd name="connsiteY1127" fmla="*/ 1394634 h 2810796"/>
                <a:gd name="connsiteX1128" fmla="*/ 1914623 w 3531775"/>
                <a:gd name="connsiteY1128" fmla="*/ 1387015 h 2810796"/>
                <a:gd name="connsiteX1129" fmla="*/ 1895097 w 3531775"/>
                <a:gd name="connsiteY1129" fmla="*/ 1361964 h 2810796"/>
                <a:gd name="connsiteX1130" fmla="*/ 1897669 w 3531775"/>
                <a:gd name="connsiteY1130" fmla="*/ 1366631 h 2810796"/>
                <a:gd name="connsiteX1131" fmla="*/ 1896812 w 3531775"/>
                <a:gd name="connsiteY1131" fmla="*/ 1374632 h 2810796"/>
                <a:gd name="connsiteX1132" fmla="*/ 1897002 w 3531775"/>
                <a:gd name="connsiteY1132" fmla="*/ 1376632 h 2810796"/>
                <a:gd name="connsiteX1133" fmla="*/ 1905956 w 3531775"/>
                <a:gd name="connsiteY1133" fmla="*/ 1379204 h 2810796"/>
                <a:gd name="connsiteX1134" fmla="*/ 1900908 w 3531775"/>
                <a:gd name="connsiteY1134" fmla="*/ 1381490 h 2810796"/>
                <a:gd name="connsiteX1135" fmla="*/ 1896526 w 3531775"/>
                <a:gd name="connsiteY1135" fmla="*/ 1385109 h 2810796"/>
                <a:gd name="connsiteX1136" fmla="*/ 1900241 w 3531775"/>
                <a:gd name="connsiteY1136" fmla="*/ 1389491 h 2810796"/>
                <a:gd name="connsiteX1137" fmla="*/ 1892811 w 3531775"/>
                <a:gd name="connsiteY1137" fmla="*/ 1389205 h 2810796"/>
                <a:gd name="connsiteX1138" fmla="*/ 1888430 w 3531775"/>
                <a:gd name="connsiteY1138" fmla="*/ 1394634 h 2810796"/>
                <a:gd name="connsiteX1139" fmla="*/ 1836233 w 3531775"/>
                <a:gd name="connsiteY1139" fmla="*/ 1355391 h 2810796"/>
                <a:gd name="connsiteX1140" fmla="*/ 1867856 w 3531775"/>
                <a:gd name="connsiteY1140" fmla="*/ 1356344 h 2810796"/>
                <a:gd name="connsiteX1141" fmla="*/ 1856426 w 3531775"/>
                <a:gd name="connsiteY1141" fmla="*/ 1321768 h 2810796"/>
                <a:gd name="connsiteX1142" fmla="*/ 1857378 w 3531775"/>
                <a:gd name="connsiteY1142" fmla="*/ 1327959 h 2810796"/>
                <a:gd name="connsiteX1143" fmla="*/ 1855187 w 3531775"/>
                <a:gd name="connsiteY1143" fmla="*/ 1336532 h 2810796"/>
                <a:gd name="connsiteX1144" fmla="*/ 1852806 w 3531775"/>
                <a:gd name="connsiteY1144" fmla="*/ 1338723 h 2810796"/>
                <a:gd name="connsiteX1145" fmla="*/ 1861569 w 3531775"/>
                <a:gd name="connsiteY1145" fmla="*/ 1344819 h 2810796"/>
                <a:gd name="connsiteX1146" fmla="*/ 1856045 w 3531775"/>
                <a:gd name="connsiteY1146" fmla="*/ 1345771 h 2810796"/>
                <a:gd name="connsiteX1147" fmla="*/ 1849091 w 3531775"/>
                <a:gd name="connsiteY1147" fmla="*/ 1347867 h 2810796"/>
                <a:gd name="connsiteX1148" fmla="*/ 1851377 w 3531775"/>
                <a:gd name="connsiteY1148" fmla="*/ 1354058 h 2810796"/>
                <a:gd name="connsiteX1149" fmla="*/ 1843376 w 3531775"/>
                <a:gd name="connsiteY1149" fmla="*/ 1350915 h 2810796"/>
                <a:gd name="connsiteX1150" fmla="*/ 1836233 w 3531775"/>
                <a:gd name="connsiteY1150" fmla="*/ 1355391 h 2810796"/>
                <a:gd name="connsiteX1151" fmla="*/ 1837757 w 3531775"/>
                <a:gd name="connsiteY1151" fmla="*/ 1301575 h 2810796"/>
                <a:gd name="connsiteX1152" fmla="*/ 1866141 w 3531775"/>
                <a:gd name="connsiteY1152" fmla="*/ 1266523 h 2810796"/>
                <a:gd name="connsiteX1153" fmla="*/ 1864141 w 3531775"/>
                <a:gd name="connsiteY1153" fmla="*/ 1272810 h 2810796"/>
                <a:gd name="connsiteX1154" fmla="*/ 1856807 w 3531775"/>
                <a:gd name="connsiteY1154" fmla="*/ 1279477 h 2810796"/>
                <a:gd name="connsiteX1155" fmla="*/ 1859759 w 3531775"/>
                <a:gd name="connsiteY1155" fmla="*/ 1290717 h 2810796"/>
                <a:gd name="connsiteX1156" fmla="*/ 1854044 w 3531775"/>
                <a:gd name="connsiteY1156" fmla="*/ 1288812 h 2810796"/>
                <a:gd name="connsiteX1157" fmla="*/ 1847663 w 3531775"/>
                <a:gd name="connsiteY1157" fmla="*/ 1288716 h 2810796"/>
                <a:gd name="connsiteX1158" fmla="*/ 1846710 w 3531775"/>
                <a:gd name="connsiteY1158" fmla="*/ 1295479 h 2810796"/>
                <a:gd name="connsiteX1159" fmla="*/ 1841376 w 3531775"/>
                <a:gd name="connsiteY1159" fmla="*/ 1289383 h 2810796"/>
                <a:gd name="connsiteX1160" fmla="*/ 1833089 w 3531775"/>
                <a:gd name="connsiteY1160" fmla="*/ 1290717 h 2810796"/>
                <a:gd name="connsiteX1161" fmla="*/ 1837757 w 3531775"/>
                <a:gd name="connsiteY1161" fmla="*/ 1301575 h 2810796"/>
                <a:gd name="connsiteX1162" fmla="*/ 1827089 w 3531775"/>
                <a:gd name="connsiteY1162" fmla="*/ 1285668 h 2810796"/>
                <a:gd name="connsiteX1163" fmla="*/ 1816897 w 3531775"/>
                <a:gd name="connsiteY1163" fmla="*/ 1245092 h 2810796"/>
                <a:gd name="connsiteX1164" fmla="*/ 1817278 w 3531775"/>
                <a:gd name="connsiteY1164" fmla="*/ 1252236 h 2810796"/>
                <a:gd name="connsiteX1165" fmla="*/ 1813754 w 3531775"/>
                <a:gd name="connsiteY1165" fmla="*/ 1262332 h 2810796"/>
                <a:gd name="connsiteX1166" fmla="*/ 1810706 w 3531775"/>
                <a:gd name="connsiteY1166" fmla="*/ 1264999 h 2810796"/>
                <a:gd name="connsiteX1167" fmla="*/ 1820516 w 3531775"/>
                <a:gd name="connsiteY1167" fmla="*/ 1272143 h 2810796"/>
                <a:gd name="connsiteX1168" fmla="*/ 1805372 w 3531775"/>
                <a:gd name="connsiteY1168" fmla="*/ 1275953 h 2810796"/>
                <a:gd name="connsiteX1169" fmla="*/ 1807658 w 3531775"/>
                <a:gd name="connsiteY1169" fmla="*/ 1283287 h 2810796"/>
                <a:gd name="connsiteX1170" fmla="*/ 1798418 w 3531775"/>
                <a:gd name="connsiteY1170" fmla="*/ 1279668 h 2810796"/>
                <a:gd name="connsiteX1171" fmla="*/ 1827089 w 3531775"/>
                <a:gd name="connsiteY1171" fmla="*/ 1285668 h 2810796"/>
                <a:gd name="connsiteX1172" fmla="*/ 1790608 w 3531775"/>
                <a:gd name="connsiteY1172" fmla="*/ 1338151 h 2810796"/>
                <a:gd name="connsiteX1173" fmla="*/ 1822040 w 3531775"/>
                <a:gd name="connsiteY1173" fmla="*/ 1317006 h 2810796"/>
                <a:gd name="connsiteX1174" fmla="*/ 1813087 w 3531775"/>
                <a:gd name="connsiteY1174" fmla="*/ 1315767 h 2810796"/>
                <a:gd name="connsiteX1175" fmla="*/ 1806800 w 3531775"/>
                <a:gd name="connsiteY1175" fmla="*/ 1320720 h 2810796"/>
                <a:gd name="connsiteX1176" fmla="*/ 1805467 w 3531775"/>
                <a:gd name="connsiteY1176" fmla="*/ 1322245 h 2810796"/>
                <a:gd name="connsiteX1177" fmla="*/ 1809848 w 3531775"/>
                <a:gd name="connsiteY1177" fmla="*/ 1330626 h 2810796"/>
                <a:gd name="connsiteX1178" fmla="*/ 1804610 w 3531775"/>
                <a:gd name="connsiteY1178" fmla="*/ 1328531 h 2810796"/>
                <a:gd name="connsiteX1179" fmla="*/ 1798895 w 3531775"/>
                <a:gd name="connsiteY1179" fmla="*/ 1327769 h 2810796"/>
                <a:gd name="connsiteX1180" fmla="*/ 1798228 w 3531775"/>
                <a:gd name="connsiteY1180" fmla="*/ 1333484 h 2810796"/>
                <a:gd name="connsiteX1181" fmla="*/ 1793275 w 3531775"/>
                <a:gd name="connsiteY1181" fmla="*/ 1327769 h 2810796"/>
                <a:gd name="connsiteX1182" fmla="*/ 1785941 w 3531775"/>
                <a:gd name="connsiteY1182" fmla="*/ 1328245 h 2810796"/>
                <a:gd name="connsiteX1183" fmla="*/ 1790608 w 3531775"/>
                <a:gd name="connsiteY1183" fmla="*/ 1338151 h 2810796"/>
                <a:gd name="connsiteX1184" fmla="*/ 1779368 w 3531775"/>
                <a:gd name="connsiteY1184" fmla="*/ 1244711 h 2810796"/>
                <a:gd name="connsiteX1185" fmla="*/ 1814039 w 3531775"/>
                <a:gd name="connsiteY1185" fmla="*/ 1212993 h 2810796"/>
                <a:gd name="connsiteX1186" fmla="*/ 1802324 w 3531775"/>
                <a:gd name="connsiteY1186" fmla="*/ 1210421 h 2810796"/>
                <a:gd name="connsiteX1187" fmla="*/ 1803562 w 3531775"/>
                <a:gd name="connsiteY1187" fmla="*/ 1214041 h 2810796"/>
                <a:gd name="connsiteX1188" fmla="*/ 1796513 w 3531775"/>
                <a:gd name="connsiteY1188" fmla="*/ 1221089 h 2810796"/>
                <a:gd name="connsiteX1189" fmla="*/ 1795085 w 3531775"/>
                <a:gd name="connsiteY1189" fmla="*/ 1223089 h 2810796"/>
                <a:gd name="connsiteX1190" fmla="*/ 1800800 w 3531775"/>
                <a:gd name="connsiteY1190" fmla="*/ 1230995 h 2810796"/>
                <a:gd name="connsiteX1191" fmla="*/ 1794608 w 3531775"/>
                <a:gd name="connsiteY1191" fmla="*/ 1230042 h 2810796"/>
                <a:gd name="connsiteX1192" fmla="*/ 1787941 w 3531775"/>
                <a:gd name="connsiteY1192" fmla="*/ 1230804 h 2810796"/>
                <a:gd name="connsiteX1193" fmla="*/ 1787750 w 3531775"/>
                <a:gd name="connsiteY1193" fmla="*/ 1237282 h 2810796"/>
                <a:gd name="connsiteX1194" fmla="*/ 1781464 w 3531775"/>
                <a:gd name="connsiteY1194" fmla="*/ 1232233 h 2810796"/>
                <a:gd name="connsiteX1195" fmla="*/ 1773082 w 3531775"/>
                <a:gd name="connsiteY1195" fmla="*/ 1234710 h 2810796"/>
                <a:gd name="connsiteX1196" fmla="*/ 1779368 w 3531775"/>
                <a:gd name="connsiteY1196" fmla="*/ 1244711 h 2810796"/>
                <a:gd name="connsiteX1197" fmla="*/ 1772415 w 3531775"/>
                <a:gd name="connsiteY1197" fmla="*/ 1177941 h 2810796"/>
                <a:gd name="connsiteX1198" fmla="*/ 1764414 w 3531775"/>
                <a:gd name="connsiteY1198" fmla="*/ 1179560 h 2810796"/>
                <a:gd name="connsiteX1199" fmla="*/ 1770320 w 3531775"/>
                <a:gd name="connsiteY1199" fmla="*/ 1188228 h 2810796"/>
                <a:gd name="connsiteX1200" fmla="*/ 1756985 w 3531775"/>
                <a:gd name="connsiteY1200" fmla="*/ 1189752 h 2810796"/>
                <a:gd name="connsiteX1201" fmla="*/ 1757651 w 3531775"/>
                <a:gd name="connsiteY1201" fmla="*/ 1195848 h 2810796"/>
                <a:gd name="connsiteX1202" fmla="*/ 1750508 w 3531775"/>
                <a:gd name="connsiteY1202" fmla="*/ 1191942 h 2810796"/>
                <a:gd name="connsiteX1203" fmla="*/ 1773654 w 3531775"/>
                <a:gd name="connsiteY1203" fmla="*/ 1199658 h 2810796"/>
                <a:gd name="connsiteX1204" fmla="*/ 1771653 w 3531775"/>
                <a:gd name="connsiteY1204" fmla="*/ 1166606 h 2810796"/>
                <a:gd name="connsiteX1205" fmla="*/ 1772415 w 3531775"/>
                <a:gd name="connsiteY1205" fmla="*/ 1177941 h 2810796"/>
                <a:gd name="connsiteX1206" fmla="*/ 1785083 w 3531775"/>
                <a:gd name="connsiteY1206" fmla="*/ 1019730 h 2810796"/>
                <a:gd name="connsiteX1207" fmla="*/ 1781750 w 3531775"/>
                <a:gd name="connsiteY1207" fmla="*/ 1016587 h 2810796"/>
                <a:gd name="connsiteX1208" fmla="*/ 1777940 w 3531775"/>
                <a:gd name="connsiteY1208" fmla="*/ 1018016 h 2810796"/>
                <a:gd name="connsiteX1209" fmla="*/ 1778035 w 3531775"/>
                <a:gd name="connsiteY1209" fmla="*/ 1013634 h 2810796"/>
                <a:gd name="connsiteX1210" fmla="*/ 1770129 w 3531775"/>
                <a:gd name="connsiteY1210" fmla="*/ 1015539 h 2810796"/>
                <a:gd name="connsiteX1211" fmla="*/ 1802038 w 3531775"/>
                <a:gd name="connsiteY1211" fmla="*/ 1019826 h 2810796"/>
                <a:gd name="connsiteX1212" fmla="*/ 1790894 w 3531775"/>
                <a:gd name="connsiteY1212" fmla="*/ 1018492 h 2810796"/>
                <a:gd name="connsiteX1213" fmla="*/ 1788417 w 3531775"/>
                <a:gd name="connsiteY1213" fmla="*/ 1022207 h 2810796"/>
                <a:gd name="connsiteX1214" fmla="*/ 1785083 w 3531775"/>
                <a:gd name="connsiteY1214" fmla="*/ 1019730 h 2810796"/>
                <a:gd name="connsiteX1215" fmla="*/ 1771748 w 3531775"/>
                <a:gd name="connsiteY1215" fmla="*/ 952008 h 2810796"/>
                <a:gd name="connsiteX1216" fmla="*/ 1768796 w 3531775"/>
                <a:gd name="connsiteY1216" fmla="*/ 945912 h 2810796"/>
                <a:gd name="connsiteX1217" fmla="*/ 1762509 w 3531775"/>
                <a:gd name="connsiteY1217" fmla="*/ 947531 h 2810796"/>
                <a:gd name="connsiteX1218" fmla="*/ 1765271 w 3531775"/>
                <a:gd name="connsiteY1218" fmla="*/ 940197 h 2810796"/>
                <a:gd name="connsiteX1219" fmla="*/ 1760128 w 3531775"/>
                <a:gd name="connsiteY1219" fmla="*/ 932862 h 2810796"/>
                <a:gd name="connsiteX1220" fmla="*/ 1752698 w 3531775"/>
                <a:gd name="connsiteY1220" fmla="*/ 941625 h 2810796"/>
                <a:gd name="connsiteX1221" fmla="*/ 1796133 w 3531775"/>
                <a:gd name="connsiteY1221" fmla="*/ 956008 h 2810796"/>
                <a:gd name="connsiteX1222" fmla="*/ 1789941 w 3531775"/>
                <a:gd name="connsiteY1222" fmla="*/ 956199 h 2810796"/>
                <a:gd name="connsiteX1223" fmla="*/ 1780892 w 3531775"/>
                <a:gd name="connsiteY1223" fmla="*/ 951436 h 2810796"/>
                <a:gd name="connsiteX1224" fmla="*/ 1775082 w 3531775"/>
                <a:gd name="connsiteY1224" fmla="*/ 957246 h 2810796"/>
                <a:gd name="connsiteX1225" fmla="*/ 1772891 w 3531775"/>
                <a:gd name="connsiteY1225" fmla="*/ 958294 h 2810796"/>
                <a:gd name="connsiteX1226" fmla="*/ 1771748 w 3531775"/>
                <a:gd name="connsiteY1226" fmla="*/ 952008 h 2810796"/>
                <a:gd name="connsiteX1227" fmla="*/ 1803181 w 3531775"/>
                <a:gd name="connsiteY1227" fmla="*/ 1050306 h 2810796"/>
                <a:gd name="connsiteX1228" fmla="*/ 1796037 w 3531775"/>
                <a:gd name="connsiteY1228" fmla="*/ 1048305 h 2810796"/>
                <a:gd name="connsiteX1229" fmla="*/ 1786512 w 3531775"/>
                <a:gd name="connsiteY1229" fmla="*/ 1046877 h 2810796"/>
                <a:gd name="connsiteX1230" fmla="*/ 1781464 w 3531775"/>
                <a:gd name="connsiteY1230" fmla="*/ 1052877 h 2810796"/>
                <a:gd name="connsiteX1231" fmla="*/ 1778606 w 3531775"/>
                <a:gd name="connsiteY1231" fmla="*/ 1049163 h 2810796"/>
                <a:gd name="connsiteX1232" fmla="*/ 1774034 w 3531775"/>
                <a:gd name="connsiteY1232" fmla="*/ 1045638 h 2810796"/>
                <a:gd name="connsiteX1233" fmla="*/ 1768986 w 3531775"/>
                <a:gd name="connsiteY1233" fmla="*/ 1048020 h 2810796"/>
                <a:gd name="connsiteX1234" fmla="*/ 1769081 w 3531775"/>
                <a:gd name="connsiteY1234" fmla="*/ 1042495 h 2810796"/>
                <a:gd name="connsiteX1235" fmla="*/ 1762319 w 3531775"/>
                <a:gd name="connsiteY1235" fmla="*/ 1038399 h 2810796"/>
                <a:gd name="connsiteX1236" fmla="*/ 1772701 w 3531775"/>
                <a:gd name="connsiteY1236" fmla="*/ 1058688 h 2810796"/>
                <a:gd name="connsiteX1237" fmla="*/ 1803181 w 3531775"/>
                <a:gd name="connsiteY1237" fmla="*/ 1050306 h 2810796"/>
                <a:gd name="connsiteX1238" fmla="*/ 1749650 w 3531775"/>
                <a:gd name="connsiteY1238" fmla="*/ 1019540 h 2810796"/>
                <a:gd name="connsiteX1239" fmla="*/ 1742983 w 3531775"/>
                <a:gd name="connsiteY1239" fmla="*/ 1024588 h 2810796"/>
                <a:gd name="connsiteX1240" fmla="*/ 1739744 w 3531775"/>
                <a:gd name="connsiteY1240" fmla="*/ 1020111 h 2810796"/>
                <a:gd name="connsiteX1241" fmla="*/ 1737268 w 3531775"/>
                <a:gd name="connsiteY1241" fmla="*/ 1014587 h 2810796"/>
                <a:gd name="connsiteX1242" fmla="*/ 1730600 w 3531775"/>
                <a:gd name="connsiteY1242" fmla="*/ 1015825 h 2810796"/>
                <a:gd name="connsiteX1243" fmla="*/ 1734125 w 3531775"/>
                <a:gd name="connsiteY1243" fmla="*/ 1009253 h 2810796"/>
                <a:gd name="connsiteX1244" fmla="*/ 1727933 w 3531775"/>
                <a:gd name="connsiteY1244" fmla="*/ 1030113 h 2810796"/>
                <a:gd name="connsiteX1245" fmla="*/ 1758794 w 3531775"/>
                <a:gd name="connsiteY1245" fmla="*/ 1023636 h 2810796"/>
                <a:gd name="connsiteX1246" fmla="*/ 1749650 w 3531775"/>
                <a:gd name="connsiteY1246" fmla="*/ 1019540 h 2810796"/>
                <a:gd name="connsiteX1247" fmla="*/ 1717932 w 3531775"/>
                <a:gd name="connsiteY1247" fmla="*/ 1053449 h 2810796"/>
                <a:gd name="connsiteX1248" fmla="*/ 1707455 w 3531775"/>
                <a:gd name="connsiteY1248" fmla="*/ 1054878 h 2810796"/>
                <a:gd name="connsiteX1249" fmla="*/ 1749079 w 3531775"/>
                <a:gd name="connsiteY1249" fmla="*/ 1069260 h 2810796"/>
                <a:gd name="connsiteX1250" fmla="*/ 1752222 w 3531775"/>
                <a:gd name="connsiteY1250" fmla="*/ 1052306 h 2810796"/>
                <a:gd name="connsiteX1251" fmla="*/ 1746983 w 3531775"/>
                <a:gd name="connsiteY1251" fmla="*/ 1055164 h 2810796"/>
                <a:gd name="connsiteX1252" fmla="*/ 1736887 w 3531775"/>
                <a:gd name="connsiteY1252" fmla="*/ 1055354 h 2810796"/>
                <a:gd name="connsiteX1253" fmla="*/ 1734791 w 3531775"/>
                <a:gd name="connsiteY1253" fmla="*/ 1062783 h 2810796"/>
                <a:gd name="connsiteX1254" fmla="*/ 1733363 w 3531775"/>
                <a:gd name="connsiteY1254" fmla="*/ 1064689 h 2810796"/>
                <a:gd name="connsiteX1255" fmla="*/ 1729362 w 3531775"/>
                <a:gd name="connsiteY1255" fmla="*/ 1060212 h 2810796"/>
                <a:gd name="connsiteX1256" fmla="*/ 1723742 w 3531775"/>
                <a:gd name="connsiteY1256" fmla="*/ 1056497 h 2810796"/>
                <a:gd name="connsiteX1257" fmla="*/ 1719170 w 3531775"/>
                <a:gd name="connsiteY1257" fmla="*/ 1060783 h 2810796"/>
                <a:gd name="connsiteX1258" fmla="*/ 1717932 w 3531775"/>
                <a:gd name="connsiteY1258" fmla="*/ 1053449 h 2810796"/>
                <a:gd name="connsiteX1259" fmla="*/ 1681261 w 3531775"/>
                <a:gd name="connsiteY1259" fmla="*/ 1081548 h 2810796"/>
                <a:gd name="connsiteX1260" fmla="*/ 1677927 w 3531775"/>
                <a:gd name="connsiteY1260" fmla="*/ 1076976 h 2810796"/>
                <a:gd name="connsiteX1261" fmla="*/ 1673165 w 3531775"/>
                <a:gd name="connsiteY1261" fmla="*/ 1080119 h 2810796"/>
                <a:gd name="connsiteX1262" fmla="*/ 1674308 w 3531775"/>
                <a:gd name="connsiteY1262" fmla="*/ 1072880 h 2810796"/>
                <a:gd name="connsiteX1263" fmla="*/ 1669164 w 3531775"/>
                <a:gd name="connsiteY1263" fmla="*/ 1067737 h 2810796"/>
                <a:gd name="connsiteX1264" fmla="*/ 1664402 w 3531775"/>
                <a:gd name="connsiteY1264" fmla="*/ 1077357 h 2810796"/>
                <a:gd name="connsiteX1265" fmla="*/ 1701740 w 3531775"/>
                <a:gd name="connsiteY1265" fmla="*/ 1077262 h 2810796"/>
                <a:gd name="connsiteX1266" fmla="*/ 1696691 w 3531775"/>
                <a:gd name="connsiteY1266" fmla="*/ 1079452 h 2810796"/>
                <a:gd name="connsiteX1267" fmla="*/ 1688595 w 3531775"/>
                <a:gd name="connsiteY1267" fmla="*/ 1078119 h 2810796"/>
                <a:gd name="connsiteX1268" fmla="*/ 1683071 w 3531775"/>
                <a:gd name="connsiteY1268" fmla="*/ 1086596 h 2810796"/>
                <a:gd name="connsiteX1269" fmla="*/ 1681261 w 3531775"/>
                <a:gd name="connsiteY1269" fmla="*/ 1081548 h 2810796"/>
                <a:gd name="connsiteX1270" fmla="*/ 1700787 w 3531775"/>
                <a:gd name="connsiteY1270" fmla="*/ 1149080 h 2810796"/>
                <a:gd name="connsiteX1271" fmla="*/ 1753651 w 3531775"/>
                <a:gd name="connsiteY1271" fmla="*/ 1147270 h 2810796"/>
                <a:gd name="connsiteX1272" fmla="*/ 1740602 w 3531775"/>
                <a:gd name="connsiteY1272" fmla="*/ 1128696 h 2810796"/>
                <a:gd name="connsiteX1273" fmla="*/ 1741268 w 3531775"/>
                <a:gd name="connsiteY1273" fmla="*/ 1132983 h 2810796"/>
                <a:gd name="connsiteX1274" fmla="*/ 1733172 w 3531775"/>
                <a:gd name="connsiteY1274" fmla="*/ 1140031 h 2810796"/>
                <a:gd name="connsiteX1275" fmla="*/ 1729172 w 3531775"/>
                <a:gd name="connsiteY1275" fmla="*/ 1140984 h 2810796"/>
                <a:gd name="connsiteX1276" fmla="*/ 1734410 w 3531775"/>
                <a:gd name="connsiteY1276" fmla="*/ 1151366 h 2810796"/>
                <a:gd name="connsiteX1277" fmla="*/ 1727267 w 3531775"/>
                <a:gd name="connsiteY1277" fmla="*/ 1148889 h 2810796"/>
                <a:gd name="connsiteX1278" fmla="*/ 1719170 w 3531775"/>
                <a:gd name="connsiteY1278" fmla="*/ 1148223 h 2810796"/>
                <a:gd name="connsiteX1279" fmla="*/ 1717646 w 3531775"/>
                <a:gd name="connsiteY1279" fmla="*/ 1155652 h 2810796"/>
                <a:gd name="connsiteX1280" fmla="*/ 1711074 w 3531775"/>
                <a:gd name="connsiteY1280" fmla="*/ 1148318 h 2810796"/>
                <a:gd name="connsiteX1281" fmla="*/ 1700787 w 3531775"/>
                <a:gd name="connsiteY1281" fmla="*/ 1149080 h 2810796"/>
                <a:gd name="connsiteX1282" fmla="*/ 1748984 w 3531775"/>
                <a:gd name="connsiteY1282" fmla="*/ 1100026 h 2810796"/>
                <a:gd name="connsiteX1283" fmla="*/ 1737458 w 3531775"/>
                <a:gd name="connsiteY1283" fmla="*/ 1100121 h 2810796"/>
                <a:gd name="connsiteX1284" fmla="*/ 1738316 w 3531775"/>
                <a:gd name="connsiteY1284" fmla="*/ 1109075 h 2810796"/>
                <a:gd name="connsiteX1285" fmla="*/ 1727267 w 3531775"/>
                <a:gd name="connsiteY1285" fmla="*/ 1103169 h 2810796"/>
                <a:gd name="connsiteX1286" fmla="*/ 1723838 w 3531775"/>
                <a:gd name="connsiteY1286" fmla="*/ 1108408 h 2810796"/>
                <a:gd name="connsiteX1287" fmla="*/ 1720980 w 3531775"/>
                <a:gd name="connsiteY1287" fmla="*/ 1101360 h 2810796"/>
                <a:gd name="connsiteX1288" fmla="*/ 1721075 w 3531775"/>
                <a:gd name="connsiteY1288" fmla="*/ 1118219 h 2810796"/>
                <a:gd name="connsiteX1289" fmla="*/ 1759271 w 3531775"/>
                <a:gd name="connsiteY1289" fmla="*/ 1100502 h 2810796"/>
                <a:gd name="connsiteX1290" fmla="*/ 1748984 w 3531775"/>
                <a:gd name="connsiteY1290" fmla="*/ 1100026 h 2810796"/>
                <a:gd name="connsiteX1291" fmla="*/ 1798609 w 3531775"/>
                <a:gd name="connsiteY1291" fmla="*/ 1076881 h 2810796"/>
                <a:gd name="connsiteX1292" fmla="*/ 1793465 w 3531775"/>
                <a:gd name="connsiteY1292" fmla="*/ 1078309 h 2810796"/>
                <a:gd name="connsiteX1293" fmla="*/ 1783369 w 3531775"/>
                <a:gd name="connsiteY1293" fmla="*/ 1077738 h 2810796"/>
                <a:gd name="connsiteX1294" fmla="*/ 1779749 w 3531775"/>
                <a:gd name="connsiteY1294" fmla="*/ 1083072 h 2810796"/>
                <a:gd name="connsiteX1295" fmla="*/ 1777940 w 3531775"/>
                <a:gd name="connsiteY1295" fmla="*/ 1079929 h 2810796"/>
                <a:gd name="connsiteX1296" fmla="*/ 1774701 w 3531775"/>
                <a:gd name="connsiteY1296" fmla="*/ 1077166 h 2810796"/>
                <a:gd name="connsiteX1297" fmla="*/ 1769843 w 3531775"/>
                <a:gd name="connsiteY1297" fmla="*/ 1079262 h 2810796"/>
                <a:gd name="connsiteX1298" fmla="*/ 1770891 w 3531775"/>
                <a:gd name="connsiteY1298" fmla="*/ 1074690 h 2810796"/>
                <a:gd name="connsiteX1299" fmla="*/ 1765748 w 3531775"/>
                <a:gd name="connsiteY1299" fmla="*/ 1071546 h 2810796"/>
                <a:gd name="connsiteX1300" fmla="*/ 1770891 w 3531775"/>
                <a:gd name="connsiteY1300" fmla="*/ 1088406 h 2810796"/>
                <a:gd name="connsiteX1301" fmla="*/ 1798609 w 3531775"/>
                <a:gd name="connsiteY1301" fmla="*/ 1076881 h 2810796"/>
                <a:gd name="connsiteX1302" fmla="*/ 1795847 w 3531775"/>
                <a:gd name="connsiteY1302" fmla="*/ 1111647 h 2810796"/>
                <a:gd name="connsiteX1303" fmla="*/ 1787941 w 3531775"/>
                <a:gd name="connsiteY1303" fmla="*/ 1110027 h 2810796"/>
                <a:gd name="connsiteX1304" fmla="*/ 1780226 w 3531775"/>
                <a:gd name="connsiteY1304" fmla="*/ 1112694 h 2810796"/>
                <a:gd name="connsiteX1305" fmla="*/ 1779559 w 3531775"/>
                <a:gd name="connsiteY1305" fmla="*/ 1119648 h 2810796"/>
                <a:gd name="connsiteX1306" fmla="*/ 1775463 w 3531775"/>
                <a:gd name="connsiteY1306" fmla="*/ 1117743 h 2810796"/>
                <a:gd name="connsiteX1307" fmla="*/ 1770415 w 3531775"/>
                <a:gd name="connsiteY1307" fmla="*/ 1116695 h 2810796"/>
                <a:gd name="connsiteX1308" fmla="*/ 1767843 w 3531775"/>
                <a:gd name="connsiteY1308" fmla="*/ 1120600 h 2810796"/>
                <a:gd name="connsiteX1309" fmla="*/ 1765271 w 3531775"/>
                <a:gd name="connsiteY1309" fmla="*/ 1116123 h 2810796"/>
                <a:gd name="connsiteX1310" fmla="*/ 1758318 w 3531775"/>
                <a:gd name="connsiteY1310" fmla="*/ 1115647 h 2810796"/>
                <a:gd name="connsiteX1311" fmla="*/ 1795847 w 3531775"/>
                <a:gd name="connsiteY1311" fmla="*/ 1111647 h 2810796"/>
                <a:gd name="connsiteX1312" fmla="*/ 1739649 w 3531775"/>
                <a:gd name="connsiteY1312" fmla="*/ 1284811 h 2810796"/>
                <a:gd name="connsiteX1313" fmla="*/ 1764319 w 3531775"/>
                <a:gd name="connsiteY1313" fmla="*/ 1261570 h 2810796"/>
                <a:gd name="connsiteX1314" fmla="*/ 1763652 w 3531775"/>
                <a:gd name="connsiteY1314" fmla="*/ 1267000 h 2810796"/>
                <a:gd name="connsiteX1315" fmla="*/ 1758318 w 3531775"/>
                <a:gd name="connsiteY1315" fmla="*/ 1273095 h 2810796"/>
                <a:gd name="connsiteX1316" fmla="*/ 1757366 w 3531775"/>
                <a:gd name="connsiteY1316" fmla="*/ 1274810 h 2810796"/>
                <a:gd name="connsiteX1317" fmla="*/ 1762700 w 3531775"/>
                <a:gd name="connsiteY1317" fmla="*/ 1279858 h 2810796"/>
                <a:gd name="connsiteX1318" fmla="*/ 1757842 w 3531775"/>
                <a:gd name="connsiteY1318" fmla="*/ 1281096 h 2810796"/>
                <a:gd name="connsiteX1319" fmla="*/ 1752127 w 3531775"/>
                <a:gd name="connsiteY1319" fmla="*/ 1281573 h 2810796"/>
                <a:gd name="connsiteX1320" fmla="*/ 1752698 w 3531775"/>
                <a:gd name="connsiteY1320" fmla="*/ 1287288 h 2810796"/>
                <a:gd name="connsiteX1321" fmla="*/ 1746698 w 3531775"/>
                <a:gd name="connsiteY1321" fmla="*/ 1282716 h 2810796"/>
                <a:gd name="connsiteX1322" fmla="*/ 1739649 w 3531775"/>
                <a:gd name="connsiteY1322" fmla="*/ 1284811 h 2810796"/>
                <a:gd name="connsiteX1323" fmla="*/ 1727552 w 3531775"/>
                <a:gd name="connsiteY1323" fmla="*/ 1238329 h 2810796"/>
                <a:gd name="connsiteX1324" fmla="*/ 1763462 w 3531775"/>
                <a:gd name="connsiteY1324" fmla="*/ 1226137 h 2810796"/>
                <a:gd name="connsiteX1325" fmla="*/ 1755556 w 3531775"/>
                <a:gd name="connsiteY1325" fmla="*/ 1222899 h 2810796"/>
                <a:gd name="connsiteX1326" fmla="*/ 1748126 w 3531775"/>
                <a:gd name="connsiteY1326" fmla="*/ 1226042 h 2810796"/>
                <a:gd name="connsiteX1327" fmla="*/ 1746412 w 3531775"/>
                <a:gd name="connsiteY1327" fmla="*/ 1227185 h 2810796"/>
                <a:gd name="connsiteX1328" fmla="*/ 1747936 w 3531775"/>
                <a:gd name="connsiteY1328" fmla="*/ 1236138 h 2810796"/>
                <a:gd name="connsiteX1329" fmla="*/ 1743745 w 3531775"/>
                <a:gd name="connsiteY1329" fmla="*/ 1232900 h 2810796"/>
                <a:gd name="connsiteX1330" fmla="*/ 1738601 w 3531775"/>
                <a:gd name="connsiteY1330" fmla="*/ 1230900 h 2810796"/>
                <a:gd name="connsiteX1331" fmla="*/ 1736315 w 3531775"/>
                <a:gd name="connsiteY1331" fmla="*/ 1236043 h 2810796"/>
                <a:gd name="connsiteX1332" fmla="*/ 1733458 w 3531775"/>
                <a:gd name="connsiteY1332" fmla="*/ 1229471 h 2810796"/>
                <a:gd name="connsiteX1333" fmla="*/ 1726409 w 3531775"/>
                <a:gd name="connsiteY1333" fmla="*/ 1228137 h 2810796"/>
                <a:gd name="connsiteX1334" fmla="*/ 1727552 w 3531775"/>
                <a:gd name="connsiteY1334" fmla="*/ 1238329 h 2810796"/>
                <a:gd name="connsiteX1335" fmla="*/ 1688881 w 3531775"/>
                <a:gd name="connsiteY1335" fmla="*/ 1210231 h 2810796"/>
                <a:gd name="connsiteX1336" fmla="*/ 1729553 w 3531775"/>
                <a:gd name="connsiteY1336" fmla="*/ 1191466 h 2810796"/>
                <a:gd name="connsiteX1337" fmla="*/ 1719456 w 3531775"/>
                <a:gd name="connsiteY1337" fmla="*/ 1188514 h 2810796"/>
                <a:gd name="connsiteX1338" fmla="*/ 1712503 w 3531775"/>
                <a:gd name="connsiteY1338" fmla="*/ 1194229 h 2810796"/>
                <a:gd name="connsiteX1339" fmla="*/ 1709264 w 3531775"/>
                <a:gd name="connsiteY1339" fmla="*/ 1194610 h 2810796"/>
                <a:gd name="connsiteX1340" fmla="*/ 1712693 w 3531775"/>
                <a:gd name="connsiteY1340" fmla="*/ 1204992 h 2810796"/>
                <a:gd name="connsiteX1341" fmla="*/ 1707169 w 3531775"/>
                <a:gd name="connsiteY1341" fmla="*/ 1201658 h 2810796"/>
                <a:gd name="connsiteX1342" fmla="*/ 1700692 w 3531775"/>
                <a:gd name="connsiteY1342" fmla="*/ 1199848 h 2810796"/>
                <a:gd name="connsiteX1343" fmla="*/ 1698882 w 3531775"/>
                <a:gd name="connsiteY1343" fmla="*/ 1206325 h 2810796"/>
                <a:gd name="connsiteX1344" fmla="*/ 1694310 w 3531775"/>
                <a:gd name="connsiteY1344" fmla="*/ 1198800 h 2810796"/>
                <a:gd name="connsiteX1345" fmla="*/ 1685833 w 3531775"/>
                <a:gd name="connsiteY1345" fmla="*/ 1197943 h 2810796"/>
                <a:gd name="connsiteX1346" fmla="*/ 1688881 w 3531775"/>
                <a:gd name="connsiteY1346" fmla="*/ 1210231 h 2810796"/>
                <a:gd name="connsiteX1347" fmla="*/ 1658877 w 3531775"/>
                <a:gd name="connsiteY1347" fmla="*/ 1126029 h 2810796"/>
                <a:gd name="connsiteX1348" fmla="*/ 1692119 w 3531775"/>
                <a:gd name="connsiteY1348" fmla="*/ 1118029 h 2810796"/>
                <a:gd name="connsiteX1349" fmla="*/ 1688881 w 3531775"/>
                <a:gd name="connsiteY1349" fmla="*/ 1122410 h 2810796"/>
                <a:gd name="connsiteX1350" fmla="*/ 1681166 w 3531775"/>
                <a:gd name="connsiteY1350" fmla="*/ 1125172 h 2810796"/>
                <a:gd name="connsiteX1351" fmla="*/ 1679451 w 3531775"/>
                <a:gd name="connsiteY1351" fmla="*/ 1126220 h 2810796"/>
                <a:gd name="connsiteX1352" fmla="*/ 1681070 w 3531775"/>
                <a:gd name="connsiteY1352" fmla="*/ 1135554 h 2810796"/>
                <a:gd name="connsiteX1353" fmla="*/ 1671450 w 3531775"/>
                <a:gd name="connsiteY1353" fmla="*/ 1129554 h 2810796"/>
                <a:gd name="connsiteX1354" fmla="*/ 1669069 w 3531775"/>
                <a:gd name="connsiteY1354" fmla="*/ 1134888 h 2810796"/>
                <a:gd name="connsiteX1355" fmla="*/ 1666116 w 3531775"/>
                <a:gd name="connsiteY1355" fmla="*/ 1127839 h 2810796"/>
                <a:gd name="connsiteX1356" fmla="*/ 1658877 w 3531775"/>
                <a:gd name="connsiteY1356" fmla="*/ 1126029 h 2810796"/>
                <a:gd name="connsiteX1357" fmla="*/ 1666688 w 3531775"/>
                <a:gd name="connsiteY1357" fmla="*/ 1006681 h 2810796"/>
                <a:gd name="connsiteX1358" fmla="*/ 1674308 w 3531775"/>
                <a:gd name="connsiteY1358" fmla="*/ 1038399 h 2810796"/>
                <a:gd name="connsiteX1359" fmla="*/ 1705359 w 3531775"/>
                <a:gd name="connsiteY1359" fmla="*/ 1018016 h 2810796"/>
                <a:gd name="connsiteX1360" fmla="*/ 1699454 w 3531775"/>
                <a:gd name="connsiteY1360" fmla="*/ 1020397 h 2810796"/>
                <a:gd name="connsiteX1361" fmla="*/ 1690405 w 3531775"/>
                <a:gd name="connsiteY1361" fmla="*/ 1020492 h 2810796"/>
                <a:gd name="connsiteX1362" fmla="*/ 1687547 w 3531775"/>
                <a:gd name="connsiteY1362" fmla="*/ 1018778 h 2810796"/>
                <a:gd name="connsiteX1363" fmla="*/ 1683833 w 3531775"/>
                <a:gd name="connsiteY1363" fmla="*/ 1028874 h 2810796"/>
                <a:gd name="connsiteX1364" fmla="*/ 1681356 w 3531775"/>
                <a:gd name="connsiteY1364" fmla="*/ 1023731 h 2810796"/>
                <a:gd name="connsiteX1365" fmla="*/ 1677356 w 3531775"/>
                <a:gd name="connsiteY1365" fmla="*/ 1017444 h 2810796"/>
                <a:gd name="connsiteX1366" fmla="*/ 1671926 w 3531775"/>
                <a:gd name="connsiteY1366" fmla="*/ 1021350 h 2810796"/>
                <a:gd name="connsiteX1367" fmla="*/ 1672974 w 3531775"/>
                <a:gd name="connsiteY1367" fmla="*/ 1012587 h 2810796"/>
                <a:gd name="connsiteX1368" fmla="*/ 1666688 w 3531775"/>
                <a:gd name="connsiteY1368" fmla="*/ 1006681 h 2810796"/>
                <a:gd name="connsiteX1369" fmla="*/ 1692215 w 3531775"/>
                <a:gd name="connsiteY1369" fmla="*/ 974677 h 2810796"/>
                <a:gd name="connsiteX1370" fmla="*/ 1687071 w 3531775"/>
                <a:gd name="connsiteY1370" fmla="*/ 980583 h 2810796"/>
                <a:gd name="connsiteX1371" fmla="*/ 1684595 w 3531775"/>
                <a:gd name="connsiteY1371" fmla="*/ 973248 h 2810796"/>
                <a:gd name="connsiteX1372" fmla="*/ 1680213 w 3531775"/>
                <a:gd name="connsiteY1372" fmla="*/ 976011 h 2810796"/>
                <a:gd name="connsiteX1373" fmla="*/ 1681451 w 3531775"/>
                <a:gd name="connsiteY1373" fmla="*/ 969343 h 2810796"/>
                <a:gd name="connsiteX1374" fmla="*/ 1681166 w 3531775"/>
                <a:gd name="connsiteY1374" fmla="*/ 989155 h 2810796"/>
                <a:gd name="connsiteX1375" fmla="*/ 1701168 w 3531775"/>
                <a:gd name="connsiteY1375" fmla="*/ 976487 h 2810796"/>
                <a:gd name="connsiteX1376" fmla="*/ 1694024 w 3531775"/>
                <a:gd name="connsiteY1376" fmla="*/ 974772 h 2810796"/>
                <a:gd name="connsiteX1377" fmla="*/ 1692215 w 3531775"/>
                <a:gd name="connsiteY1377" fmla="*/ 974677 h 2810796"/>
                <a:gd name="connsiteX1378" fmla="*/ 1732982 w 3531775"/>
                <a:gd name="connsiteY1378" fmla="*/ 929814 h 2810796"/>
                <a:gd name="connsiteX1379" fmla="*/ 1727648 w 3531775"/>
                <a:gd name="connsiteY1379" fmla="*/ 930767 h 2810796"/>
                <a:gd name="connsiteX1380" fmla="*/ 1720028 w 3531775"/>
                <a:gd name="connsiteY1380" fmla="*/ 927433 h 2810796"/>
                <a:gd name="connsiteX1381" fmla="*/ 1718027 w 3531775"/>
                <a:gd name="connsiteY1381" fmla="*/ 926957 h 2810796"/>
                <a:gd name="connsiteX1382" fmla="*/ 1712789 w 3531775"/>
                <a:gd name="connsiteY1382" fmla="*/ 934767 h 2810796"/>
                <a:gd name="connsiteX1383" fmla="*/ 1712122 w 3531775"/>
                <a:gd name="connsiteY1383" fmla="*/ 929243 h 2810796"/>
                <a:gd name="connsiteX1384" fmla="*/ 1709836 w 3531775"/>
                <a:gd name="connsiteY1384" fmla="*/ 923909 h 2810796"/>
                <a:gd name="connsiteX1385" fmla="*/ 1704407 w 3531775"/>
                <a:gd name="connsiteY1385" fmla="*/ 926100 h 2810796"/>
                <a:gd name="connsiteX1386" fmla="*/ 1706979 w 3531775"/>
                <a:gd name="connsiteY1386" fmla="*/ 918956 h 2810796"/>
                <a:gd name="connsiteX1387" fmla="*/ 1702883 w 3531775"/>
                <a:gd name="connsiteY1387" fmla="*/ 912765 h 2810796"/>
                <a:gd name="connsiteX1388" fmla="*/ 1732982 w 3531775"/>
                <a:gd name="connsiteY1388" fmla="*/ 929814 h 2810796"/>
                <a:gd name="connsiteX1389" fmla="*/ 1731362 w 3531775"/>
                <a:gd name="connsiteY1389" fmla="*/ 979059 h 2810796"/>
                <a:gd name="connsiteX1390" fmla="*/ 1731458 w 3531775"/>
                <a:gd name="connsiteY1390" fmla="*/ 969534 h 2810796"/>
                <a:gd name="connsiteX1391" fmla="*/ 1736411 w 3531775"/>
                <a:gd name="connsiteY1391" fmla="*/ 997251 h 2810796"/>
                <a:gd name="connsiteX1392" fmla="*/ 1764033 w 3531775"/>
                <a:gd name="connsiteY1392" fmla="*/ 979440 h 2810796"/>
                <a:gd name="connsiteX1393" fmla="*/ 1753270 w 3531775"/>
                <a:gd name="connsiteY1393" fmla="*/ 978868 h 2810796"/>
                <a:gd name="connsiteX1394" fmla="*/ 1749650 w 3531775"/>
                <a:gd name="connsiteY1394" fmla="*/ 976773 h 2810796"/>
                <a:gd name="connsiteX1395" fmla="*/ 1746507 w 3531775"/>
                <a:gd name="connsiteY1395" fmla="*/ 987536 h 2810796"/>
                <a:gd name="connsiteX1396" fmla="*/ 1737268 w 3531775"/>
                <a:gd name="connsiteY1396" fmla="*/ 974868 h 2810796"/>
                <a:gd name="connsiteX1397" fmla="*/ 1731362 w 3531775"/>
                <a:gd name="connsiteY1397" fmla="*/ 979059 h 2810796"/>
                <a:gd name="connsiteX1398" fmla="*/ 1750222 w 3531775"/>
                <a:gd name="connsiteY1398" fmla="*/ 884761 h 2810796"/>
                <a:gd name="connsiteX1399" fmla="*/ 1737649 w 3531775"/>
                <a:gd name="connsiteY1399" fmla="*/ 908383 h 2810796"/>
                <a:gd name="connsiteX1400" fmla="*/ 1769748 w 3531775"/>
                <a:gd name="connsiteY1400" fmla="*/ 913146 h 2810796"/>
                <a:gd name="connsiteX1401" fmla="*/ 1764414 w 3531775"/>
                <a:gd name="connsiteY1401" fmla="*/ 911526 h 2810796"/>
                <a:gd name="connsiteX1402" fmla="*/ 1758985 w 3531775"/>
                <a:gd name="connsiteY1402" fmla="*/ 905240 h 2810796"/>
                <a:gd name="connsiteX1403" fmla="*/ 1757366 w 3531775"/>
                <a:gd name="connsiteY1403" fmla="*/ 903906 h 2810796"/>
                <a:gd name="connsiteX1404" fmla="*/ 1749174 w 3531775"/>
                <a:gd name="connsiteY1404" fmla="*/ 908002 h 2810796"/>
                <a:gd name="connsiteX1405" fmla="*/ 1751079 w 3531775"/>
                <a:gd name="connsiteY1405" fmla="*/ 902954 h 2810796"/>
                <a:gd name="connsiteX1406" fmla="*/ 1751460 w 3531775"/>
                <a:gd name="connsiteY1406" fmla="*/ 897334 h 2810796"/>
                <a:gd name="connsiteX1407" fmla="*/ 1745745 w 3531775"/>
                <a:gd name="connsiteY1407" fmla="*/ 896572 h 2810796"/>
                <a:gd name="connsiteX1408" fmla="*/ 1751174 w 3531775"/>
                <a:gd name="connsiteY1408" fmla="*/ 891810 h 2810796"/>
                <a:gd name="connsiteX1409" fmla="*/ 1750222 w 3531775"/>
                <a:gd name="connsiteY1409" fmla="*/ 884761 h 2810796"/>
                <a:gd name="connsiteX1410" fmla="*/ 1789465 w 3531775"/>
                <a:gd name="connsiteY1410" fmla="*/ 864854 h 2810796"/>
                <a:gd name="connsiteX1411" fmla="*/ 1781750 w 3531775"/>
                <a:gd name="connsiteY1411" fmla="*/ 859996 h 2810796"/>
                <a:gd name="connsiteX1412" fmla="*/ 1780321 w 3531775"/>
                <a:gd name="connsiteY1412" fmla="*/ 856948 h 2810796"/>
                <a:gd name="connsiteX1413" fmla="*/ 1771463 w 3531775"/>
                <a:gd name="connsiteY1413" fmla="*/ 863425 h 2810796"/>
                <a:gd name="connsiteX1414" fmla="*/ 1772415 w 3531775"/>
                <a:gd name="connsiteY1414" fmla="*/ 850281 h 2810796"/>
                <a:gd name="connsiteX1415" fmla="*/ 1765652 w 3531775"/>
                <a:gd name="connsiteY1415" fmla="*/ 850471 h 2810796"/>
                <a:gd name="connsiteX1416" fmla="*/ 1771272 w 3531775"/>
                <a:gd name="connsiteY1416" fmla="*/ 843708 h 2810796"/>
                <a:gd name="connsiteX1417" fmla="*/ 1769177 w 3531775"/>
                <a:gd name="connsiteY1417" fmla="*/ 835326 h 2810796"/>
                <a:gd name="connsiteX1418" fmla="*/ 1758604 w 3531775"/>
                <a:gd name="connsiteY1418" fmla="*/ 842280 h 2810796"/>
                <a:gd name="connsiteX1419" fmla="*/ 1790132 w 3531775"/>
                <a:gd name="connsiteY1419" fmla="*/ 875712 h 2810796"/>
                <a:gd name="connsiteX1420" fmla="*/ 1789465 w 3531775"/>
                <a:gd name="connsiteY1420" fmla="*/ 864854 h 2810796"/>
                <a:gd name="connsiteX1421" fmla="*/ 1799466 w 3531775"/>
                <a:gd name="connsiteY1421" fmla="*/ 902859 h 2810796"/>
                <a:gd name="connsiteX1422" fmla="*/ 1793656 w 3531775"/>
                <a:gd name="connsiteY1422" fmla="*/ 905526 h 2810796"/>
                <a:gd name="connsiteX1423" fmla="*/ 1795180 w 3531775"/>
                <a:gd name="connsiteY1423" fmla="*/ 897239 h 2810796"/>
                <a:gd name="connsiteX1424" fmla="*/ 1794894 w 3531775"/>
                <a:gd name="connsiteY1424" fmla="*/ 922194 h 2810796"/>
                <a:gd name="connsiteX1425" fmla="*/ 1820993 w 3531775"/>
                <a:gd name="connsiteY1425" fmla="*/ 910574 h 2810796"/>
                <a:gd name="connsiteX1426" fmla="*/ 1811754 w 3531775"/>
                <a:gd name="connsiteY1426" fmla="*/ 906669 h 2810796"/>
                <a:gd name="connsiteX1427" fmla="*/ 1809372 w 3531775"/>
                <a:gd name="connsiteY1427" fmla="*/ 906192 h 2810796"/>
                <a:gd name="connsiteX1428" fmla="*/ 1804991 w 3531775"/>
                <a:gd name="connsiteY1428" fmla="*/ 915336 h 2810796"/>
                <a:gd name="connsiteX1429" fmla="*/ 1799466 w 3531775"/>
                <a:gd name="connsiteY1429" fmla="*/ 902859 h 2810796"/>
                <a:gd name="connsiteX1430" fmla="*/ 1840900 w 3531775"/>
                <a:gd name="connsiteY1430" fmla="*/ 810657 h 2810796"/>
                <a:gd name="connsiteX1431" fmla="*/ 1834994 w 3531775"/>
                <a:gd name="connsiteY1431" fmla="*/ 804656 h 2810796"/>
                <a:gd name="connsiteX1432" fmla="*/ 1833280 w 3531775"/>
                <a:gd name="connsiteY1432" fmla="*/ 803513 h 2810796"/>
                <a:gd name="connsiteX1433" fmla="*/ 1825469 w 3531775"/>
                <a:gd name="connsiteY1433" fmla="*/ 808942 h 2810796"/>
                <a:gd name="connsiteX1434" fmla="*/ 1826708 w 3531775"/>
                <a:gd name="connsiteY1434" fmla="*/ 797512 h 2810796"/>
                <a:gd name="connsiteX1435" fmla="*/ 1820897 w 3531775"/>
                <a:gd name="connsiteY1435" fmla="*/ 797512 h 2810796"/>
                <a:gd name="connsiteX1436" fmla="*/ 1825850 w 3531775"/>
                <a:gd name="connsiteY1436" fmla="*/ 791892 h 2810796"/>
                <a:gd name="connsiteX1437" fmla="*/ 1824231 w 3531775"/>
                <a:gd name="connsiteY1437" fmla="*/ 784653 h 2810796"/>
                <a:gd name="connsiteX1438" fmla="*/ 1814992 w 3531775"/>
                <a:gd name="connsiteY1438" fmla="*/ 790273 h 2810796"/>
                <a:gd name="connsiteX1439" fmla="*/ 1840805 w 3531775"/>
                <a:gd name="connsiteY1439" fmla="*/ 820086 h 2810796"/>
                <a:gd name="connsiteX1440" fmla="*/ 1840900 w 3531775"/>
                <a:gd name="connsiteY1440" fmla="*/ 810657 h 2810796"/>
                <a:gd name="connsiteX1441" fmla="*/ 1854711 w 3531775"/>
                <a:gd name="connsiteY1441" fmla="*/ 868759 h 2810796"/>
                <a:gd name="connsiteX1442" fmla="*/ 1847186 w 3531775"/>
                <a:gd name="connsiteY1442" fmla="*/ 868664 h 2810796"/>
                <a:gd name="connsiteX1443" fmla="*/ 1836995 w 3531775"/>
                <a:gd name="connsiteY1443" fmla="*/ 864092 h 2810796"/>
                <a:gd name="connsiteX1444" fmla="*/ 1834518 w 3531775"/>
                <a:gd name="connsiteY1444" fmla="*/ 860663 h 2810796"/>
                <a:gd name="connsiteX1445" fmla="*/ 1826327 w 3531775"/>
                <a:gd name="connsiteY1445" fmla="*/ 870093 h 2810796"/>
                <a:gd name="connsiteX1446" fmla="*/ 1828422 w 3531775"/>
                <a:gd name="connsiteY1446" fmla="*/ 853614 h 2810796"/>
                <a:gd name="connsiteX1447" fmla="*/ 1815944 w 3531775"/>
                <a:gd name="connsiteY1447" fmla="*/ 855710 h 2810796"/>
                <a:gd name="connsiteX1448" fmla="*/ 1820421 w 3531775"/>
                <a:gd name="connsiteY1448" fmla="*/ 846471 h 2810796"/>
                <a:gd name="connsiteX1449" fmla="*/ 1815563 w 3531775"/>
                <a:gd name="connsiteY1449" fmla="*/ 836946 h 2810796"/>
                <a:gd name="connsiteX1450" fmla="*/ 1805276 w 3531775"/>
                <a:gd name="connsiteY1450" fmla="*/ 847328 h 2810796"/>
                <a:gd name="connsiteX1451" fmla="*/ 1854711 w 3531775"/>
                <a:gd name="connsiteY1451" fmla="*/ 868759 h 2810796"/>
                <a:gd name="connsiteX1452" fmla="*/ 1880714 w 3531775"/>
                <a:gd name="connsiteY1452" fmla="*/ 800370 h 2810796"/>
                <a:gd name="connsiteX1453" fmla="*/ 1877571 w 3531775"/>
                <a:gd name="connsiteY1453" fmla="*/ 792559 h 2810796"/>
                <a:gd name="connsiteX1454" fmla="*/ 1876428 w 3531775"/>
                <a:gd name="connsiteY1454" fmla="*/ 790845 h 2810796"/>
                <a:gd name="connsiteX1455" fmla="*/ 1867094 w 3531775"/>
                <a:gd name="connsiteY1455" fmla="*/ 792273 h 2810796"/>
                <a:gd name="connsiteX1456" fmla="*/ 1870523 w 3531775"/>
                <a:gd name="connsiteY1456" fmla="*/ 787987 h 2810796"/>
                <a:gd name="connsiteX1457" fmla="*/ 1872713 w 3531775"/>
                <a:gd name="connsiteY1457" fmla="*/ 782748 h 2810796"/>
                <a:gd name="connsiteX1458" fmla="*/ 1867379 w 3531775"/>
                <a:gd name="connsiteY1458" fmla="*/ 780177 h 2810796"/>
                <a:gd name="connsiteX1459" fmla="*/ 1874142 w 3531775"/>
                <a:gd name="connsiteY1459" fmla="*/ 777319 h 2810796"/>
                <a:gd name="connsiteX1460" fmla="*/ 1875476 w 3531775"/>
                <a:gd name="connsiteY1460" fmla="*/ 770080 h 2810796"/>
                <a:gd name="connsiteX1461" fmla="*/ 1864903 w 3531775"/>
                <a:gd name="connsiteY1461" fmla="*/ 771128 h 2810796"/>
                <a:gd name="connsiteX1462" fmla="*/ 1876809 w 3531775"/>
                <a:gd name="connsiteY1462" fmla="*/ 808561 h 2810796"/>
                <a:gd name="connsiteX1463" fmla="*/ 1880714 w 3531775"/>
                <a:gd name="connsiteY1463" fmla="*/ 800370 h 2810796"/>
                <a:gd name="connsiteX1464" fmla="*/ 1887287 w 3531775"/>
                <a:gd name="connsiteY1464" fmla="*/ 847709 h 2810796"/>
                <a:gd name="connsiteX1465" fmla="*/ 1879095 w 3531775"/>
                <a:gd name="connsiteY1465" fmla="*/ 851614 h 2810796"/>
                <a:gd name="connsiteX1466" fmla="*/ 1876428 w 3531775"/>
                <a:gd name="connsiteY1466" fmla="*/ 851900 h 2810796"/>
                <a:gd name="connsiteX1467" fmla="*/ 1877952 w 3531775"/>
                <a:gd name="connsiteY1467" fmla="*/ 845518 h 2810796"/>
                <a:gd name="connsiteX1468" fmla="*/ 1877571 w 3531775"/>
                <a:gd name="connsiteY1468" fmla="*/ 838470 h 2810796"/>
                <a:gd name="connsiteX1469" fmla="*/ 1870808 w 3531775"/>
                <a:gd name="connsiteY1469" fmla="*/ 837993 h 2810796"/>
                <a:gd name="connsiteX1470" fmla="*/ 1876428 w 3531775"/>
                <a:gd name="connsiteY1470" fmla="*/ 831707 h 2810796"/>
                <a:gd name="connsiteX1471" fmla="*/ 1862998 w 3531775"/>
                <a:gd name="connsiteY1471" fmla="*/ 852852 h 2810796"/>
                <a:gd name="connsiteX1472" fmla="*/ 1894240 w 3531775"/>
                <a:gd name="connsiteY1472" fmla="*/ 855519 h 2810796"/>
                <a:gd name="connsiteX1473" fmla="*/ 1887287 w 3531775"/>
                <a:gd name="connsiteY1473" fmla="*/ 847709 h 2810796"/>
                <a:gd name="connsiteX1474" fmla="*/ 1915100 w 3531775"/>
                <a:gd name="connsiteY1474" fmla="*/ 732933 h 2810796"/>
                <a:gd name="connsiteX1475" fmla="*/ 1896431 w 3531775"/>
                <a:gd name="connsiteY1475" fmla="*/ 759317 h 2810796"/>
                <a:gd name="connsiteX1476" fmla="*/ 1933197 w 3531775"/>
                <a:gd name="connsiteY1476" fmla="*/ 769890 h 2810796"/>
                <a:gd name="connsiteX1477" fmla="*/ 1927196 w 3531775"/>
                <a:gd name="connsiteY1477" fmla="*/ 767127 h 2810796"/>
                <a:gd name="connsiteX1478" fmla="*/ 1922053 w 3531775"/>
                <a:gd name="connsiteY1478" fmla="*/ 758745 h 2810796"/>
                <a:gd name="connsiteX1479" fmla="*/ 1912909 w 3531775"/>
                <a:gd name="connsiteY1479" fmla="*/ 761031 h 2810796"/>
                <a:gd name="connsiteX1480" fmla="*/ 1912433 w 3531775"/>
                <a:gd name="connsiteY1480" fmla="*/ 755412 h 2810796"/>
                <a:gd name="connsiteX1481" fmla="*/ 1914528 w 3531775"/>
                <a:gd name="connsiteY1481" fmla="*/ 748173 h 2810796"/>
                <a:gd name="connsiteX1482" fmla="*/ 1907956 w 3531775"/>
                <a:gd name="connsiteY1482" fmla="*/ 746458 h 2810796"/>
                <a:gd name="connsiteX1483" fmla="*/ 1915100 w 3531775"/>
                <a:gd name="connsiteY1483" fmla="*/ 741410 h 2810796"/>
                <a:gd name="connsiteX1484" fmla="*/ 1915100 w 3531775"/>
                <a:gd name="connsiteY1484" fmla="*/ 732933 h 2810796"/>
                <a:gd name="connsiteX1485" fmla="*/ 2078168 w 3531775"/>
                <a:gd name="connsiteY1485" fmla="*/ 741696 h 2810796"/>
                <a:gd name="connsiteX1486" fmla="*/ 2277717 w 3531775"/>
                <a:gd name="connsiteY1486" fmla="*/ 693213 h 2810796"/>
                <a:gd name="connsiteX1487" fmla="*/ 1896812 w 3531775"/>
                <a:gd name="connsiteY1487" fmla="*/ 580628 h 2810796"/>
                <a:gd name="connsiteX1488" fmla="*/ 2078168 w 3531775"/>
                <a:gd name="connsiteY1488" fmla="*/ 741696 h 2810796"/>
                <a:gd name="connsiteX1489" fmla="*/ 2101218 w 3531775"/>
                <a:gd name="connsiteY1489" fmla="*/ 572246 h 2810796"/>
                <a:gd name="connsiteX1490" fmla="*/ 1894049 w 3531775"/>
                <a:gd name="connsiteY1490" fmla="*/ 506523 h 2810796"/>
                <a:gd name="connsiteX1491" fmla="*/ 2101218 w 3531775"/>
                <a:gd name="connsiteY1491" fmla="*/ 572246 h 2810796"/>
                <a:gd name="connsiteX1492" fmla="*/ 2004063 w 3531775"/>
                <a:gd name="connsiteY1492" fmla="*/ 469185 h 2810796"/>
                <a:gd name="connsiteX1493" fmla="*/ 2166941 w 3531775"/>
                <a:gd name="connsiteY1493" fmla="*/ 503856 h 2810796"/>
                <a:gd name="connsiteX1494" fmla="*/ 2004063 w 3531775"/>
                <a:gd name="connsiteY1494" fmla="*/ 469185 h 2810796"/>
                <a:gd name="connsiteX1495" fmla="*/ 2185134 w 3531775"/>
                <a:gd name="connsiteY1495" fmla="*/ 508524 h 2810796"/>
                <a:gd name="connsiteX1496" fmla="*/ 1963582 w 3531775"/>
                <a:gd name="connsiteY1496" fmla="*/ 468233 h 2810796"/>
                <a:gd name="connsiteX1497" fmla="*/ 1771844 w 3531775"/>
                <a:gd name="connsiteY1497" fmla="*/ 457946 h 2810796"/>
                <a:gd name="connsiteX1498" fmla="*/ 1906622 w 3531775"/>
                <a:gd name="connsiteY1498" fmla="*/ 437943 h 2810796"/>
                <a:gd name="connsiteX1499" fmla="*/ 1905003 w 3531775"/>
                <a:gd name="connsiteY1499" fmla="*/ 437181 h 2810796"/>
                <a:gd name="connsiteX1500" fmla="*/ 1941960 w 3531775"/>
                <a:gd name="connsiteY1500" fmla="*/ 464613 h 2810796"/>
                <a:gd name="connsiteX1501" fmla="*/ 1941770 w 3531775"/>
                <a:gd name="connsiteY1501" fmla="*/ 464423 h 2810796"/>
                <a:gd name="connsiteX1502" fmla="*/ 2093122 w 3531775"/>
                <a:gd name="connsiteY1502" fmla="*/ 553767 h 2810796"/>
                <a:gd name="connsiteX1503" fmla="*/ 2092265 w 3531775"/>
                <a:gd name="connsiteY1503" fmla="*/ 553767 h 2810796"/>
                <a:gd name="connsiteX1504" fmla="*/ 2093503 w 3531775"/>
                <a:gd name="connsiteY1504" fmla="*/ 553767 h 2810796"/>
                <a:gd name="connsiteX1505" fmla="*/ 2093122 w 3531775"/>
                <a:gd name="connsiteY1505" fmla="*/ 553767 h 2810796"/>
                <a:gd name="connsiteX1506" fmla="*/ 2100647 w 3531775"/>
                <a:gd name="connsiteY1506" fmla="*/ 553482 h 2810796"/>
                <a:gd name="connsiteX1507" fmla="*/ 2097504 w 3531775"/>
                <a:gd name="connsiteY1507" fmla="*/ 553672 h 2810796"/>
                <a:gd name="connsiteX1508" fmla="*/ 2101314 w 3531775"/>
                <a:gd name="connsiteY1508" fmla="*/ 553482 h 2810796"/>
                <a:gd name="connsiteX1509" fmla="*/ 2100647 w 3531775"/>
                <a:gd name="connsiteY1509" fmla="*/ 553482 h 2810796"/>
                <a:gd name="connsiteX1510" fmla="*/ 2110458 w 3531775"/>
                <a:gd name="connsiteY1510" fmla="*/ 552720 h 2810796"/>
                <a:gd name="connsiteX1511" fmla="*/ 2109029 w 3531775"/>
                <a:gd name="connsiteY1511" fmla="*/ 552815 h 2810796"/>
                <a:gd name="connsiteX1512" fmla="*/ 2139223 w 3531775"/>
                <a:gd name="connsiteY1512" fmla="*/ 548243 h 2810796"/>
                <a:gd name="connsiteX1513" fmla="*/ 2139223 w 3531775"/>
                <a:gd name="connsiteY1513" fmla="*/ 548243 h 2810796"/>
                <a:gd name="connsiteX1514" fmla="*/ 2140556 w 3531775"/>
                <a:gd name="connsiteY1514" fmla="*/ 547957 h 2810796"/>
                <a:gd name="connsiteX1515" fmla="*/ 2139223 w 3531775"/>
                <a:gd name="connsiteY1515" fmla="*/ 548243 h 2810796"/>
                <a:gd name="connsiteX1516" fmla="*/ 2154558 w 3531775"/>
                <a:gd name="connsiteY1516" fmla="*/ 544623 h 2810796"/>
                <a:gd name="connsiteX1517" fmla="*/ 2153415 w 3531775"/>
                <a:gd name="connsiteY1517" fmla="*/ 544909 h 2810796"/>
                <a:gd name="connsiteX1518" fmla="*/ 2162178 w 3531775"/>
                <a:gd name="connsiteY1518" fmla="*/ 542433 h 2810796"/>
                <a:gd name="connsiteX1519" fmla="*/ 2161607 w 3531775"/>
                <a:gd name="connsiteY1519" fmla="*/ 542623 h 2810796"/>
                <a:gd name="connsiteX1520" fmla="*/ 2216471 w 3531775"/>
                <a:gd name="connsiteY1520" fmla="*/ 521573 h 2810796"/>
                <a:gd name="connsiteX1521" fmla="*/ 2185134 w 3531775"/>
                <a:gd name="connsiteY1521" fmla="*/ 508524 h 2810796"/>
                <a:gd name="connsiteX1522" fmla="*/ 2406494 w 3531775"/>
                <a:gd name="connsiteY1522" fmla="*/ 617109 h 2810796"/>
                <a:gd name="connsiteX1523" fmla="*/ 2469645 w 3531775"/>
                <a:gd name="connsiteY1523" fmla="*/ 510143 h 2810796"/>
                <a:gd name="connsiteX1524" fmla="*/ 2406494 w 3531775"/>
                <a:gd name="connsiteY1524" fmla="*/ 617109 h 2810796"/>
                <a:gd name="connsiteX1525" fmla="*/ 2502887 w 3531775"/>
                <a:gd name="connsiteY1525" fmla="*/ 512619 h 2810796"/>
                <a:gd name="connsiteX1526" fmla="*/ 2456120 w 3531775"/>
                <a:gd name="connsiteY1526" fmla="*/ 587391 h 2810796"/>
                <a:gd name="connsiteX1527" fmla="*/ 2533939 w 3531775"/>
                <a:gd name="connsiteY1527" fmla="*/ 514239 h 2810796"/>
                <a:gd name="connsiteX1528" fmla="*/ 2502887 w 3531775"/>
                <a:gd name="connsiteY1528" fmla="*/ 512619 h 2810796"/>
                <a:gd name="connsiteX1529" fmla="*/ 2503173 w 3531775"/>
                <a:gd name="connsiteY1529" fmla="*/ 586819 h 2810796"/>
                <a:gd name="connsiteX1530" fmla="*/ 2590327 w 3531775"/>
                <a:gd name="connsiteY1530" fmla="*/ 528907 h 2810796"/>
                <a:gd name="connsiteX1531" fmla="*/ 2559561 w 3531775"/>
                <a:gd name="connsiteY1531" fmla="*/ 521763 h 2810796"/>
                <a:gd name="connsiteX1532" fmla="*/ 2503173 w 3531775"/>
                <a:gd name="connsiteY1532" fmla="*/ 586819 h 2810796"/>
                <a:gd name="connsiteX1533" fmla="*/ 2713104 w 3531775"/>
                <a:gd name="connsiteY1533" fmla="*/ 501951 h 2810796"/>
                <a:gd name="connsiteX1534" fmla="*/ 2548322 w 3531775"/>
                <a:gd name="connsiteY1534" fmla="*/ 475948 h 2810796"/>
                <a:gd name="connsiteX1535" fmla="*/ 2547560 w 3531775"/>
                <a:gd name="connsiteY1535" fmla="*/ 476424 h 2810796"/>
                <a:gd name="connsiteX1536" fmla="*/ 2792352 w 3531775"/>
                <a:gd name="connsiteY1536" fmla="*/ 547386 h 2810796"/>
                <a:gd name="connsiteX1537" fmla="*/ 2793209 w 3531775"/>
                <a:gd name="connsiteY1537" fmla="*/ 547386 h 2810796"/>
                <a:gd name="connsiteX1538" fmla="*/ 2713104 w 3531775"/>
                <a:gd name="connsiteY1538" fmla="*/ 501951 h 2810796"/>
                <a:gd name="connsiteX1539" fmla="*/ 2617664 w 3531775"/>
                <a:gd name="connsiteY1539" fmla="*/ 828087 h 2810796"/>
                <a:gd name="connsiteX1540" fmla="*/ 2617568 w 3531775"/>
                <a:gd name="connsiteY1540" fmla="*/ 828183 h 2810796"/>
                <a:gd name="connsiteX1541" fmla="*/ 2619474 w 3531775"/>
                <a:gd name="connsiteY1541" fmla="*/ 826944 h 2810796"/>
                <a:gd name="connsiteX1542" fmla="*/ 2619093 w 3531775"/>
                <a:gd name="connsiteY1542" fmla="*/ 827230 h 2810796"/>
                <a:gd name="connsiteX1543" fmla="*/ 2613759 w 3531775"/>
                <a:gd name="connsiteY1543" fmla="*/ 785225 h 2810796"/>
                <a:gd name="connsiteX1544" fmla="*/ 2613854 w 3531775"/>
                <a:gd name="connsiteY1544" fmla="*/ 785225 h 2810796"/>
                <a:gd name="connsiteX1545" fmla="*/ 2613568 w 3531775"/>
                <a:gd name="connsiteY1545" fmla="*/ 785320 h 2810796"/>
                <a:gd name="connsiteX1546" fmla="*/ 2613759 w 3531775"/>
                <a:gd name="connsiteY1546" fmla="*/ 785320 h 2810796"/>
                <a:gd name="connsiteX1547" fmla="*/ 2616616 w 3531775"/>
                <a:gd name="connsiteY1547" fmla="*/ 797512 h 2810796"/>
                <a:gd name="connsiteX1548" fmla="*/ 2603471 w 3531775"/>
                <a:gd name="connsiteY1548" fmla="*/ 800274 h 2810796"/>
                <a:gd name="connsiteX1549" fmla="*/ 2612139 w 3531775"/>
                <a:gd name="connsiteY1549" fmla="*/ 813990 h 2810796"/>
                <a:gd name="connsiteX1550" fmla="*/ 2594709 w 3531775"/>
                <a:gd name="connsiteY1550" fmla="*/ 807894 h 2810796"/>
                <a:gd name="connsiteX1551" fmla="*/ 2597280 w 3531775"/>
                <a:gd name="connsiteY1551" fmla="*/ 818277 h 2810796"/>
                <a:gd name="connsiteX1552" fmla="*/ 2586422 w 3531775"/>
                <a:gd name="connsiteY1552" fmla="*/ 813419 h 2810796"/>
                <a:gd name="connsiteX1553" fmla="*/ 2616807 w 3531775"/>
                <a:gd name="connsiteY1553" fmla="*/ 828754 h 2810796"/>
                <a:gd name="connsiteX1554" fmla="*/ 2616616 w 3531775"/>
                <a:gd name="connsiteY1554" fmla="*/ 828849 h 2810796"/>
                <a:gd name="connsiteX1555" fmla="*/ 2617664 w 3531775"/>
                <a:gd name="connsiteY1555" fmla="*/ 828087 h 2810796"/>
                <a:gd name="connsiteX1556" fmla="*/ 2579183 w 3531775"/>
                <a:gd name="connsiteY1556" fmla="*/ 757126 h 2810796"/>
                <a:gd name="connsiteX1557" fmla="*/ 2574039 w 3531775"/>
                <a:gd name="connsiteY1557" fmla="*/ 760746 h 2810796"/>
                <a:gd name="connsiteX1558" fmla="*/ 2585088 w 3531775"/>
                <a:gd name="connsiteY1558" fmla="*/ 764841 h 2810796"/>
                <a:gd name="connsiteX1559" fmla="*/ 2573182 w 3531775"/>
                <a:gd name="connsiteY1559" fmla="*/ 767699 h 2810796"/>
                <a:gd name="connsiteX1560" fmla="*/ 2578040 w 3531775"/>
                <a:gd name="connsiteY1560" fmla="*/ 775795 h 2810796"/>
                <a:gd name="connsiteX1561" fmla="*/ 2566419 w 3531775"/>
                <a:gd name="connsiteY1561" fmla="*/ 777700 h 2810796"/>
                <a:gd name="connsiteX1562" fmla="*/ 2589565 w 3531775"/>
                <a:gd name="connsiteY1562" fmla="*/ 778653 h 2810796"/>
                <a:gd name="connsiteX1563" fmla="*/ 2588327 w 3531775"/>
                <a:gd name="connsiteY1563" fmla="*/ 779700 h 2810796"/>
                <a:gd name="connsiteX1564" fmla="*/ 2570896 w 3531775"/>
                <a:gd name="connsiteY1564" fmla="*/ 748077 h 2810796"/>
                <a:gd name="connsiteX1565" fmla="*/ 2579183 w 3531775"/>
                <a:gd name="connsiteY1565" fmla="*/ 757126 h 2810796"/>
                <a:gd name="connsiteX1566" fmla="*/ 2571277 w 3531775"/>
                <a:gd name="connsiteY1566" fmla="*/ 825706 h 2810796"/>
                <a:gd name="connsiteX1567" fmla="*/ 2559657 w 3531775"/>
                <a:gd name="connsiteY1567" fmla="*/ 839613 h 2810796"/>
                <a:gd name="connsiteX1568" fmla="*/ 2552418 w 3531775"/>
                <a:gd name="connsiteY1568" fmla="*/ 832469 h 2810796"/>
                <a:gd name="connsiteX1569" fmla="*/ 2547941 w 3531775"/>
                <a:gd name="connsiteY1569" fmla="*/ 847995 h 2810796"/>
                <a:gd name="connsiteX1570" fmla="*/ 2541654 w 3531775"/>
                <a:gd name="connsiteY1570" fmla="*/ 834850 h 2810796"/>
                <a:gd name="connsiteX1571" fmla="*/ 2532606 w 3531775"/>
                <a:gd name="connsiteY1571" fmla="*/ 844185 h 2810796"/>
                <a:gd name="connsiteX1572" fmla="*/ 2530415 w 3531775"/>
                <a:gd name="connsiteY1572" fmla="*/ 831135 h 2810796"/>
                <a:gd name="connsiteX1573" fmla="*/ 2521176 w 3531775"/>
                <a:gd name="connsiteY1573" fmla="*/ 833326 h 2810796"/>
                <a:gd name="connsiteX1574" fmla="*/ 2571277 w 3531775"/>
                <a:gd name="connsiteY1574" fmla="*/ 825706 h 2810796"/>
                <a:gd name="connsiteX1575" fmla="*/ 2554513 w 3531775"/>
                <a:gd name="connsiteY1575" fmla="*/ 798369 h 2810796"/>
                <a:gd name="connsiteX1576" fmla="*/ 2545369 w 3531775"/>
                <a:gd name="connsiteY1576" fmla="*/ 793226 h 2810796"/>
                <a:gd name="connsiteX1577" fmla="*/ 2545369 w 3531775"/>
                <a:gd name="connsiteY1577" fmla="*/ 793226 h 2810796"/>
                <a:gd name="connsiteX1578" fmla="*/ 2545274 w 3531775"/>
                <a:gd name="connsiteY1578" fmla="*/ 793226 h 2810796"/>
                <a:gd name="connsiteX1579" fmla="*/ 2545369 w 3531775"/>
                <a:gd name="connsiteY1579" fmla="*/ 793226 h 2810796"/>
                <a:gd name="connsiteX1580" fmla="*/ 2545083 w 3531775"/>
                <a:gd name="connsiteY1580" fmla="*/ 793607 h 2810796"/>
                <a:gd name="connsiteX1581" fmla="*/ 2545083 w 3531775"/>
                <a:gd name="connsiteY1581" fmla="*/ 793607 h 2810796"/>
                <a:gd name="connsiteX1582" fmla="*/ 2545083 w 3531775"/>
                <a:gd name="connsiteY1582" fmla="*/ 793607 h 2810796"/>
                <a:gd name="connsiteX1583" fmla="*/ 2545083 w 3531775"/>
                <a:gd name="connsiteY1583" fmla="*/ 793607 h 2810796"/>
                <a:gd name="connsiteX1584" fmla="*/ 2543464 w 3531775"/>
                <a:gd name="connsiteY1584" fmla="*/ 806275 h 2810796"/>
                <a:gd name="connsiteX1585" fmla="*/ 2535082 w 3531775"/>
                <a:gd name="connsiteY1585" fmla="*/ 797036 h 2810796"/>
                <a:gd name="connsiteX1586" fmla="*/ 2529272 w 3531775"/>
                <a:gd name="connsiteY1586" fmla="*/ 796083 h 2810796"/>
                <a:gd name="connsiteX1587" fmla="*/ 2524414 w 3531775"/>
                <a:gd name="connsiteY1587" fmla="*/ 789035 h 2810796"/>
                <a:gd name="connsiteX1588" fmla="*/ 2559942 w 3531775"/>
                <a:gd name="connsiteY1588" fmla="*/ 809895 h 2810796"/>
                <a:gd name="connsiteX1589" fmla="*/ 2558228 w 3531775"/>
                <a:gd name="connsiteY1589" fmla="*/ 789130 h 2810796"/>
                <a:gd name="connsiteX1590" fmla="*/ 2554513 w 3531775"/>
                <a:gd name="connsiteY1590" fmla="*/ 798369 h 2810796"/>
                <a:gd name="connsiteX1591" fmla="*/ 2541273 w 3531775"/>
                <a:gd name="connsiteY1591" fmla="*/ 751697 h 2810796"/>
                <a:gd name="connsiteX1592" fmla="*/ 2550322 w 3531775"/>
                <a:gd name="connsiteY1592" fmla="*/ 776081 h 2810796"/>
                <a:gd name="connsiteX1593" fmla="*/ 2541273 w 3531775"/>
                <a:gd name="connsiteY1593" fmla="*/ 751697 h 2810796"/>
                <a:gd name="connsiteX1594" fmla="*/ 2517461 w 3531775"/>
                <a:gd name="connsiteY1594" fmla="*/ 779796 h 2810796"/>
                <a:gd name="connsiteX1595" fmla="*/ 2517937 w 3531775"/>
                <a:gd name="connsiteY1595" fmla="*/ 779319 h 2810796"/>
                <a:gd name="connsiteX1596" fmla="*/ 2517461 w 3531775"/>
                <a:gd name="connsiteY1596" fmla="*/ 779796 h 2810796"/>
                <a:gd name="connsiteX1597" fmla="*/ 2518032 w 3531775"/>
                <a:gd name="connsiteY1597" fmla="*/ 779224 h 2810796"/>
                <a:gd name="connsiteX1598" fmla="*/ 2518032 w 3531775"/>
                <a:gd name="connsiteY1598" fmla="*/ 779224 h 2810796"/>
                <a:gd name="connsiteX1599" fmla="*/ 2518032 w 3531775"/>
                <a:gd name="connsiteY1599" fmla="*/ 779129 h 2810796"/>
                <a:gd name="connsiteX1600" fmla="*/ 2518032 w 3531775"/>
                <a:gd name="connsiteY1600" fmla="*/ 779129 h 2810796"/>
                <a:gd name="connsiteX1601" fmla="*/ 2518127 w 3531775"/>
                <a:gd name="connsiteY1601" fmla="*/ 778843 h 2810796"/>
                <a:gd name="connsiteX1602" fmla="*/ 2518127 w 3531775"/>
                <a:gd name="connsiteY1602" fmla="*/ 778938 h 2810796"/>
                <a:gd name="connsiteX1603" fmla="*/ 2518223 w 3531775"/>
                <a:gd name="connsiteY1603" fmla="*/ 778748 h 2810796"/>
                <a:gd name="connsiteX1604" fmla="*/ 2518127 w 3531775"/>
                <a:gd name="connsiteY1604" fmla="*/ 778843 h 2810796"/>
                <a:gd name="connsiteX1605" fmla="*/ 2518223 w 3531775"/>
                <a:gd name="connsiteY1605" fmla="*/ 778367 h 2810796"/>
                <a:gd name="connsiteX1606" fmla="*/ 2518223 w 3531775"/>
                <a:gd name="connsiteY1606" fmla="*/ 778748 h 2810796"/>
                <a:gd name="connsiteX1607" fmla="*/ 2518223 w 3531775"/>
                <a:gd name="connsiteY1607" fmla="*/ 778272 h 2810796"/>
                <a:gd name="connsiteX1608" fmla="*/ 2518223 w 3531775"/>
                <a:gd name="connsiteY1608" fmla="*/ 778367 h 2810796"/>
                <a:gd name="connsiteX1609" fmla="*/ 2510984 w 3531775"/>
                <a:gd name="connsiteY1609" fmla="*/ 768461 h 2810796"/>
                <a:gd name="connsiteX1610" fmla="*/ 2517080 w 3531775"/>
                <a:gd name="connsiteY1610" fmla="*/ 765127 h 2810796"/>
                <a:gd name="connsiteX1611" fmla="*/ 2506317 w 3531775"/>
                <a:gd name="connsiteY1611" fmla="*/ 759888 h 2810796"/>
                <a:gd name="connsiteX1612" fmla="*/ 2518413 w 3531775"/>
                <a:gd name="connsiteY1612" fmla="*/ 758745 h 2810796"/>
                <a:gd name="connsiteX1613" fmla="*/ 2518318 w 3531775"/>
                <a:gd name="connsiteY1613" fmla="*/ 758841 h 2810796"/>
                <a:gd name="connsiteX1614" fmla="*/ 2518509 w 3531775"/>
                <a:gd name="connsiteY1614" fmla="*/ 758745 h 2810796"/>
                <a:gd name="connsiteX1615" fmla="*/ 2518413 w 3531775"/>
                <a:gd name="connsiteY1615" fmla="*/ 758745 h 2810796"/>
                <a:gd name="connsiteX1616" fmla="*/ 2512508 w 3531775"/>
                <a:gd name="connsiteY1616" fmla="*/ 752840 h 2810796"/>
                <a:gd name="connsiteX1617" fmla="*/ 2521366 w 3531775"/>
                <a:gd name="connsiteY1617" fmla="*/ 751221 h 2810796"/>
                <a:gd name="connsiteX1618" fmla="*/ 2503745 w 3531775"/>
                <a:gd name="connsiteY1618" fmla="*/ 745601 h 2810796"/>
                <a:gd name="connsiteX1619" fmla="*/ 2517461 w 3531775"/>
                <a:gd name="connsiteY1619" fmla="*/ 779796 h 2810796"/>
                <a:gd name="connsiteX1620" fmla="*/ 2517461 w 3531775"/>
                <a:gd name="connsiteY1620" fmla="*/ 779796 h 2810796"/>
                <a:gd name="connsiteX1621" fmla="*/ 2551560 w 3531775"/>
                <a:gd name="connsiteY1621" fmla="*/ 848852 h 2810796"/>
                <a:gd name="connsiteX1622" fmla="*/ 2552132 w 3531775"/>
                <a:gd name="connsiteY1622" fmla="*/ 848471 h 2810796"/>
                <a:gd name="connsiteX1623" fmla="*/ 2551560 w 3531775"/>
                <a:gd name="connsiteY1623" fmla="*/ 848852 h 2810796"/>
                <a:gd name="connsiteX1624" fmla="*/ 2520794 w 3531775"/>
                <a:gd name="connsiteY1624" fmla="*/ 817419 h 2810796"/>
                <a:gd name="connsiteX1625" fmla="*/ 2505840 w 3531775"/>
                <a:gd name="connsiteY1625" fmla="*/ 821325 h 2810796"/>
                <a:gd name="connsiteX1626" fmla="*/ 2504031 w 3531775"/>
                <a:gd name="connsiteY1626" fmla="*/ 809990 h 2810796"/>
                <a:gd name="connsiteX1627" fmla="*/ 2491458 w 3531775"/>
                <a:gd name="connsiteY1627" fmla="*/ 820848 h 2810796"/>
                <a:gd name="connsiteX1628" fmla="*/ 2495839 w 3531775"/>
                <a:gd name="connsiteY1628" fmla="*/ 805227 h 2810796"/>
                <a:gd name="connsiteX1629" fmla="*/ 2483266 w 3531775"/>
                <a:gd name="connsiteY1629" fmla="*/ 807894 h 2810796"/>
                <a:gd name="connsiteX1630" fmla="*/ 2484600 w 3531775"/>
                <a:gd name="connsiteY1630" fmla="*/ 802941 h 2810796"/>
                <a:gd name="connsiteX1631" fmla="*/ 2471645 w 3531775"/>
                <a:gd name="connsiteY1631" fmla="*/ 805323 h 2810796"/>
                <a:gd name="connsiteX1632" fmla="*/ 2520794 w 3531775"/>
                <a:gd name="connsiteY1632" fmla="*/ 817419 h 2810796"/>
                <a:gd name="connsiteX1633" fmla="*/ 2481742 w 3531775"/>
                <a:gd name="connsiteY1633" fmla="*/ 779510 h 2810796"/>
                <a:gd name="connsiteX1634" fmla="*/ 2474312 w 3531775"/>
                <a:gd name="connsiteY1634" fmla="*/ 761508 h 2810796"/>
                <a:gd name="connsiteX1635" fmla="*/ 2482790 w 3531775"/>
                <a:gd name="connsiteY1635" fmla="*/ 757793 h 2810796"/>
                <a:gd name="connsiteX1636" fmla="*/ 2464883 w 3531775"/>
                <a:gd name="connsiteY1636" fmla="*/ 752268 h 2810796"/>
                <a:gd name="connsiteX1637" fmla="*/ 2483647 w 3531775"/>
                <a:gd name="connsiteY1637" fmla="*/ 748173 h 2810796"/>
                <a:gd name="connsiteX1638" fmla="*/ 2476979 w 3531775"/>
                <a:gd name="connsiteY1638" fmla="*/ 735219 h 2810796"/>
                <a:gd name="connsiteX1639" fmla="*/ 2476979 w 3531775"/>
                <a:gd name="connsiteY1639" fmla="*/ 735314 h 2810796"/>
                <a:gd name="connsiteX1640" fmla="*/ 2477075 w 3531775"/>
                <a:gd name="connsiteY1640" fmla="*/ 735219 h 2810796"/>
                <a:gd name="connsiteX1641" fmla="*/ 2476979 w 3531775"/>
                <a:gd name="connsiteY1641" fmla="*/ 735314 h 2810796"/>
                <a:gd name="connsiteX1642" fmla="*/ 2485171 w 3531775"/>
                <a:gd name="connsiteY1642" fmla="*/ 735695 h 2810796"/>
                <a:gd name="connsiteX1643" fmla="*/ 2480409 w 3531775"/>
                <a:gd name="connsiteY1643" fmla="*/ 722455 h 2810796"/>
                <a:gd name="connsiteX1644" fmla="*/ 2481742 w 3531775"/>
                <a:gd name="connsiteY1644" fmla="*/ 779510 h 2810796"/>
                <a:gd name="connsiteX1645" fmla="*/ 2495553 w 3531775"/>
                <a:gd name="connsiteY1645" fmla="*/ 713216 h 2810796"/>
                <a:gd name="connsiteX1646" fmla="*/ 2510698 w 3531775"/>
                <a:gd name="connsiteY1646" fmla="*/ 721122 h 2810796"/>
                <a:gd name="connsiteX1647" fmla="*/ 2510508 w 3531775"/>
                <a:gd name="connsiteY1647" fmla="*/ 721312 h 2810796"/>
                <a:gd name="connsiteX1648" fmla="*/ 2510793 w 3531775"/>
                <a:gd name="connsiteY1648" fmla="*/ 721122 h 2810796"/>
                <a:gd name="connsiteX1649" fmla="*/ 2510698 w 3531775"/>
                <a:gd name="connsiteY1649" fmla="*/ 721217 h 2810796"/>
                <a:gd name="connsiteX1650" fmla="*/ 2511651 w 3531775"/>
                <a:gd name="connsiteY1650" fmla="*/ 720169 h 2810796"/>
                <a:gd name="connsiteX1651" fmla="*/ 2511555 w 3531775"/>
                <a:gd name="connsiteY1651" fmla="*/ 720264 h 2810796"/>
                <a:gd name="connsiteX1652" fmla="*/ 2511746 w 3531775"/>
                <a:gd name="connsiteY1652" fmla="*/ 719883 h 2810796"/>
                <a:gd name="connsiteX1653" fmla="*/ 2511555 w 3531775"/>
                <a:gd name="connsiteY1653" fmla="*/ 720074 h 2810796"/>
                <a:gd name="connsiteX1654" fmla="*/ 2511936 w 3531775"/>
                <a:gd name="connsiteY1654" fmla="*/ 719502 h 2810796"/>
                <a:gd name="connsiteX1655" fmla="*/ 2511746 w 3531775"/>
                <a:gd name="connsiteY1655" fmla="*/ 719883 h 2810796"/>
                <a:gd name="connsiteX1656" fmla="*/ 2512032 w 3531775"/>
                <a:gd name="connsiteY1656" fmla="*/ 719407 h 2810796"/>
                <a:gd name="connsiteX1657" fmla="*/ 2511936 w 3531775"/>
                <a:gd name="connsiteY1657" fmla="*/ 719598 h 2810796"/>
                <a:gd name="connsiteX1658" fmla="*/ 2504411 w 3531775"/>
                <a:gd name="connsiteY1658" fmla="*/ 705120 h 2810796"/>
                <a:gd name="connsiteX1659" fmla="*/ 2512889 w 3531775"/>
                <a:gd name="connsiteY1659" fmla="*/ 704929 h 2810796"/>
                <a:gd name="connsiteX1660" fmla="*/ 2511746 w 3531775"/>
                <a:gd name="connsiteY1660" fmla="*/ 689689 h 2810796"/>
                <a:gd name="connsiteX1661" fmla="*/ 2525843 w 3531775"/>
                <a:gd name="connsiteY1661" fmla="*/ 697976 h 2810796"/>
                <a:gd name="connsiteX1662" fmla="*/ 2530891 w 3531775"/>
                <a:gd name="connsiteY1662" fmla="*/ 686832 h 2810796"/>
                <a:gd name="connsiteX1663" fmla="*/ 2541464 w 3531775"/>
                <a:gd name="connsiteY1663" fmla="*/ 691404 h 2810796"/>
                <a:gd name="connsiteX1664" fmla="*/ 2533844 w 3531775"/>
                <a:gd name="connsiteY1664" fmla="*/ 674354 h 2810796"/>
                <a:gd name="connsiteX1665" fmla="*/ 2495553 w 3531775"/>
                <a:gd name="connsiteY1665" fmla="*/ 713216 h 2810796"/>
                <a:gd name="connsiteX1666" fmla="*/ 2527748 w 3531775"/>
                <a:gd name="connsiteY1666" fmla="*/ 726075 h 2810796"/>
                <a:gd name="connsiteX1667" fmla="*/ 2536796 w 3531775"/>
                <a:gd name="connsiteY1667" fmla="*/ 730551 h 2810796"/>
                <a:gd name="connsiteX1668" fmla="*/ 2545274 w 3531775"/>
                <a:gd name="connsiteY1668" fmla="*/ 737695 h 2810796"/>
                <a:gd name="connsiteX1669" fmla="*/ 2548608 w 3531775"/>
                <a:gd name="connsiteY1669" fmla="*/ 723312 h 2810796"/>
                <a:gd name="connsiteX1670" fmla="*/ 2553275 w 3531775"/>
                <a:gd name="connsiteY1670" fmla="*/ 737886 h 2810796"/>
                <a:gd name="connsiteX1671" fmla="*/ 2558990 w 3531775"/>
                <a:gd name="connsiteY1671" fmla="*/ 729885 h 2810796"/>
                <a:gd name="connsiteX1672" fmla="*/ 2566419 w 3531775"/>
                <a:gd name="connsiteY1672" fmla="*/ 746268 h 2810796"/>
                <a:gd name="connsiteX1673" fmla="*/ 2566324 w 3531775"/>
                <a:gd name="connsiteY1673" fmla="*/ 746268 h 2810796"/>
                <a:gd name="connsiteX1674" fmla="*/ 2566705 w 3531775"/>
                <a:gd name="connsiteY1674" fmla="*/ 746268 h 2810796"/>
                <a:gd name="connsiteX1675" fmla="*/ 2566419 w 3531775"/>
                <a:gd name="connsiteY1675" fmla="*/ 746268 h 2810796"/>
                <a:gd name="connsiteX1676" fmla="*/ 2567276 w 3531775"/>
                <a:gd name="connsiteY1676" fmla="*/ 746077 h 2810796"/>
                <a:gd name="connsiteX1677" fmla="*/ 2567181 w 3531775"/>
                <a:gd name="connsiteY1677" fmla="*/ 746077 h 2810796"/>
                <a:gd name="connsiteX1678" fmla="*/ 2567276 w 3531775"/>
                <a:gd name="connsiteY1678" fmla="*/ 746077 h 2810796"/>
                <a:gd name="connsiteX1679" fmla="*/ 2567276 w 3531775"/>
                <a:gd name="connsiteY1679" fmla="*/ 746077 h 2810796"/>
                <a:gd name="connsiteX1680" fmla="*/ 2527748 w 3531775"/>
                <a:gd name="connsiteY1680" fmla="*/ 726075 h 2810796"/>
                <a:gd name="connsiteX1681" fmla="*/ 2570039 w 3531775"/>
                <a:gd name="connsiteY1681" fmla="*/ 679497 h 2810796"/>
                <a:gd name="connsiteX1682" fmla="*/ 2575849 w 3531775"/>
                <a:gd name="connsiteY1682" fmla="*/ 676735 h 2810796"/>
                <a:gd name="connsiteX1683" fmla="*/ 2575087 w 3531775"/>
                <a:gd name="connsiteY1683" fmla="*/ 687594 h 2810796"/>
                <a:gd name="connsiteX1684" fmla="*/ 2594232 w 3531775"/>
                <a:gd name="connsiteY1684" fmla="*/ 682450 h 2810796"/>
                <a:gd name="connsiteX1685" fmla="*/ 2584898 w 3531775"/>
                <a:gd name="connsiteY1685" fmla="*/ 695214 h 2810796"/>
                <a:gd name="connsiteX1686" fmla="*/ 2586993 w 3531775"/>
                <a:gd name="connsiteY1686" fmla="*/ 697595 h 2810796"/>
                <a:gd name="connsiteX1687" fmla="*/ 2598423 w 3531775"/>
                <a:gd name="connsiteY1687" fmla="*/ 701405 h 2810796"/>
                <a:gd name="connsiteX1688" fmla="*/ 2599852 w 3531775"/>
                <a:gd name="connsiteY1688" fmla="*/ 713883 h 2810796"/>
                <a:gd name="connsiteX1689" fmla="*/ 2554799 w 3531775"/>
                <a:gd name="connsiteY1689" fmla="*/ 682736 h 2810796"/>
                <a:gd name="connsiteX1690" fmla="*/ 2570039 w 3531775"/>
                <a:gd name="connsiteY1690" fmla="*/ 679497 h 2810796"/>
                <a:gd name="connsiteX1691" fmla="*/ 2608425 w 3531775"/>
                <a:gd name="connsiteY1691" fmla="*/ 724836 h 2810796"/>
                <a:gd name="connsiteX1692" fmla="*/ 2622331 w 3531775"/>
                <a:gd name="connsiteY1692" fmla="*/ 738933 h 2810796"/>
                <a:gd name="connsiteX1693" fmla="*/ 2635761 w 3531775"/>
                <a:gd name="connsiteY1693" fmla="*/ 743410 h 2810796"/>
                <a:gd name="connsiteX1694" fmla="*/ 2618997 w 3531775"/>
                <a:gd name="connsiteY1694" fmla="*/ 754364 h 2810796"/>
                <a:gd name="connsiteX1695" fmla="*/ 2631380 w 3531775"/>
                <a:gd name="connsiteY1695" fmla="*/ 758936 h 2810796"/>
                <a:gd name="connsiteX1696" fmla="*/ 2615283 w 3531775"/>
                <a:gd name="connsiteY1696" fmla="*/ 767794 h 2810796"/>
                <a:gd name="connsiteX1697" fmla="*/ 2650906 w 3531775"/>
                <a:gd name="connsiteY1697" fmla="*/ 734838 h 2810796"/>
                <a:gd name="connsiteX1698" fmla="*/ 2608425 w 3531775"/>
                <a:gd name="connsiteY1698" fmla="*/ 724836 h 2810796"/>
                <a:gd name="connsiteX1699" fmla="*/ 2705199 w 3531775"/>
                <a:gd name="connsiteY1699" fmla="*/ 544623 h 2810796"/>
                <a:gd name="connsiteX1700" fmla="*/ 2703865 w 3531775"/>
                <a:gd name="connsiteY1700" fmla="*/ 544623 h 2810796"/>
                <a:gd name="connsiteX1701" fmla="*/ 2747013 w 3531775"/>
                <a:gd name="connsiteY1701" fmla="*/ 559101 h 2810796"/>
                <a:gd name="connsiteX1702" fmla="*/ 2746537 w 3531775"/>
                <a:gd name="connsiteY1702" fmla="*/ 558720 h 2810796"/>
                <a:gd name="connsiteX1703" fmla="*/ 2775207 w 3531775"/>
                <a:gd name="connsiteY1703" fmla="*/ 620538 h 2810796"/>
                <a:gd name="connsiteX1704" fmla="*/ 2652144 w 3531775"/>
                <a:gd name="connsiteY1704" fmla="*/ 543576 h 2810796"/>
                <a:gd name="connsiteX1705" fmla="*/ 2606043 w 3531775"/>
                <a:gd name="connsiteY1705" fmla="*/ 538051 h 2810796"/>
                <a:gd name="connsiteX1706" fmla="*/ 2604424 w 3531775"/>
                <a:gd name="connsiteY1706" fmla="*/ 539385 h 2810796"/>
                <a:gd name="connsiteX1707" fmla="*/ 2705199 w 3531775"/>
                <a:gd name="connsiteY1707" fmla="*/ 544623 h 2810796"/>
                <a:gd name="connsiteX1708" fmla="*/ 2795115 w 3531775"/>
                <a:gd name="connsiteY1708" fmla="*/ 556149 h 2810796"/>
                <a:gd name="connsiteX1709" fmla="*/ 2800068 w 3531775"/>
                <a:gd name="connsiteY1709" fmla="*/ 632063 h 2810796"/>
                <a:gd name="connsiteX1710" fmla="*/ 2806735 w 3531775"/>
                <a:gd name="connsiteY1710" fmla="*/ 627586 h 2810796"/>
                <a:gd name="connsiteX1711" fmla="*/ 2805592 w 3531775"/>
                <a:gd name="connsiteY1711" fmla="*/ 628539 h 2810796"/>
                <a:gd name="connsiteX1712" fmla="*/ 2807402 w 3531775"/>
                <a:gd name="connsiteY1712" fmla="*/ 627110 h 2810796"/>
                <a:gd name="connsiteX1713" fmla="*/ 2806735 w 3531775"/>
                <a:gd name="connsiteY1713" fmla="*/ 627586 h 2810796"/>
                <a:gd name="connsiteX1714" fmla="*/ 2807973 w 3531775"/>
                <a:gd name="connsiteY1714" fmla="*/ 626634 h 2810796"/>
                <a:gd name="connsiteX1715" fmla="*/ 2807878 w 3531775"/>
                <a:gd name="connsiteY1715" fmla="*/ 626729 h 2810796"/>
                <a:gd name="connsiteX1716" fmla="*/ 2808450 w 3531775"/>
                <a:gd name="connsiteY1716" fmla="*/ 626253 h 2810796"/>
                <a:gd name="connsiteX1717" fmla="*/ 2807973 w 3531775"/>
                <a:gd name="connsiteY1717" fmla="*/ 626634 h 2810796"/>
                <a:gd name="connsiteX1718" fmla="*/ 2809783 w 3531775"/>
                <a:gd name="connsiteY1718" fmla="*/ 625014 h 2810796"/>
                <a:gd name="connsiteX1719" fmla="*/ 2809688 w 3531775"/>
                <a:gd name="connsiteY1719" fmla="*/ 625110 h 2810796"/>
                <a:gd name="connsiteX1720" fmla="*/ 2810069 w 3531775"/>
                <a:gd name="connsiteY1720" fmla="*/ 624729 h 2810796"/>
                <a:gd name="connsiteX1721" fmla="*/ 2809878 w 3531775"/>
                <a:gd name="connsiteY1721" fmla="*/ 624919 h 2810796"/>
                <a:gd name="connsiteX1722" fmla="*/ 2810926 w 3531775"/>
                <a:gd name="connsiteY1722" fmla="*/ 623871 h 2810796"/>
                <a:gd name="connsiteX1723" fmla="*/ 2810354 w 3531775"/>
                <a:gd name="connsiteY1723" fmla="*/ 624443 h 2810796"/>
                <a:gd name="connsiteX1724" fmla="*/ 2811402 w 3531775"/>
                <a:gd name="connsiteY1724" fmla="*/ 623395 h 2810796"/>
                <a:gd name="connsiteX1725" fmla="*/ 2810926 w 3531775"/>
                <a:gd name="connsiteY1725" fmla="*/ 623871 h 2810796"/>
                <a:gd name="connsiteX1726" fmla="*/ 2814736 w 3531775"/>
                <a:gd name="connsiteY1726" fmla="*/ 619585 h 2810796"/>
                <a:gd name="connsiteX1727" fmla="*/ 2814641 w 3531775"/>
                <a:gd name="connsiteY1727" fmla="*/ 619680 h 2810796"/>
                <a:gd name="connsiteX1728" fmla="*/ 2816927 w 3531775"/>
                <a:gd name="connsiteY1728" fmla="*/ 616347 h 2810796"/>
                <a:gd name="connsiteX1729" fmla="*/ 2816927 w 3531775"/>
                <a:gd name="connsiteY1729" fmla="*/ 616347 h 2810796"/>
                <a:gd name="connsiteX1730" fmla="*/ 2817022 w 3531775"/>
                <a:gd name="connsiteY1730" fmla="*/ 616251 h 2810796"/>
                <a:gd name="connsiteX1731" fmla="*/ 2816927 w 3531775"/>
                <a:gd name="connsiteY1731" fmla="*/ 616347 h 2810796"/>
                <a:gd name="connsiteX1732" fmla="*/ 2817784 w 3531775"/>
                <a:gd name="connsiteY1732" fmla="*/ 614918 h 2810796"/>
                <a:gd name="connsiteX1733" fmla="*/ 2817689 w 3531775"/>
                <a:gd name="connsiteY1733" fmla="*/ 615013 h 2810796"/>
                <a:gd name="connsiteX1734" fmla="*/ 2818070 w 3531775"/>
                <a:gd name="connsiteY1734" fmla="*/ 614442 h 2810796"/>
                <a:gd name="connsiteX1735" fmla="*/ 2817784 w 3531775"/>
                <a:gd name="connsiteY1735" fmla="*/ 614918 h 2810796"/>
                <a:gd name="connsiteX1736" fmla="*/ 2818641 w 3531775"/>
                <a:gd name="connsiteY1736" fmla="*/ 613203 h 2810796"/>
                <a:gd name="connsiteX1737" fmla="*/ 2818356 w 3531775"/>
                <a:gd name="connsiteY1737" fmla="*/ 613680 h 2810796"/>
                <a:gd name="connsiteX1738" fmla="*/ 2818736 w 3531775"/>
                <a:gd name="connsiteY1738" fmla="*/ 613013 h 2810796"/>
                <a:gd name="connsiteX1739" fmla="*/ 2818641 w 3531775"/>
                <a:gd name="connsiteY1739" fmla="*/ 613203 h 2810796"/>
                <a:gd name="connsiteX1740" fmla="*/ 2819308 w 3531775"/>
                <a:gd name="connsiteY1740" fmla="*/ 611870 h 2810796"/>
                <a:gd name="connsiteX1741" fmla="*/ 2819213 w 3531775"/>
                <a:gd name="connsiteY1741" fmla="*/ 612060 h 2810796"/>
                <a:gd name="connsiteX1742" fmla="*/ 2819308 w 3531775"/>
                <a:gd name="connsiteY1742" fmla="*/ 611870 h 2810796"/>
                <a:gd name="connsiteX1743" fmla="*/ 2819308 w 3531775"/>
                <a:gd name="connsiteY1743" fmla="*/ 611965 h 2810796"/>
                <a:gd name="connsiteX1744" fmla="*/ 2795115 w 3531775"/>
                <a:gd name="connsiteY1744" fmla="*/ 556149 h 2810796"/>
                <a:gd name="connsiteX1745" fmla="*/ 2961326 w 3531775"/>
                <a:gd name="connsiteY1745" fmla="*/ 485664 h 2810796"/>
                <a:gd name="connsiteX1746" fmla="*/ 2956277 w 3531775"/>
                <a:gd name="connsiteY1746" fmla="*/ 462518 h 2810796"/>
                <a:gd name="connsiteX1747" fmla="*/ 2980757 w 3531775"/>
                <a:gd name="connsiteY1747" fmla="*/ 509000 h 2810796"/>
                <a:gd name="connsiteX1748" fmla="*/ 2961326 w 3531775"/>
                <a:gd name="connsiteY1748" fmla="*/ 485664 h 2810796"/>
                <a:gd name="connsiteX1749" fmla="*/ 2717676 w 3531775"/>
                <a:gd name="connsiteY1749" fmla="*/ 691880 h 2810796"/>
                <a:gd name="connsiteX1750" fmla="*/ 2798067 w 3531775"/>
                <a:gd name="connsiteY1750" fmla="*/ 667591 h 2810796"/>
                <a:gd name="connsiteX1751" fmla="*/ 2939704 w 3531775"/>
                <a:gd name="connsiteY1751" fmla="*/ 613680 h 2810796"/>
                <a:gd name="connsiteX1752" fmla="*/ 3139443 w 3531775"/>
                <a:gd name="connsiteY1752" fmla="*/ 557958 h 2810796"/>
                <a:gd name="connsiteX1753" fmla="*/ 2952086 w 3531775"/>
                <a:gd name="connsiteY1753" fmla="*/ 592058 h 2810796"/>
                <a:gd name="connsiteX1754" fmla="*/ 2843120 w 3531775"/>
                <a:gd name="connsiteY1754" fmla="*/ 645874 h 2810796"/>
                <a:gd name="connsiteX1755" fmla="*/ 2843120 w 3531775"/>
                <a:gd name="connsiteY1755" fmla="*/ 645874 h 2810796"/>
                <a:gd name="connsiteX1756" fmla="*/ 3008284 w 3531775"/>
                <a:gd name="connsiteY1756" fmla="*/ 527574 h 2810796"/>
                <a:gd name="connsiteX1757" fmla="*/ 3008093 w 3531775"/>
                <a:gd name="connsiteY1757" fmla="*/ 527669 h 2810796"/>
                <a:gd name="connsiteX1758" fmla="*/ 3008379 w 3531775"/>
                <a:gd name="connsiteY1758" fmla="*/ 527574 h 2810796"/>
                <a:gd name="connsiteX1759" fmla="*/ 3008284 w 3531775"/>
                <a:gd name="connsiteY1759" fmla="*/ 527574 h 2810796"/>
                <a:gd name="connsiteX1760" fmla="*/ 3106487 w 3531775"/>
                <a:gd name="connsiteY1760" fmla="*/ 500904 h 2810796"/>
                <a:gd name="connsiteX1761" fmla="*/ 3072197 w 3531775"/>
                <a:gd name="connsiteY1761" fmla="*/ 438229 h 2810796"/>
                <a:gd name="connsiteX1762" fmla="*/ 3071340 w 3531775"/>
                <a:gd name="connsiteY1762" fmla="*/ 438801 h 2810796"/>
                <a:gd name="connsiteX1763" fmla="*/ 3092771 w 3531775"/>
                <a:gd name="connsiteY1763" fmla="*/ 431943 h 2810796"/>
                <a:gd name="connsiteX1764" fmla="*/ 3091913 w 3531775"/>
                <a:gd name="connsiteY1764" fmla="*/ 431943 h 2810796"/>
                <a:gd name="connsiteX1765" fmla="*/ 3093628 w 3531775"/>
                <a:gd name="connsiteY1765" fmla="*/ 431847 h 2810796"/>
                <a:gd name="connsiteX1766" fmla="*/ 3124965 w 3531775"/>
                <a:gd name="connsiteY1766" fmla="*/ 463661 h 2810796"/>
                <a:gd name="connsiteX1767" fmla="*/ 3068101 w 3531775"/>
                <a:gd name="connsiteY1767" fmla="*/ 426609 h 2810796"/>
                <a:gd name="connsiteX1768" fmla="*/ 3068196 w 3531775"/>
                <a:gd name="connsiteY1768" fmla="*/ 426513 h 2810796"/>
                <a:gd name="connsiteX1769" fmla="*/ 3058004 w 3531775"/>
                <a:gd name="connsiteY1769" fmla="*/ 434895 h 2810796"/>
                <a:gd name="connsiteX1770" fmla="*/ 3058195 w 3531775"/>
                <a:gd name="connsiteY1770" fmla="*/ 434610 h 2810796"/>
                <a:gd name="connsiteX1771" fmla="*/ 3056861 w 3531775"/>
                <a:gd name="connsiteY1771" fmla="*/ 436134 h 2810796"/>
                <a:gd name="connsiteX1772" fmla="*/ 3056957 w 3531775"/>
                <a:gd name="connsiteY1772" fmla="*/ 436038 h 2810796"/>
                <a:gd name="connsiteX1773" fmla="*/ 3055909 w 3531775"/>
                <a:gd name="connsiteY1773" fmla="*/ 437467 h 2810796"/>
                <a:gd name="connsiteX1774" fmla="*/ 3056004 w 3531775"/>
                <a:gd name="connsiteY1774" fmla="*/ 437277 h 2810796"/>
                <a:gd name="connsiteX1775" fmla="*/ 3081817 w 3531775"/>
                <a:gd name="connsiteY1775" fmla="*/ 500523 h 2810796"/>
                <a:gd name="connsiteX1776" fmla="*/ 3012761 w 3531775"/>
                <a:gd name="connsiteY1776" fmla="*/ 492522 h 2810796"/>
                <a:gd name="connsiteX1777" fmla="*/ 3018285 w 3531775"/>
                <a:gd name="connsiteY1777" fmla="*/ 458136 h 2810796"/>
                <a:gd name="connsiteX1778" fmla="*/ 3033525 w 3531775"/>
                <a:gd name="connsiteY1778" fmla="*/ 471281 h 2810796"/>
                <a:gd name="connsiteX1779" fmla="*/ 3001521 w 3531775"/>
                <a:gd name="connsiteY1779" fmla="*/ 460708 h 2810796"/>
                <a:gd name="connsiteX1780" fmla="*/ 3001521 w 3531775"/>
                <a:gd name="connsiteY1780" fmla="*/ 460708 h 2810796"/>
                <a:gd name="connsiteX1781" fmla="*/ 2999331 w 3531775"/>
                <a:gd name="connsiteY1781" fmla="*/ 464613 h 2810796"/>
                <a:gd name="connsiteX1782" fmla="*/ 2999426 w 3531775"/>
                <a:gd name="connsiteY1782" fmla="*/ 464328 h 2810796"/>
                <a:gd name="connsiteX1783" fmla="*/ 2999235 w 3531775"/>
                <a:gd name="connsiteY1783" fmla="*/ 464709 h 2810796"/>
                <a:gd name="connsiteX1784" fmla="*/ 2999235 w 3531775"/>
                <a:gd name="connsiteY1784" fmla="*/ 464613 h 2810796"/>
                <a:gd name="connsiteX1785" fmla="*/ 3034192 w 3531775"/>
                <a:gd name="connsiteY1785" fmla="*/ 509476 h 2810796"/>
                <a:gd name="connsiteX1786" fmla="*/ 2842740 w 3531775"/>
                <a:gd name="connsiteY1786" fmla="*/ 637778 h 2810796"/>
                <a:gd name="connsiteX1787" fmla="*/ 2714724 w 3531775"/>
                <a:gd name="connsiteY1787" fmla="*/ 694928 h 2810796"/>
                <a:gd name="connsiteX1788" fmla="*/ 2717676 w 3531775"/>
                <a:gd name="connsiteY1788" fmla="*/ 691880 h 2810796"/>
                <a:gd name="connsiteX1789" fmla="*/ 2734059 w 3531775"/>
                <a:gd name="connsiteY1789" fmla="*/ 631872 h 2810796"/>
                <a:gd name="connsiteX1790" fmla="*/ 2752061 w 3531775"/>
                <a:gd name="connsiteY1790" fmla="*/ 586248 h 2810796"/>
                <a:gd name="connsiteX1791" fmla="*/ 2703865 w 3531775"/>
                <a:gd name="connsiteY1791" fmla="*/ 572055 h 2810796"/>
                <a:gd name="connsiteX1792" fmla="*/ 2742536 w 3531775"/>
                <a:gd name="connsiteY1792" fmla="*/ 585200 h 2810796"/>
                <a:gd name="connsiteX1793" fmla="*/ 2679862 w 3531775"/>
                <a:gd name="connsiteY1793" fmla="*/ 575294 h 2810796"/>
                <a:gd name="connsiteX1794" fmla="*/ 2660621 w 3531775"/>
                <a:gd name="connsiteY1794" fmla="*/ 579771 h 2810796"/>
                <a:gd name="connsiteX1795" fmla="*/ 2734059 w 3531775"/>
                <a:gd name="connsiteY1795" fmla="*/ 631872 h 2810796"/>
                <a:gd name="connsiteX1796" fmla="*/ 2958183 w 3531775"/>
                <a:gd name="connsiteY1796" fmla="*/ 745029 h 2810796"/>
                <a:gd name="connsiteX1797" fmla="*/ 2756634 w 3531775"/>
                <a:gd name="connsiteY1797" fmla="*/ 736457 h 2810796"/>
                <a:gd name="connsiteX1798" fmla="*/ 2756729 w 3531775"/>
                <a:gd name="connsiteY1798" fmla="*/ 736362 h 2810796"/>
                <a:gd name="connsiteX1799" fmla="*/ 2731678 w 3531775"/>
                <a:gd name="connsiteY1799" fmla="*/ 760365 h 2810796"/>
                <a:gd name="connsiteX1800" fmla="*/ 2958183 w 3531775"/>
                <a:gd name="connsiteY1800" fmla="*/ 745029 h 2810796"/>
                <a:gd name="connsiteX1801" fmla="*/ 2962183 w 3531775"/>
                <a:gd name="connsiteY1801" fmla="*/ 1018302 h 2810796"/>
                <a:gd name="connsiteX1802" fmla="*/ 2987234 w 3531775"/>
                <a:gd name="connsiteY1802" fmla="*/ 1037066 h 2810796"/>
                <a:gd name="connsiteX1803" fmla="*/ 2974375 w 3531775"/>
                <a:gd name="connsiteY1803" fmla="*/ 916670 h 2810796"/>
                <a:gd name="connsiteX1804" fmla="*/ 2962183 w 3531775"/>
                <a:gd name="connsiteY1804" fmla="*/ 1018302 h 2810796"/>
                <a:gd name="connsiteX1805" fmla="*/ 2878839 w 3531775"/>
                <a:gd name="connsiteY1805" fmla="*/ 935815 h 2810796"/>
                <a:gd name="connsiteX1806" fmla="*/ 2898556 w 3531775"/>
                <a:gd name="connsiteY1806" fmla="*/ 918194 h 2810796"/>
                <a:gd name="connsiteX1807" fmla="*/ 2898461 w 3531775"/>
                <a:gd name="connsiteY1807" fmla="*/ 918289 h 2810796"/>
                <a:gd name="connsiteX1808" fmla="*/ 2898651 w 3531775"/>
                <a:gd name="connsiteY1808" fmla="*/ 918003 h 2810796"/>
                <a:gd name="connsiteX1809" fmla="*/ 2898556 w 3531775"/>
                <a:gd name="connsiteY1809" fmla="*/ 918194 h 2810796"/>
                <a:gd name="connsiteX1810" fmla="*/ 2902937 w 3531775"/>
                <a:gd name="connsiteY1810" fmla="*/ 884571 h 2810796"/>
                <a:gd name="connsiteX1811" fmla="*/ 2894936 w 3531775"/>
                <a:gd name="connsiteY1811" fmla="*/ 912288 h 2810796"/>
                <a:gd name="connsiteX1812" fmla="*/ 2894936 w 3531775"/>
                <a:gd name="connsiteY1812" fmla="*/ 912288 h 2810796"/>
                <a:gd name="connsiteX1813" fmla="*/ 2878839 w 3531775"/>
                <a:gd name="connsiteY1813" fmla="*/ 935815 h 2810796"/>
                <a:gd name="connsiteX1814" fmla="*/ 2802353 w 3531775"/>
                <a:gd name="connsiteY1814" fmla="*/ 926100 h 2810796"/>
                <a:gd name="connsiteX1815" fmla="*/ 2852169 w 3531775"/>
                <a:gd name="connsiteY1815" fmla="*/ 909717 h 2810796"/>
                <a:gd name="connsiteX1816" fmla="*/ 2852074 w 3531775"/>
                <a:gd name="connsiteY1816" fmla="*/ 909812 h 2810796"/>
                <a:gd name="connsiteX1817" fmla="*/ 2852265 w 3531775"/>
                <a:gd name="connsiteY1817" fmla="*/ 909717 h 2810796"/>
                <a:gd name="connsiteX1818" fmla="*/ 2852265 w 3531775"/>
                <a:gd name="connsiteY1818" fmla="*/ 909717 h 2810796"/>
                <a:gd name="connsiteX1819" fmla="*/ 2862361 w 3531775"/>
                <a:gd name="connsiteY1819" fmla="*/ 892857 h 2810796"/>
                <a:gd name="connsiteX1820" fmla="*/ 2862361 w 3531775"/>
                <a:gd name="connsiteY1820" fmla="*/ 893048 h 2810796"/>
                <a:gd name="connsiteX1821" fmla="*/ 2862361 w 3531775"/>
                <a:gd name="connsiteY1821" fmla="*/ 892857 h 2810796"/>
                <a:gd name="connsiteX1822" fmla="*/ 2862361 w 3531775"/>
                <a:gd name="connsiteY1822" fmla="*/ 892857 h 2810796"/>
                <a:gd name="connsiteX1823" fmla="*/ 2862933 w 3531775"/>
                <a:gd name="connsiteY1823" fmla="*/ 890000 h 2810796"/>
                <a:gd name="connsiteX1824" fmla="*/ 2862933 w 3531775"/>
                <a:gd name="connsiteY1824" fmla="*/ 890286 h 2810796"/>
                <a:gd name="connsiteX1825" fmla="*/ 2863028 w 3531775"/>
                <a:gd name="connsiteY1825" fmla="*/ 889238 h 2810796"/>
                <a:gd name="connsiteX1826" fmla="*/ 2862933 w 3531775"/>
                <a:gd name="connsiteY1826" fmla="*/ 889714 h 2810796"/>
                <a:gd name="connsiteX1827" fmla="*/ 2863218 w 3531775"/>
                <a:gd name="connsiteY1827" fmla="*/ 887142 h 2810796"/>
                <a:gd name="connsiteX1828" fmla="*/ 2863218 w 3531775"/>
                <a:gd name="connsiteY1828" fmla="*/ 887428 h 2810796"/>
                <a:gd name="connsiteX1829" fmla="*/ 2863313 w 3531775"/>
                <a:gd name="connsiteY1829" fmla="*/ 886380 h 2810796"/>
                <a:gd name="connsiteX1830" fmla="*/ 2863313 w 3531775"/>
                <a:gd name="connsiteY1830" fmla="*/ 886952 h 2810796"/>
                <a:gd name="connsiteX1831" fmla="*/ 2862837 w 3531775"/>
                <a:gd name="connsiteY1831" fmla="*/ 875331 h 2810796"/>
                <a:gd name="connsiteX1832" fmla="*/ 2855408 w 3531775"/>
                <a:gd name="connsiteY1832" fmla="*/ 898287 h 2810796"/>
                <a:gd name="connsiteX1833" fmla="*/ 2855503 w 3531775"/>
                <a:gd name="connsiteY1833" fmla="*/ 898096 h 2810796"/>
                <a:gd name="connsiteX1834" fmla="*/ 2855217 w 3531775"/>
                <a:gd name="connsiteY1834" fmla="*/ 898477 h 2810796"/>
                <a:gd name="connsiteX1835" fmla="*/ 2855312 w 3531775"/>
                <a:gd name="connsiteY1835" fmla="*/ 898287 h 2810796"/>
                <a:gd name="connsiteX1836" fmla="*/ 2853598 w 3531775"/>
                <a:gd name="connsiteY1836" fmla="*/ 900668 h 2810796"/>
                <a:gd name="connsiteX1837" fmla="*/ 2853693 w 3531775"/>
                <a:gd name="connsiteY1837" fmla="*/ 900573 h 2810796"/>
                <a:gd name="connsiteX1838" fmla="*/ 2842740 w 3531775"/>
                <a:gd name="connsiteY1838" fmla="*/ 908097 h 2810796"/>
                <a:gd name="connsiteX1839" fmla="*/ 2843883 w 3531775"/>
                <a:gd name="connsiteY1839" fmla="*/ 907716 h 2810796"/>
                <a:gd name="connsiteX1840" fmla="*/ 2802353 w 3531775"/>
                <a:gd name="connsiteY1840" fmla="*/ 926100 h 2810796"/>
                <a:gd name="connsiteX1841" fmla="*/ 2692530 w 3531775"/>
                <a:gd name="connsiteY1841" fmla="*/ 957723 h 2810796"/>
                <a:gd name="connsiteX1842" fmla="*/ 2692721 w 3531775"/>
                <a:gd name="connsiteY1842" fmla="*/ 957532 h 2810796"/>
                <a:gd name="connsiteX1843" fmla="*/ 2690340 w 3531775"/>
                <a:gd name="connsiteY1843" fmla="*/ 960009 h 2810796"/>
                <a:gd name="connsiteX1844" fmla="*/ 2690816 w 3531775"/>
                <a:gd name="connsiteY1844" fmla="*/ 959532 h 2810796"/>
                <a:gd name="connsiteX1845" fmla="*/ 2687387 w 3531775"/>
                <a:gd name="connsiteY1845" fmla="*/ 962866 h 2810796"/>
                <a:gd name="connsiteX1846" fmla="*/ 2687863 w 3531775"/>
                <a:gd name="connsiteY1846" fmla="*/ 962390 h 2810796"/>
                <a:gd name="connsiteX1847" fmla="*/ 2678433 w 3531775"/>
                <a:gd name="connsiteY1847" fmla="*/ 970010 h 2810796"/>
                <a:gd name="connsiteX1848" fmla="*/ 2678814 w 3531775"/>
                <a:gd name="connsiteY1848" fmla="*/ 969724 h 2810796"/>
                <a:gd name="connsiteX1849" fmla="*/ 2676433 w 3531775"/>
                <a:gd name="connsiteY1849" fmla="*/ 971343 h 2810796"/>
                <a:gd name="connsiteX1850" fmla="*/ 2677385 w 3531775"/>
                <a:gd name="connsiteY1850" fmla="*/ 970677 h 2810796"/>
                <a:gd name="connsiteX1851" fmla="*/ 2626998 w 3531775"/>
                <a:gd name="connsiteY1851" fmla="*/ 987441 h 2810796"/>
                <a:gd name="connsiteX1852" fmla="*/ 2707008 w 3531775"/>
                <a:gd name="connsiteY1852" fmla="*/ 946293 h 2810796"/>
                <a:gd name="connsiteX1853" fmla="*/ 2742441 w 3531775"/>
                <a:gd name="connsiteY1853" fmla="*/ 873331 h 2810796"/>
                <a:gd name="connsiteX1854" fmla="*/ 2901509 w 3531775"/>
                <a:gd name="connsiteY1854" fmla="*/ 862187 h 2810796"/>
                <a:gd name="connsiteX1855" fmla="*/ 2947610 w 3531775"/>
                <a:gd name="connsiteY1855" fmla="*/ 888952 h 2810796"/>
                <a:gd name="connsiteX1856" fmla="*/ 3117726 w 3531775"/>
                <a:gd name="connsiteY1856" fmla="*/ 849614 h 2810796"/>
                <a:gd name="connsiteX1857" fmla="*/ 2926083 w 3531775"/>
                <a:gd name="connsiteY1857" fmla="*/ 865711 h 2810796"/>
                <a:gd name="connsiteX1858" fmla="*/ 2708723 w 3531775"/>
                <a:gd name="connsiteY1858" fmla="*/ 927243 h 2810796"/>
                <a:gd name="connsiteX1859" fmla="*/ 2692530 w 3531775"/>
                <a:gd name="connsiteY1859" fmla="*/ 957723 h 2810796"/>
                <a:gd name="connsiteX1860" fmla="*/ 2590232 w 3531775"/>
                <a:gd name="connsiteY1860" fmla="*/ 896667 h 2810796"/>
                <a:gd name="connsiteX1861" fmla="*/ 2758729 w 3531775"/>
                <a:gd name="connsiteY1861" fmla="*/ 812181 h 2810796"/>
                <a:gd name="connsiteX1862" fmla="*/ 3120203 w 3531775"/>
                <a:gd name="connsiteY1862" fmla="*/ 844756 h 2810796"/>
                <a:gd name="connsiteX1863" fmla="*/ 2761682 w 3531775"/>
                <a:gd name="connsiteY1863" fmla="*/ 800846 h 2810796"/>
                <a:gd name="connsiteX1864" fmla="*/ 2491172 w 3531775"/>
                <a:gd name="connsiteY1864" fmla="*/ 874950 h 2810796"/>
                <a:gd name="connsiteX1865" fmla="*/ 2641191 w 3531775"/>
                <a:gd name="connsiteY1865" fmla="*/ 661686 h 2810796"/>
                <a:gd name="connsiteX1866" fmla="*/ 2503935 w 3531775"/>
                <a:gd name="connsiteY1866" fmla="*/ 615489 h 2810796"/>
                <a:gd name="connsiteX1867" fmla="*/ 2590232 w 3531775"/>
                <a:gd name="connsiteY1867" fmla="*/ 896667 h 2810796"/>
                <a:gd name="connsiteX1868" fmla="*/ 2394779 w 3531775"/>
                <a:gd name="connsiteY1868" fmla="*/ 924576 h 2810796"/>
                <a:gd name="connsiteX1869" fmla="*/ 2532891 w 3531775"/>
                <a:gd name="connsiteY1869" fmla="*/ 928671 h 2810796"/>
                <a:gd name="connsiteX1870" fmla="*/ 2523938 w 3531775"/>
                <a:gd name="connsiteY1870" fmla="*/ 920670 h 2810796"/>
                <a:gd name="connsiteX1871" fmla="*/ 2524128 w 3531775"/>
                <a:gd name="connsiteY1871" fmla="*/ 920575 h 2810796"/>
                <a:gd name="connsiteX1872" fmla="*/ 2523747 w 3531775"/>
                <a:gd name="connsiteY1872" fmla="*/ 920670 h 2810796"/>
                <a:gd name="connsiteX1873" fmla="*/ 2523938 w 3531775"/>
                <a:gd name="connsiteY1873" fmla="*/ 920670 h 2810796"/>
                <a:gd name="connsiteX1874" fmla="*/ 2523747 w 3531775"/>
                <a:gd name="connsiteY1874" fmla="*/ 920766 h 2810796"/>
                <a:gd name="connsiteX1875" fmla="*/ 2523747 w 3531775"/>
                <a:gd name="connsiteY1875" fmla="*/ 920766 h 2810796"/>
                <a:gd name="connsiteX1876" fmla="*/ 2523652 w 3531775"/>
                <a:gd name="connsiteY1876" fmla="*/ 920766 h 2810796"/>
                <a:gd name="connsiteX1877" fmla="*/ 2523747 w 3531775"/>
                <a:gd name="connsiteY1877" fmla="*/ 920766 h 2810796"/>
                <a:gd name="connsiteX1878" fmla="*/ 2523366 w 3531775"/>
                <a:gd name="connsiteY1878" fmla="*/ 920956 h 2810796"/>
                <a:gd name="connsiteX1879" fmla="*/ 2523461 w 3531775"/>
                <a:gd name="connsiteY1879" fmla="*/ 920861 h 2810796"/>
                <a:gd name="connsiteX1880" fmla="*/ 2523081 w 3531775"/>
                <a:gd name="connsiteY1880" fmla="*/ 921147 h 2810796"/>
                <a:gd name="connsiteX1881" fmla="*/ 2523271 w 3531775"/>
                <a:gd name="connsiteY1881" fmla="*/ 921051 h 2810796"/>
                <a:gd name="connsiteX1882" fmla="*/ 2522604 w 3531775"/>
                <a:gd name="connsiteY1882" fmla="*/ 921813 h 2810796"/>
                <a:gd name="connsiteX1883" fmla="*/ 2522604 w 3531775"/>
                <a:gd name="connsiteY1883" fmla="*/ 921813 h 2810796"/>
                <a:gd name="connsiteX1884" fmla="*/ 2522509 w 3531775"/>
                <a:gd name="connsiteY1884" fmla="*/ 921909 h 2810796"/>
                <a:gd name="connsiteX1885" fmla="*/ 2522604 w 3531775"/>
                <a:gd name="connsiteY1885" fmla="*/ 921813 h 2810796"/>
                <a:gd name="connsiteX1886" fmla="*/ 2522223 w 3531775"/>
                <a:gd name="connsiteY1886" fmla="*/ 922671 h 2810796"/>
                <a:gd name="connsiteX1887" fmla="*/ 2522318 w 3531775"/>
                <a:gd name="connsiteY1887" fmla="*/ 922480 h 2810796"/>
                <a:gd name="connsiteX1888" fmla="*/ 2522128 w 3531775"/>
                <a:gd name="connsiteY1888" fmla="*/ 922861 h 2810796"/>
                <a:gd name="connsiteX1889" fmla="*/ 2522223 w 3531775"/>
                <a:gd name="connsiteY1889" fmla="*/ 922766 h 2810796"/>
                <a:gd name="connsiteX1890" fmla="*/ 2510793 w 3531775"/>
                <a:gd name="connsiteY1890" fmla="*/ 917718 h 2810796"/>
                <a:gd name="connsiteX1891" fmla="*/ 2501935 w 3531775"/>
                <a:gd name="connsiteY1891" fmla="*/ 927909 h 2810796"/>
                <a:gd name="connsiteX1892" fmla="*/ 2489743 w 3531775"/>
                <a:gd name="connsiteY1892" fmla="*/ 911907 h 2810796"/>
                <a:gd name="connsiteX1893" fmla="*/ 2489838 w 3531775"/>
                <a:gd name="connsiteY1893" fmla="*/ 911907 h 2810796"/>
                <a:gd name="connsiteX1894" fmla="*/ 2489076 w 3531775"/>
                <a:gd name="connsiteY1894" fmla="*/ 912288 h 2810796"/>
                <a:gd name="connsiteX1895" fmla="*/ 2489171 w 3531775"/>
                <a:gd name="connsiteY1895" fmla="*/ 912193 h 2810796"/>
                <a:gd name="connsiteX1896" fmla="*/ 2471265 w 3531775"/>
                <a:gd name="connsiteY1896" fmla="*/ 936577 h 2810796"/>
                <a:gd name="connsiteX1897" fmla="*/ 2464407 w 3531775"/>
                <a:gd name="connsiteY1897" fmla="*/ 911145 h 2810796"/>
                <a:gd name="connsiteX1898" fmla="*/ 2442213 w 3531775"/>
                <a:gd name="connsiteY1898" fmla="*/ 932100 h 2810796"/>
                <a:gd name="connsiteX1899" fmla="*/ 2439165 w 3531775"/>
                <a:gd name="connsiteY1899" fmla="*/ 890571 h 2810796"/>
                <a:gd name="connsiteX1900" fmla="*/ 2418115 w 3531775"/>
                <a:gd name="connsiteY1900" fmla="*/ 920670 h 2810796"/>
                <a:gd name="connsiteX1901" fmla="*/ 2407638 w 3531775"/>
                <a:gd name="connsiteY1901" fmla="*/ 914098 h 2810796"/>
                <a:gd name="connsiteX1902" fmla="*/ 2407066 w 3531775"/>
                <a:gd name="connsiteY1902" fmla="*/ 877522 h 2810796"/>
                <a:gd name="connsiteX1903" fmla="*/ 2407256 w 3531775"/>
                <a:gd name="connsiteY1903" fmla="*/ 877427 h 2810796"/>
                <a:gd name="connsiteX1904" fmla="*/ 2407066 w 3531775"/>
                <a:gd name="connsiteY1904" fmla="*/ 877522 h 2810796"/>
                <a:gd name="connsiteX1905" fmla="*/ 2407066 w 3531775"/>
                <a:gd name="connsiteY1905" fmla="*/ 877522 h 2810796"/>
                <a:gd name="connsiteX1906" fmla="*/ 2387826 w 3531775"/>
                <a:gd name="connsiteY1906" fmla="*/ 900001 h 2810796"/>
                <a:gd name="connsiteX1907" fmla="*/ 2379348 w 3531775"/>
                <a:gd name="connsiteY1907" fmla="*/ 889333 h 2810796"/>
                <a:gd name="connsiteX1908" fmla="*/ 2378205 w 3531775"/>
                <a:gd name="connsiteY1908" fmla="*/ 890571 h 2810796"/>
                <a:gd name="connsiteX1909" fmla="*/ 2394779 w 3531775"/>
                <a:gd name="connsiteY1909" fmla="*/ 924576 h 2810796"/>
                <a:gd name="connsiteX1910" fmla="*/ 2362680 w 3531775"/>
                <a:gd name="connsiteY1910" fmla="*/ 600630 h 2810796"/>
                <a:gd name="connsiteX1911" fmla="*/ 2348011 w 3531775"/>
                <a:gd name="connsiteY1911" fmla="*/ 588915 h 2810796"/>
                <a:gd name="connsiteX1912" fmla="*/ 2379443 w 3531775"/>
                <a:gd name="connsiteY1912" fmla="*/ 575008 h 2810796"/>
                <a:gd name="connsiteX1913" fmla="*/ 2391445 w 3531775"/>
                <a:gd name="connsiteY1913" fmla="*/ 555387 h 2810796"/>
                <a:gd name="connsiteX1914" fmla="*/ 2396208 w 3531775"/>
                <a:gd name="connsiteY1914" fmla="*/ 528050 h 2810796"/>
                <a:gd name="connsiteX1915" fmla="*/ 2359251 w 3531775"/>
                <a:gd name="connsiteY1915" fmla="*/ 557768 h 2810796"/>
                <a:gd name="connsiteX1916" fmla="*/ 2306006 w 3531775"/>
                <a:gd name="connsiteY1916" fmla="*/ 542337 h 2810796"/>
                <a:gd name="connsiteX1917" fmla="*/ 2306672 w 3531775"/>
                <a:gd name="connsiteY1917" fmla="*/ 542718 h 2810796"/>
                <a:gd name="connsiteX1918" fmla="*/ 2273906 w 3531775"/>
                <a:gd name="connsiteY1918" fmla="*/ 511857 h 2810796"/>
                <a:gd name="connsiteX1919" fmla="*/ 2274192 w 3531775"/>
                <a:gd name="connsiteY1919" fmla="*/ 512334 h 2810796"/>
                <a:gd name="connsiteX1920" fmla="*/ 2265143 w 3531775"/>
                <a:gd name="connsiteY1920" fmla="*/ 415845 h 2810796"/>
                <a:gd name="connsiteX1921" fmla="*/ 2253428 w 3531775"/>
                <a:gd name="connsiteY1921" fmla="*/ 440896 h 2810796"/>
                <a:gd name="connsiteX1922" fmla="*/ 2253523 w 3531775"/>
                <a:gd name="connsiteY1922" fmla="*/ 440515 h 2810796"/>
                <a:gd name="connsiteX1923" fmla="*/ 2253333 w 3531775"/>
                <a:gd name="connsiteY1923" fmla="*/ 441372 h 2810796"/>
                <a:gd name="connsiteX1924" fmla="*/ 2253428 w 3531775"/>
                <a:gd name="connsiteY1924" fmla="*/ 440801 h 2810796"/>
                <a:gd name="connsiteX1925" fmla="*/ 2252094 w 3531775"/>
                <a:gd name="connsiteY1925" fmla="*/ 447468 h 2810796"/>
                <a:gd name="connsiteX1926" fmla="*/ 2252189 w 3531775"/>
                <a:gd name="connsiteY1926" fmla="*/ 447087 h 2810796"/>
                <a:gd name="connsiteX1927" fmla="*/ 2252094 w 3531775"/>
                <a:gd name="connsiteY1927" fmla="*/ 447945 h 2810796"/>
                <a:gd name="connsiteX1928" fmla="*/ 2252189 w 3531775"/>
                <a:gd name="connsiteY1928" fmla="*/ 447373 h 2810796"/>
                <a:gd name="connsiteX1929" fmla="*/ 2251332 w 3531775"/>
                <a:gd name="connsiteY1929" fmla="*/ 454326 h 2810796"/>
                <a:gd name="connsiteX1930" fmla="*/ 2251332 w 3531775"/>
                <a:gd name="connsiteY1930" fmla="*/ 453850 h 2810796"/>
                <a:gd name="connsiteX1931" fmla="*/ 2251237 w 3531775"/>
                <a:gd name="connsiteY1931" fmla="*/ 455279 h 2810796"/>
                <a:gd name="connsiteX1932" fmla="*/ 2251332 w 3531775"/>
                <a:gd name="connsiteY1932" fmla="*/ 454231 h 2810796"/>
                <a:gd name="connsiteX1933" fmla="*/ 2251047 w 3531775"/>
                <a:gd name="connsiteY1933" fmla="*/ 459184 h 2810796"/>
                <a:gd name="connsiteX1934" fmla="*/ 2251142 w 3531775"/>
                <a:gd name="connsiteY1934" fmla="*/ 456327 h 2810796"/>
                <a:gd name="connsiteX1935" fmla="*/ 2251047 w 3531775"/>
                <a:gd name="connsiteY1935" fmla="*/ 459279 h 2810796"/>
                <a:gd name="connsiteX1936" fmla="*/ 2251047 w 3531775"/>
                <a:gd name="connsiteY1936" fmla="*/ 459184 h 2810796"/>
                <a:gd name="connsiteX1937" fmla="*/ 2251047 w 3531775"/>
                <a:gd name="connsiteY1937" fmla="*/ 466518 h 2810796"/>
                <a:gd name="connsiteX1938" fmla="*/ 2251047 w 3531775"/>
                <a:gd name="connsiteY1938" fmla="*/ 465852 h 2810796"/>
                <a:gd name="connsiteX1939" fmla="*/ 2342296 w 3531775"/>
                <a:gd name="connsiteY1939" fmla="*/ 575389 h 2810796"/>
                <a:gd name="connsiteX1940" fmla="*/ 2320103 w 3531775"/>
                <a:gd name="connsiteY1940" fmla="*/ 607584 h 2810796"/>
                <a:gd name="connsiteX1941" fmla="*/ 1927958 w 3531775"/>
                <a:gd name="connsiteY1941" fmla="*/ 560625 h 2810796"/>
                <a:gd name="connsiteX1942" fmla="*/ 2283908 w 3531775"/>
                <a:gd name="connsiteY1942" fmla="*/ 621681 h 2810796"/>
                <a:gd name="connsiteX1943" fmla="*/ 2324675 w 3531775"/>
                <a:gd name="connsiteY1943" fmla="*/ 709311 h 2810796"/>
                <a:gd name="connsiteX1944" fmla="*/ 2324580 w 3531775"/>
                <a:gd name="connsiteY1944" fmla="*/ 709311 h 2810796"/>
                <a:gd name="connsiteX1945" fmla="*/ 2302005 w 3531775"/>
                <a:gd name="connsiteY1945" fmla="*/ 747792 h 2810796"/>
                <a:gd name="connsiteX1946" fmla="*/ 2031495 w 3531775"/>
                <a:gd name="connsiteY1946" fmla="*/ 773319 h 2810796"/>
                <a:gd name="connsiteX1947" fmla="*/ 2035400 w 3531775"/>
                <a:gd name="connsiteY1947" fmla="*/ 773890 h 2810796"/>
                <a:gd name="connsiteX1948" fmla="*/ 1957200 w 3531775"/>
                <a:gd name="connsiteY1948" fmla="*/ 734266 h 2810796"/>
                <a:gd name="connsiteX1949" fmla="*/ 2295243 w 3531775"/>
                <a:gd name="connsiteY1949" fmla="*/ 801608 h 2810796"/>
                <a:gd name="connsiteX1950" fmla="*/ 2031971 w 3531775"/>
                <a:gd name="connsiteY1950" fmla="*/ 905049 h 2810796"/>
                <a:gd name="connsiteX1951" fmla="*/ 2315435 w 3531775"/>
                <a:gd name="connsiteY1951" fmla="*/ 821896 h 2810796"/>
                <a:gd name="connsiteX1952" fmla="*/ 2361441 w 3531775"/>
                <a:gd name="connsiteY1952" fmla="*/ 872474 h 2810796"/>
                <a:gd name="connsiteX1953" fmla="*/ 2361727 w 3531775"/>
                <a:gd name="connsiteY1953" fmla="*/ 847233 h 2810796"/>
                <a:gd name="connsiteX1954" fmla="*/ 2350964 w 3531775"/>
                <a:gd name="connsiteY1954" fmla="*/ 833707 h 2810796"/>
                <a:gd name="connsiteX1955" fmla="*/ 2326675 w 3531775"/>
                <a:gd name="connsiteY1955" fmla="*/ 819610 h 2810796"/>
                <a:gd name="connsiteX1956" fmla="*/ 2342105 w 3531775"/>
                <a:gd name="connsiteY1956" fmla="*/ 807418 h 2810796"/>
                <a:gd name="connsiteX1957" fmla="*/ 2318484 w 3531775"/>
                <a:gd name="connsiteY1957" fmla="*/ 796655 h 2810796"/>
                <a:gd name="connsiteX1958" fmla="*/ 2334295 w 3531775"/>
                <a:gd name="connsiteY1958" fmla="*/ 779224 h 2810796"/>
                <a:gd name="connsiteX1959" fmla="*/ 2348297 w 3531775"/>
                <a:gd name="connsiteY1959" fmla="*/ 765127 h 2810796"/>
                <a:gd name="connsiteX1960" fmla="*/ 2317912 w 3531775"/>
                <a:gd name="connsiteY1960" fmla="*/ 750268 h 2810796"/>
                <a:gd name="connsiteX1961" fmla="*/ 2348201 w 3531775"/>
                <a:gd name="connsiteY1961" fmla="*/ 733790 h 2810796"/>
                <a:gd name="connsiteX1962" fmla="*/ 2329914 w 3531775"/>
                <a:gd name="connsiteY1962" fmla="*/ 710835 h 2810796"/>
                <a:gd name="connsiteX1963" fmla="*/ 2347154 w 3531775"/>
                <a:gd name="connsiteY1963" fmla="*/ 689213 h 2810796"/>
                <a:gd name="connsiteX1964" fmla="*/ 2337819 w 3531775"/>
                <a:gd name="connsiteY1964" fmla="*/ 672735 h 2810796"/>
                <a:gd name="connsiteX1965" fmla="*/ 2327437 w 3531775"/>
                <a:gd name="connsiteY1965" fmla="*/ 652446 h 2810796"/>
                <a:gd name="connsiteX1966" fmla="*/ 2327056 w 3531775"/>
                <a:gd name="connsiteY1966" fmla="*/ 653304 h 2810796"/>
                <a:gd name="connsiteX1967" fmla="*/ 2328294 w 3531775"/>
                <a:gd name="connsiteY1967" fmla="*/ 651113 h 2810796"/>
                <a:gd name="connsiteX1968" fmla="*/ 2328199 w 3531775"/>
                <a:gd name="connsiteY1968" fmla="*/ 651208 h 2810796"/>
                <a:gd name="connsiteX1969" fmla="*/ 2328771 w 3531775"/>
                <a:gd name="connsiteY1969" fmla="*/ 650446 h 2810796"/>
                <a:gd name="connsiteX1970" fmla="*/ 2328675 w 3531775"/>
                <a:gd name="connsiteY1970" fmla="*/ 650541 h 2810796"/>
                <a:gd name="connsiteX1971" fmla="*/ 2330009 w 3531775"/>
                <a:gd name="connsiteY1971" fmla="*/ 649208 h 2810796"/>
                <a:gd name="connsiteX1972" fmla="*/ 2329628 w 3531775"/>
                <a:gd name="connsiteY1972" fmla="*/ 649589 h 2810796"/>
                <a:gd name="connsiteX1973" fmla="*/ 2368109 w 3531775"/>
                <a:gd name="connsiteY1973" fmla="*/ 647493 h 2810796"/>
                <a:gd name="connsiteX1974" fmla="*/ 2333819 w 3531775"/>
                <a:gd name="connsiteY1974" fmla="*/ 621204 h 2810796"/>
                <a:gd name="connsiteX1975" fmla="*/ 2362680 w 3531775"/>
                <a:gd name="connsiteY1975" fmla="*/ 600630 h 2810796"/>
                <a:gd name="connsiteX1976" fmla="*/ 2290766 w 3531775"/>
                <a:gd name="connsiteY1976" fmla="*/ 807418 h 2810796"/>
                <a:gd name="connsiteX1977" fmla="*/ 2294004 w 3531775"/>
                <a:gd name="connsiteY1977" fmla="*/ 803418 h 2810796"/>
                <a:gd name="connsiteX1978" fmla="*/ 2290766 w 3531775"/>
                <a:gd name="connsiteY1978" fmla="*/ 807418 h 2810796"/>
                <a:gd name="connsiteX1979" fmla="*/ 2031686 w 3531775"/>
                <a:gd name="connsiteY1979" fmla="*/ 1002395 h 2810796"/>
                <a:gd name="connsiteX1980" fmla="*/ 2031781 w 3531775"/>
                <a:gd name="connsiteY1980" fmla="*/ 1002300 h 2810796"/>
                <a:gd name="connsiteX1981" fmla="*/ 2030829 w 3531775"/>
                <a:gd name="connsiteY1981" fmla="*/ 1003633 h 2810796"/>
                <a:gd name="connsiteX1982" fmla="*/ 2031686 w 3531775"/>
                <a:gd name="connsiteY1982" fmla="*/ 1002395 h 2810796"/>
                <a:gd name="connsiteX1983" fmla="*/ 2029209 w 3531775"/>
                <a:gd name="connsiteY1983" fmla="*/ 1006110 h 2810796"/>
                <a:gd name="connsiteX1984" fmla="*/ 2030162 w 3531775"/>
                <a:gd name="connsiteY1984" fmla="*/ 1004586 h 2810796"/>
                <a:gd name="connsiteX1985" fmla="*/ 2029114 w 3531775"/>
                <a:gd name="connsiteY1985" fmla="*/ 1006300 h 2810796"/>
                <a:gd name="connsiteX1986" fmla="*/ 2029304 w 3531775"/>
                <a:gd name="connsiteY1986" fmla="*/ 1006110 h 2810796"/>
                <a:gd name="connsiteX1987" fmla="*/ 2026447 w 3531775"/>
                <a:gd name="connsiteY1987" fmla="*/ 1011253 h 2810796"/>
                <a:gd name="connsiteX1988" fmla="*/ 2026828 w 3531775"/>
                <a:gd name="connsiteY1988" fmla="*/ 1010491 h 2810796"/>
                <a:gd name="connsiteX1989" fmla="*/ 2026161 w 3531775"/>
                <a:gd name="connsiteY1989" fmla="*/ 1011825 h 2810796"/>
                <a:gd name="connsiteX1990" fmla="*/ 2026447 w 3531775"/>
                <a:gd name="connsiteY1990" fmla="*/ 1011253 h 2810796"/>
                <a:gd name="connsiteX1991" fmla="*/ 2023685 w 3531775"/>
                <a:gd name="connsiteY1991" fmla="*/ 1016968 h 2810796"/>
                <a:gd name="connsiteX1992" fmla="*/ 2023780 w 3531775"/>
                <a:gd name="connsiteY1992" fmla="*/ 1016682 h 2810796"/>
                <a:gd name="connsiteX1993" fmla="*/ 2023399 w 3531775"/>
                <a:gd name="connsiteY1993" fmla="*/ 1017444 h 2810796"/>
                <a:gd name="connsiteX1994" fmla="*/ 2023589 w 3531775"/>
                <a:gd name="connsiteY1994" fmla="*/ 1016968 h 2810796"/>
                <a:gd name="connsiteX1995" fmla="*/ 2022827 w 3531775"/>
                <a:gd name="connsiteY1995" fmla="*/ 1018873 h 2810796"/>
                <a:gd name="connsiteX1996" fmla="*/ 2023018 w 3531775"/>
                <a:gd name="connsiteY1996" fmla="*/ 1018492 h 2810796"/>
                <a:gd name="connsiteX1997" fmla="*/ 2023494 w 3531775"/>
                <a:gd name="connsiteY1997" fmla="*/ 1090787 h 2810796"/>
                <a:gd name="connsiteX1998" fmla="*/ 1943579 w 3531775"/>
                <a:gd name="connsiteY1998" fmla="*/ 1133268 h 2810796"/>
                <a:gd name="connsiteX1999" fmla="*/ 2030066 w 3531775"/>
                <a:gd name="connsiteY1999" fmla="*/ 1085548 h 2810796"/>
                <a:gd name="connsiteX2000" fmla="*/ 2027304 w 3531775"/>
                <a:gd name="connsiteY2000" fmla="*/ 1039638 h 2810796"/>
                <a:gd name="connsiteX2001" fmla="*/ 2117792 w 3531775"/>
                <a:gd name="connsiteY2001" fmla="*/ 965914 h 2810796"/>
                <a:gd name="connsiteX2002" fmla="*/ 2124459 w 3531775"/>
                <a:gd name="connsiteY2002" fmla="*/ 959723 h 2810796"/>
                <a:gd name="connsiteX2003" fmla="*/ 2090169 w 3531775"/>
                <a:gd name="connsiteY2003" fmla="*/ 959628 h 2810796"/>
                <a:gd name="connsiteX2004" fmla="*/ 2090645 w 3531775"/>
                <a:gd name="connsiteY2004" fmla="*/ 959437 h 2810796"/>
                <a:gd name="connsiteX2005" fmla="*/ 2089883 w 3531775"/>
                <a:gd name="connsiteY2005" fmla="*/ 959723 h 2810796"/>
                <a:gd name="connsiteX2006" fmla="*/ 2090074 w 3531775"/>
                <a:gd name="connsiteY2006" fmla="*/ 959628 h 2810796"/>
                <a:gd name="connsiteX2007" fmla="*/ 2087407 w 3531775"/>
                <a:gd name="connsiteY2007" fmla="*/ 960771 h 2810796"/>
                <a:gd name="connsiteX2008" fmla="*/ 2087979 w 3531775"/>
                <a:gd name="connsiteY2008" fmla="*/ 960485 h 2810796"/>
                <a:gd name="connsiteX2009" fmla="*/ 2086359 w 3531775"/>
                <a:gd name="connsiteY2009" fmla="*/ 961152 h 2810796"/>
                <a:gd name="connsiteX2010" fmla="*/ 2087407 w 3531775"/>
                <a:gd name="connsiteY2010" fmla="*/ 960675 h 2810796"/>
                <a:gd name="connsiteX2011" fmla="*/ 2031686 w 3531775"/>
                <a:gd name="connsiteY2011" fmla="*/ 1002395 h 2810796"/>
                <a:gd name="connsiteX2012" fmla="*/ 2268287 w 3531775"/>
                <a:gd name="connsiteY2012" fmla="*/ 919432 h 2810796"/>
                <a:gd name="connsiteX2013" fmla="*/ 2267525 w 3531775"/>
                <a:gd name="connsiteY2013" fmla="*/ 919813 h 2810796"/>
                <a:gd name="connsiteX2014" fmla="*/ 2369347 w 3531775"/>
                <a:gd name="connsiteY2014" fmla="*/ 894381 h 2810796"/>
                <a:gd name="connsiteX2015" fmla="*/ 2173418 w 3531775"/>
                <a:gd name="connsiteY2015" fmla="*/ 1059354 h 2810796"/>
                <a:gd name="connsiteX2016" fmla="*/ 2268287 w 3531775"/>
                <a:gd name="connsiteY2016" fmla="*/ 919432 h 2810796"/>
                <a:gd name="connsiteX2017" fmla="*/ 2088169 w 3531775"/>
                <a:gd name="connsiteY2017" fmla="*/ 1210707 h 2810796"/>
                <a:gd name="connsiteX2018" fmla="*/ 2091122 w 3531775"/>
                <a:gd name="connsiteY2018" fmla="*/ 1209278 h 2810796"/>
                <a:gd name="connsiteX2019" fmla="*/ 2089883 w 3531775"/>
                <a:gd name="connsiteY2019" fmla="*/ 1209850 h 2810796"/>
                <a:gd name="connsiteX2020" fmla="*/ 2182847 w 3531775"/>
                <a:gd name="connsiteY2020" fmla="*/ 953436 h 2810796"/>
                <a:gd name="connsiteX2021" fmla="*/ 2185324 w 3531775"/>
                <a:gd name="connsiteY2021" fmla="*/ 948388 h 2810796"/>
                <a:gd name="connsiteX2022" fmla="*/ 2149034 w 3531775"/>
                <a:gd name="connsiteY2022" fmla="*/ 957342 h 2810796"/>
                <a:gd name="connsiteX2023" fmla="*/ 2125221 w 3531775"/>
                <a:gd name="connsiteY2023" fmla="*/ 1125553 h 2810796"/>
                <a:gd name="connsiteX2024" fmla="*/ 2036924 w 3531775"/>
                <a:gd name="connsiteY2024" fmla="*/ 1218041 h 2810796"/>
                <a:gd name="connsiteX2025" fmla="*/ 2088645 w 3531775"/>
                <a:gd name="connsiteY2025" fmla="*/ 1210516 h 2810796"/>
                <a:gd name="connsiteX2026" fmla="*/ 2088169 w 3531775"/>
                <a:gd name="connsiteY2026" fmla="*/ 1210707 h 2810796"/>
                <a:gd name="connsiteX2027" fmla="*/ 2130936 w 3531775"/>
                <a:gd name="connsiteY2027" fmla="*/ 1296717 h 2810796"/>
                <a:gd name="connsiteX2028" fmla="*/ 2160845 w 3531775"/>
                <a:gd name="connsiteY2028" fmla="*/ 1266618 h 2810796"/>
                <a:gd name="connsiteX2029" fmla="*/ 2159702 w 3531775"/>
                <a:gd name="connsiteY2029" fmla="*/ 1263856 h 2810796"/>
                <a:gd name="connsiteX2030" fmla="*/ 2128650 w 3531775"/>
                <a:gd name="connsiteY2030" fmla="*/ 1301194 h 2810796"/>
                <a:gd name="connsiteX2031" fmla="*/ 2130936 w 3531775"/>
                <a:gd name="connsiteY2031" fmla="*/ 1296717 h 2810796"/>
                <a:gd name="connsiteX2032" fmla="*/ 2089693 w 3531775"/>
                <a:gd name="connsiteY2032" fmla="*/ 1286621 h 2810796"/>
                <a:gd name="connsiteX2033" fmla="*/ 2123602 w 3531775"/>
                <a:gd name="connsiteY2033" fmla="*/ 1260713 h 2810796"/>
                <a:gd name="connsiteX2034" fmla="*/ 2111315 w 3531775"/>
                <a:gd name="connsiteY2034" fmla="*/ 1257284 h 2810796"/>
                <a:gd name="connsiteX2035" fmla="*/ 2086550 w 3531775"/>
                <a:gd name="connsiteY2035" fmla="*/ 1290812 h 2810796"/>
                <a:gd name="connsiteX2036" fmla="*/ 2089693 w 3531775"/>
                <a:gd name="connsiteY2036" fmla="*/ 1286621 h 2810796"/>
                <a:gd name="connsiteX2037" fmla="*/ 2053117 w 3531775"/>
                <a:gd name="connsiteY2037" fmla="*/ 1279096 h 2810796"/>
                <a:gd name="connsiteX2038" fmla="*/ 2085311 w 3531775"/>
                <a:gd name="connsiteY2038" fmla="*/ 1252807 h 2810796"/>
                <a:gd name="connsiteX2039" fmla="*/ 2084645 w 3531775"/>
                <a:gd name="connsiteY2039" fmla="*/ 1249854 h 2810796"/>
                <a:gd name="connsiteX2040" fmla="*/ 2050164 w 3531775"/>
                <a:gd name="connsiteY2040" fmla="*/ 1283287 h 2810796"/>
                <a:gd name="connsiteX2041" fmla="*/ 2053117 w 3531775"/>
                <a:gd name="connsiteY2041" fmla="*/ 1279096 h 2810796"/>
                <a:gd name="connsiteX2042" fmla="*/ 2018255 w 3531775"/>
                <a:gd name="connsiteY2042" fmla="*/ 1266809 h 2810796"/>
                <a:gd name="connsiteX2043" fmla="*/ 2050831 w 3531775"/>
                <a:gd name="connsiteY2043" fmla="*/ 1241949 h 2810796"/>
                <a:gd name="connsiteX2044" fmla="*/ 2050450 w 3531775"/>
                <a:gd name="connsiteY2044" fmla="*/ 1239091 h 2810796"/>
                <a:gd name="connsiteX2045" fmla="*/ 2015208 w 3531775"/>
                <a:gd name="connsiteY2045" fmla="*/ 1270809 h 2810796"/>
                <a:gd name="connsiteX2046" fmla="*/ 2018255 w 3531775"/>
                <a:gd name="connsiteY2046" fmla="*/ 1266809 h 2810796"/>
                <a:gd name="connsiteX2047" fmla="*/ 1990538 w 3531775"/>
                <a:gd name="connsiteY2047" fmla="*/ 1254903 h 2810796"/>
                <a:gd name="connsiteX2048" fmla="*/ 2024542 w 3531775"/>
                <a:gd name="connsiteY2048" fmla="*/ 1232614 h 2810796"/>
                <a:gd name="connsiteX2049" fmla="*/ 2025018 w 3531775"/>
                <a:gd name="connsiteY2049" fmla="*/ 1230995 h 2810796"/>
                <a:gd name="connsiteX2050" fmla="*/ 1987013 w 3531775"/>
                <a:gd name="connsiteY2050" fmla="*/ 1258617 h 2810796"/>
                <a:gd name="connsiteX2051" fmla="*/ 1990538 w 3531775"/>
                <a:gd name="connsiteY2051" fmla="*/ 1254903 h 2810796"/>
                <a:gd name="connsiteX2052" fmla="*/ 1950437 w 3531775"/>
                <a:gd name="connsiteY2052" fmla="*/ 1234805 h 2810796"/>
                <a:gd name="connsiteX2053" fmla="*/ 1987013 w 3531775"/>
                <a:gd name="connsiteY2053" fmla="*/ 1214612 h 2810796"/>
                <a:gd name="connsiteX2054" fmla="*/ 1980822 w 3531775"/>
                <a:gd name="connsiteY2054" fmla="*/ 1209183 h 2810796"/>
                <a:gd name="connsiteX2055" fmla="*/ 1946913 w 3531775"/>
                <a:gd name="connsiteY2055" fmla="*/ 1238520 h 2810796"/>
                <a:gd name="connsiteX2056" fmla="*/ 1950437 w 3531775"/>
                <a:gd name="connsiteY2056" fmla="*/ 1234805 h 2810796"/>
                <a:gd name="connsiteX2057" fmla="*/ 1924434 w 3531775"/>
                <a:gd name="connsiteY2057" fmla="*/ 1218327 h 2810796"/>
                <a:gd name="connsiteX2058" fmla="*/ 1958438 w 3531775"/>
                <a:gd name="connsiteY2058" fmla="*/ 1199181 h 2810796"/>
                <a:gd name="connsiteX2059" fmla="*/ 1958915 w 3531775"/>
                <a:gd name="connsiteY2059" fmla="*/ 1196324 h 2810796"/>
                <a:gd name="connsiteX2060" fmla="*/ 1920529 w 3531775"/>
                <a:gd name="connsiteY2060" fmla="*/ 1221661 h 2810796"/>
                <a:gd name="connsiteX2061" fmla="*/ 1924434 w 3531775"/>
                <a:gd name="connsiteY2061" fmla="*/ 1218327 h 2810796"/>
                <a:gd name="connsiteX2062" fmla="*/ 1899955 w 3531775"/>
                <a:gd name="connsiteY2062" fmla="*/ 1195943 h 2810796"/>
                <a:gd name="connsiteX2063" fmla="*/ 1937102 w 3531775"/>
                <a:gd name="connsiteY2063" fmla="*/ 1184132 h 2810796"/>
                <a:gd name="connsiteX2064" fmla="*/ 1938055 w 3531775"/>
                <a:gd name="connsiteY2064" fmla="*/ 1181370 h 2810796"/>
                <a:gd name="connsiteX2065" fmla="*/ 1899288 w 3531775"/>
                <a:gd name="connsiteY2065" fmla="*/ 1194419 h 2810796"/>
                <a:gd name="connsiteX2066" fmla="*/ 1895478 w 3531775"/>
                <a:gd name="connsiteY2066" fmla="*/ 1198515 h 2810796"/>
                <a:gd name="connsiteX2067" fmla="*/ 1899955 w 3531775"/>
                <a:gd name="connsiteY2067" fmla="*/ 1195943 h 2810796"/>
                <a:gd name="connsiteX2068" fmla="*/ 1877762 w 3531775"/>
                <a:gd name="connsiteY2068" fmla="*/ 1176321 h 2810796"/>
                <a:gd name="connsiteX2069" fmla="*/ 1915385 w 3531775"/>
                <a:gd name="connsiteY2069" fmla="*/ 1165844 h 2810796"/>
                <a:gd name="connsiteX2070" fmla="*/ 1916529 w 3531775"/>
                <a:gd name="connsiteY2070" fmla="*/ 1163177 h 2810796"/>
                <a:gd name="connsiteX2071" fmla="*/ 1873094 w 3531775"/>
                <a:gd name="connsiteY2071" fmla="*/ 1178608 h 2810796"/>
                <a:gd name="connsiteX2072" fmla="*/ 1877762 w 3531775"/>
                <a:gd name="connsiteY2072" fmla="*/ 1176321 h 2810796"/>
                <a:gd name="connsiteX2073" fmla="*/ 1860140 w 3531775"/>
                <a:gd name="connsiteY2073" fmla="*/ 1152985 h 2810796"/>
                <a:gd name="connsiteX2074" fmla="*/ 1898145 w 3531775"/>
                <a:gd name="connsiteY2074" fmla="*/ 1145651 h 2810796"/>
                <a:gd name="connsiteX2075" fmla="*/ 1899669 w 3531775"/>
                <a:gd name="connsiteY2075" fmla="*/ 1143270 h 2810796"/>
                <a:gd name="connsiteX2076" fmla="*/ 1855378 w 3531775"/>
                <a:gd name="connsiteY2076" fmla="*/ 1154890 h 2810796"/>
                <a:gd name="connsiteX2077" fmla="*/ 1860140 w 3531775"/>
                <a:gd name="connsiteY2077" fmla="*/ 1152985 h 2810796"/>
                <a:gd name="connsiteX2078" fmla="*/ 1847948 w 3531775"/>
                <a:gd name="connsiteY2078" fmla="*/ 1127077 h 2810796"/>
                <a:gd name="connsiteX2079" fmla="*/ 1885286 w 3531775"/>
                <a:gd name="connsiteY2079" fmla="*/ 1126410 h 2810796"/>
                <a:gd name="connsiteX2080" fmla="*/ 1887287 w 3531775"/>
                <a:gd name="connsiteY2080" fmla="*/ 1124315 h 2810796"/>
                <a:gd name="connsiteX2081" fmla="*/ 1842995 w 3531775"/>
                <a:gd name="connsiteY2081" fmla="*/ 1128030 h 2810796"/>
                <a:gd name="connsiteX2082" fmla="*/ 1847948 w 3531775"/>
                <a:gd name="connsiteY2082" fmla="*/ 1127077 h 2810796"/>
                <a:gd name="connsiteX2083" fmla="*/ 1837757 w 3531775"/>
                <a:gd name="connsiteY2083" fmla="*/ 1106122 h 2810796"/>
                <a:gd name="connsiteX2084" fmla="*/ 1875095 w 3531775"/>
                <a:gd name="connsiteY2084" fmla="*/ 1106979 h 2810796"/>
                <a:gd name="connsiteX2085" fmla="*/ 1877381 w 3531775"/>
                <a:gd name="connsiteY2085" fmla="*/ 1105265 h 2810796"/>
                <a:gd name="connsiteX2086" fmla="*/ 1832804 w 3531775"/>
                <a:gd name="connsiteY2086" fmla="*/ 1106598 h 2810796"/>
                <a:gd name="connsiteX2087" fmla="*/ 1837757 w 3531775"/>
                <a:gd name="connsiteY2087" fmla="*/ 1106122 h 2810796"/>
                <a:gd name="connsiteX2088" fmla="*/ 1833851 w 3531775"/>
                <a:gd name="connsiteY2088" fmla="*/ 1085167 h 2810796"/>
                <a:gd name="connsiteX2089" fmla="*/ 1870427 w 3531775"/>
                <a:gd name="connsiteY2089" fmla="*/ 1089835 h 2810796"/>
                <a:gd name="connsiteX2090" fmla="*/ 1872904 w 3531775"/>
                <a:gd name="connsiteY2090" fmla="*/ 1088596 h 2810796"/>
                <a:gd name="connsiteX2091" fmla="*/ 1828708 w 3531775"/>
                <a:gd name="connsiteY2091" fmla="*/ 1084881 h 2810796"/>
                <a:gd name="connsiteX2092" fmla="*/ 1833851 w 3531775"/>
                <a:gd name="connsiteY2092" fmla="*/ 1085167 h 2810796"/>
                <a:gd name="connsiteX2093" fmla="*/ 1833375 w 3531775"/>
                <a:gd name="connsiteY2093" fmla="*/ 1068784 h 2810796"/>
                <a:gd name="connsiteX2094" fmla="*/ 1868522 w 3531775"/>
                <a:gd name="connsiteY2094" fmla="*/ 1078214 h 2810796"/>
                <a:gd name="connsiteX2095" fmla="*/ 1871285 w 3531775"/>
                <a:gd name="connsiteY2095" fmla="*/ 1077452 h 2810796"/>
                <a:gd name="connsiteX2096" fmla="*/ 1828422 w 3531775"/>
                <a:gd name="connsiteY2096" fmla="*/ 1067737 h 2810796"/>
                <a:gd name="connsiteX2097" fmla="*/ 1833375 w 3531775"/>
                <a:gd name="connsiteY2097" fmla="*/ 1068784 h 2810796"/>
                <a:gd name="connsiteX2098" fmla="*/ 1830518 w 3531775"/>
                <a:gd name="connsiteY2098" fmla="*/ 1052687 h 2810796"/>
                <a:gd name="connsiteX2099" fmla="*/ 1868904 w 3531775"/>
                <a:gd name="connsiteY2099" fmla="*/ 1068594 h 2810796"/>
                <a:gd name="connsiteX2100" fmla="*/ 1871666 w 3531775"/>
                <a:gd name="connsiteY2100" fmla="*/ 1068308 h 2810796"/>
                <a:gd name="connsiteX2101" fmla="*/ 1835947 w 3531775"/>
                <a:gd name="connsiteY2101" fmla="*/ 1053544 h 2810796"/>
                <a:gd name="connsiteX2102" fmla="*/ 1830518 w 3531775"/>
                <a:gd name="connsiteY2102" fmla="*/ 1052687 h 2810796"/>
                <a:gd name="connsiteX2103" fmla="*/ 1842043 w 3531775"/>
                <a:gd name="connsiteY2103" fmla="*/ 1034399 h 2810796"/>
                <a:gd name="connsiteX2104" fmla="*/ 1836804 w 3531775"/>
                <a:gd name="connsiteY2104" fmla="*/ 1032684 h 2810796"/>
                <a:gd name="connsiteX2105" fmla="*/ 1871856 w 3531775"/>
                <a:gd name="connsiteY2105" fmla="*/ 1056306 h 2810796"/>
                <a:gd name="connsiteX2106" fmla="*/ 1874618 w 3531775"/>
                <a:gd name="connsiteY2106" fmla="*/ 1056497 h 2810796"/>
                <a:gd name="connsiteX2107" fmla="*/ 1842043 w 3531775"/>
                <a:gd name="connsiteY2107" fmla="*/ 1034399 h 2810796"/>
                <a:gd name="connsiteX2108" fmla="*/ 1850520 w 3531775"/>
                <a:gd name="connsiteY2108" fmla="*/ 1010872 h 2810796"/>
                <a:gd name="connsiteX2109" fmla="*/ 1877095 w 3531775"/>
                <a:gd name="connsiteY2109" fmla="*/ 1043352 h 2810796"/>
                <a:gd name="connsiteX2110" fmla="*/ 1879952 w 3531775"/>
                <a:gd name="connsiteY2110" fmla="*/ 1044019 h 2810796"/>
                <a:gd name="connsiteX2111" fmla="*/ 1850520 w 3531775"/>
                <a:gd name="connsiteY2111" fmla="*/ 1010872 h 2810796"/>
                <a:gd name="connsiteX2112" fmla="*/ 1868618 w 3531775"/>
                <a:gd name="connsiteY2112" fmla="*/ 991346 h 2810796"/>
                <a:gd name="connsiteX2113" fmla="*/ 1864141 w 3531775"/>
                <a:gd name="connsiteY2113" fmla="*/ 988107 h 2810796"/>
                <a:gd name="connsiteX2114" fmla="*/ 1886429 w 3531775"/>
                <a:gd name="connsiteY2114" fmla="*/ 1026207 h 2810796"/>
                <a:gd name="connsiteX2115" fmla="*/ 1889192 w 3531775"/>
                <a:gd name="connsiteY2115" fmla="*/ 1027160 h 2810796"/>
                <a:gd name="connsiteX2116" fmla="*/ 1868618 w 3531775"/>
                <a:gd name="connsiteY2116" fmla="*/ 991346 h 2810796"/>
                <a:gd name="connsiteX2117" fmla="*/ 1907956 w 3531775"/>
                <a:gd name="connsiteY2117" fmla="*/ 998394 h 2810796"/>
                <a:gd name="connsiteX2118" fmla="*/ 1885286 w 3531775"/>
                <a:gd name="connsiteY2118" fmla="*/ 965247 h 2810796"/>
                <a:gd name="connsiteX2119" fmla="*/ 1901765 w 3531775"/>
                <a:gd name="connsiteY2119" fmla="*/ 1007729 h 2810796"/>
                <a:gd name="connsiteX2120" fmla="*/ 1907956 w 3531775"/>
                <a:gd name="connsiteY2120" fmla="*/ 998394 h 2810796"/>
                <a:gd name="connsiteX2121" fmla="*/ 1929578 w 3531775"/>
                <a:gd name="connsiteY2121" fmla="*/ 973820 h 2810796"/>
                <a:gd name="connsiteX2122" fmla="*/ 1914623 w 3531775"/>
                <a:gd name="connsiteY2122" fmla="*/ 942578 h 2810796"/>
                <a:gd name="connsiteX2123" fmla="*/ 1920815 w 3531775"/>
                <a:gd name="connsiteY2123" fmla="*/ 988965 h 2810796"/>
                <a:gd name="connsiteX2124" fmla="*/ 1929101 w 3531775"/>
                <a:gd name="connsiteY2124" fmla="*/ 983059 h 2810796"/>
                <a:gd name="connsiteX2125" fmla="*/ 1929578 w 3531775"/>
                <a:gd name="connsiteY2125" fmla="*/ 973820 h 2810796"/>
                <a:gd name="connsiteX2126" fmla="*/ 1954724 w 3531775"/>
                <a:gd name="connsiteY2126" fmla="*/ 944007 h 2810796"/>
                <a:gd name="connsiteX2127" fmla="*/ 1941674 w 3531775"/>
                <a:gd name="connsiteY2127" fmla="*/ 919813 h 2810796"/>
                <a:gd name="connsiteX2128" fmla="*/ 1945770 w 3531775"/>
                <a:gd name="connsiteY2128" fmla="*/ 967533 h 2810796"/>
                <a:gd name="connsiteX2129" fmla="*/ 1954914 w 3531775"/>
                <a:gd name="connsiteY2129" fmla="*/ 961056 h 2810796"/>
                <a:gd name="connsiteX2130" fmla="*/ 1954724 w 3531775"/>
                <a:gd name="connsiteY2130" fmla="*/ 944007 h 2810796"/>
                <a:gd name="connsiteX2131" fmla="*/ 1982632 w 3531775"/>
                <a:gd name="connsiteY2131" fmla="*/ 912384 h 2810796"/>
                <a:gd name="connsiteX2132" fmla="*/ 1974536 w 3531775"/>
                <a:gd name="connsiteY2132" fmla="*/ 899144 h 2810796"/>
                <a:gd name="connsiteX2133" fmla="*/ 1974917 w 3531775"/>
                <a:gd name="connsiteY2133" fmla="*/ 947817 h 2810796"/>
                <a:gd name="connsiteX2134" fmla="*/ 1977584 w 3531775"/>
                <a:gd name="connsiteY2134" fmla="*/ 949436 h 2810796"/>
                <a:gd name="connsiteX2135" fmla="*/ 1982632 w 3531775"/>
                <a:gd name="connsiteY2135" fmla="*/ 912384 h 2810796"/>
                <a:gd name="connsiteX2136" fmla="*/ 1968725 w 3531775"/>
                <a:gd name="connsiteY2136" fmla="*/ 965152 h 2810796"/>
                <a:gd name="connsiteX2137" fmla="*/ 1889287 w 3531775"/>
                <a:gd name="connsiteY2137" fmla="*/ 1111647 h 2810796"/>
                <a:gd name="connsiteX2138" fmla="*/ 1997110 w 3531775"/>
                <a:gd name="connsiteY2138" fmla="*/ 1207183 h 2810796"/>
                <a:gd name="connsiteX2139" fmla="*/ 1997015 w 3531775"/>
                <a:gd name="connsiteY2139" fmla="*/ 1207373 h 2810796"/>
                <a:gd name="connsiteX2140" fmla="*/ 2007016 w 3531775"/>
                <a:gd name="connsiteY2140" fmla="*/ 1212421 h 2810796"/>
                <a:gd name="connsiteX2141" fmla="*/ 2068262 w 3531775"/>
                <a:gd name="connsiteY2141" fmla="*/ 1060974 h 2810796"/>
                <a:gd name="connsiteX2142" fmla="*/ 2068262 w 3531775"/>
                <a:gd name="connsiteY2142" fmla="*/ 1061260 h 2810796"/>
                <a:gd name="connsiteX2143" fmla="*/ 2069786 w 3531775"/>
                <a:gd name="connsiteY2143" fmla="*/ 1045829 h 2810796"/>
                <a:gd name="connsiteX2144" fmla="*/ 2069690 w 3531775"/>
                <a:gd name="connsiteY2144" fmla="*/ 1046305 h 2810796"/>
                <a:gd name="connsiteX2145" fmla="*/ 2108172 w 3531775"/>
                <a:gd name="connsiteY2145" fmla="*/ 975344 h 2810796"/>
                <a:gd name="connsiteX2146" fmla="*/ 2044544 w 3531775"/>
                <a:gd name="connsiteY2146" fmla="*/ 1035256 h 2810796"/>
                <a:gd name="connsiteX2147" fmla="*/ 2049212 w 3531775"/>
                <a:gd name="connsiteY2147" fmla="*/ 1074499 h 2810796"/>
                <a:gd name="connsiteX2148" fmla="*/ 1910147 w 3531775"/>
                <a:gd name="connsiteY2148" fmla="*/ 1122696 h 2810796"/>
                <a:gd name="connsiteX2149" fmla="*/ 1988537 w 3531775"/>
                <a:gd name="connsiteY2149" fmla="*/ 1060593 h 2810796"/>
                <a:gd name="connsiteX2150" fmla="*/ 2079025 w 3531775"/>
                <a:gd name="connsiteY2150" fmla="*/ 954008 h 2810796"/>
                <a:gd name="connsiteX2151" fmla="*/ 2034448 w 3531775"/>
                <a:gd name="connsiteY2151" fmla="*/ 926481 h 2810796"/>
                <a:gd name="connsiteX2152" fmla="*/ 1968725 w 3531775"/>
                <a:gd name="connsiteY2152" fmla="*/ 965152 h 2810796"/>
                <a:gd name="connsiteX2153" fmla="*/ 2001110 w 3531775"/>
                <a:gd name="connsiteY2153" fmla="*/ 930957 h 2810796"/>
                <a:gd name="connsiteX2154" fmla="*/ 2000539 w 3531775"/>
                <a:gd name="connsiteY2154" fmla="*/ 931719 h 2810796"/>
                <a:gd name="connsiteX2155" fmla="*/ 2003111 w 3531775"/>
                <a:gd name="connsiteY2155" fmla="*/ 933434 h 2810796"/>
                <a:gd name="connsiteX2156" fmla="*/ 2014350 w 3531775"/>
                <a:gd name="connsiteY2156" fmla="*/ 907716 h 2810796"/>
                <a:gd name="connsiteX2157" fmla="*/ 2006730 w 3531775"/>
                <a:gd name="connsiteY2157" fmla="*/ 899239 h 2810796"/>
                <a:gd name="connsiteX2158" fmla="*/ 2001110 w 3531775"/>
                <a:gd name="connsiteY2158" fmla="*/ 930957 h 2810796"/>
                <a:gd name="connsiteX2159" fmla="*/ 2211899 w 3531775"/>
                <a:gd name="connsiteY2159" fmla="*/ 822277 h 2810796"/>
                <a:gd name="connsiteX2160" fmla="*/ 1958248 w 3531775"/>
                <a:gd name="connsiteY2160" fmla="*/ 775224 h 2810796"/>
                <a:gd name="connsiteX2161" fmla="*/ 2211899 w 3531775"/>
                <a:gd name="connsiteY2161" fmla="*/ 822277 h 2810796"/>
                <a:gd name="connsiteX2162" fmla="*/ 1953295 w 3531775"/>
                <a:gd name="connsiteY2162" fmla="*/ 862854 h 2810796"/>
                <a:gd name="connsiteX2163" fmla="*/ 1978536 w 3531775"/>
                <a:gd name="connsiteY2163" fmla="*/ 860853 h 2810796"/>
                <a:gd name="connsiteX2164" fmla="*/ 1974155 w 3531775"/>
                <a:gd name="connsiteY2164" fmla="*/ 853710 h 2810796"/>
                <a:gd name="connsiteX2165" fmla="*/ 1967201 w 3531775"/>
                <a:gd name="connsiteY2165" fmla="*/ 849995 h 2810796"/>
                <a:gd name="connsiteX2166" fmla="*/ 1965392 w 3531775"/>
                <a:gd name="connsiteY2166" fmla="*/ 849519 h 2810796"/>
                <a:gd name="connsiteX2167" fmla="*/ 1961582 w 3531775"/>
                <a:gd name="connsiteY2167" fmla="*/ 857234 h 2810796"/>
                <a:gd name="connsiteX2168" fmla="*/ 1960343 w 3531775"/>
                <a:gd name="connsiteY2168" fmla="*/ 851614 h 2810796"/>
                <a:gd name="connsiteX2169" fmla="*/ 1957676 w 3531775"/>
                <a:gd name="connsiteY2169" fmla="*/ 846280 h 2810796"/>
                <a:gd name="connsiteX2170" fmla="*/ 1953104 w 3531775"/>
                <a:gd name="connsiteY2170" fmla="*/ 848280 h 2810796"/>
                <a:gd name="connsiteX2171" fmla="*/ 1954533 w 3531775"/>
                <a:gd name="connsiteY2171" fmla="*/ 841422 h 2810796"/>
                <a:gd name="connsiteX2172" fmla="*/ 1953295 w 3531775"/>
                <a:gd name="connsiteY2172" fmla="*/ 862854 h 2810796"/>
                <a:gd name="connsiteX2173" fmla="*/ 1953295 w 3531775"/>
                <a:gd name="connsiteY2173" fmla="*/ 828849 h 2810796"/>
                <a:gd name="connsiteX2174" fmla="*/ 1959772 w 3531775"/>
                <a:gd name="connsiteY2174" fmla="*/ 827897 h 2810796"/>
                <a:gd name="connsiteX2175" fmla="*/ 1955390 w 3531775"/>
                <a:gd name="connsiteY2175" fmla="*/ 819134 h 2810796"/>
                <a:gd name="connsiteX2176" fmla="*/ 1953104 w 3531775"/>
                <a:gd name="connsiteY2176" fmla="*/ 814467 h 2810796"/>
                <a:gd name="connsiteX2177" fmla="*/ 1950056 w 3531775"/>
                <a:gd name="connsiteY2177" fmla="*/ 808085 h 2810796"/>
                <a:gd name="connsiteX2178" fmla="*/ 1947770 w 3531775"/>
                <a:gd name="connsiteY2178" fmla="*/ 803132 h 2810796"/>
                <a:gd name="connsiteX2179" fmla="*/ 1940055 w 3531775"/>
                <a:gd name="connsiteY2179" fmla="*/ 785130 h 2810796"/>
                <a:gd name="connsiteX2180" fmla="*/ 1953295 w 3531775"/>
                <a:gd name="connsiteY2180" fmla="*/ 828849 h 2810796"/>
                <a:gd name="connsiteX2181" fmla="*/ 1910337 w 3531775"/>
                <a:gd name="connsiteY2181" fmla="*/ 873998 h 2810796"/>
                <a:gd name="connsiteX2182" fmla="*/ 1938912 w 3531775"/>
                <a:gd name="connsiteY2182" fmla="*/ 886666 h 2810796"/>
                <a:gd name="connsiteX2183" fmla="*/ 1934245 w 3531775"/>
                <a:gd name="connsiteY2183" fmla="*/ 883809 h 2810796"/>
                <a:gd name="connsiteX2184" fmla="*/ 1930149 w 3531775"/>
                <a:gd name="connsiteY2184" fmla="*/ 876474 h 2810796"/>
                <a:gd name="connsiteX2185" fmla="*/ 1928816 w 3531775"/>
                <a:gd name="connsiteY2185" fmla="*/ 874855 h 2810796"/>
                <a:gd name="connsiteX2186" fmla="*/ 1920910 w 3531775"/>
                <a:gd name="connsiteY2186" fmla="*/ 876760 h 2810796"/>
                <a:gd name="connsiteX2187" fmla="*/ 1923196 w 3531775"/>
                <a:gd name="connsiteY2187" fmla="*/ 872474 h 2810796"/>
                <a:gd name="connsiteX2188" fmla="*/ 1924244 w 3531775"/>
                <a:gd name="connsiteY2188" fmla="*/ 867235 h 2810796"/>
                <a:gd name="connsiteX2189" fmla="*/ 1919100 w 3531775"/>
                <a:gd name="connsiteY2189" fmla="*/ 865140 h 2810796"/>
                <a:gd name="connsiteX2190" fmla="*/ 1924625 w 3531775"/>
                <a:gd name="connsiteY2190" fmla="*/ 861996 h 2810796"/>
                <a:gd name="connsiteX2191" fmla="*/ 1910337 w 3531775"/>
                <a:gd name="connsiteY2191" fmla="*/ 873998 h 2810796"/>
                <a:gd name="connsiteX2192" fmla="*/ 1917195 w 3531775"/>
                <a:gd name="connsiteY2192" fmla="*/ 843804 h 2810796"/>
                <a:gd name="connsiteX2193" fmla="*/ 1930530 w 3531775"/>
                <a:gd name="connsiteY2193" fmla="*/ 831993 h 2810796"/>
                <a:gd name="connsiteX2194" fmla="*/ 1924053 w 3531775"/>
                <a:gd name="connsiteY2194" fmla="*/ 823896 h 2810796"/>
                <a:gd name="connsiteX2195" fmla="*/ 1915385 w 3531775"/>
                <a:gd name="connsiteY2195" fmla="*/ 827230 h 2810796"/>
                <a:gd name="connsiteX2196" fmla="*/ 1912623 w 3531775"/>
                <a:gd name="connsiteY2196" fmla="*/ 827325 h 2810796"/>
                <a:gd name="connsiteX2197" fmla="*/ 1914623 w 3531775"/>
                <a:gd name="connsiteY2197" fmla="*/ 820944 h 2810796"/>
                <a:gd name="connsiteX2198" fmla="*/ 1914814 w 3531775"/>
                <a:gd name="connsiteY2198" fmla="*/ 813895 h 2810796"/>
                <a:gd name="connsiteX2199" fmla="*/ 1907956 w 3531775"/>
                <a:gd name="connsiteY2199" fmla="*/ 812847 h 2810796"/>
                <a:gd name="connsiteX2200" fmla="*/ 1914147 w 3531775"/>
                <a:gd name="connsiteY2200" fmla="*/ 806942 h 2810796"/>
                <a:gd name="connsiteX2201" fmla="*/ 1912718 w 3531775"/>
                <a:gd name="connsiteY2201" fmla="*/ 797893 h 2810796"/>
                <a:gd name="connsiteX2202" fmla="*/ 1917195 w 3531775"/>
                <a:gd name="connsiteY2202" fmla="*/ 843804 h 2810796"/>
                <a:gd name="connsiteX2203" fmla="*/ 1884524 w 3531775"/>
                <a:gd name="connsiteY2203" fmla="*/ 915432 h 2810796"/>
                <a:gd name="connsiteX2204" fmla="*/ 1901479 w 3531775"/>
                <a:gd name="connsiteY2204" fmla="*/ 907716 h 2810796"/>
                <a:gd name="connsiteX2205" fmla="*/ 1888715 w 3531775"/>
                <a:gd name="connsiteY2205" fmla="*/ 899525 h 2810796"/>
                <a:gd name="connsiteX2206" fmla="*/ 1879381 w 3531775"/>
                <a:gd name="connsiteY2206" fmla="*/ 900668 h 2810796"/>
                <a:gd name="connsiteX2207" fmla="*/ 1880524 w 3531775"/>
                <a:gd name="connsiteY2207" fmla="*/ 888762 h 2810796"/>
                <a:gd name="connsiteX2208" fmla="*/ 1874333 w 3531775"/>
                <a:gd name="connsiteY2208" fmla="*/ 887619 h 2810796"/>
                <a:gd name="connsiteX2209" fmla="*/ 1879571 w 3531775"/>
                <a:gd name="connsiteY2209" fmla="*/ 882570 h 2810796"/>
                <a:gd name="connsiteX2210" fmla="*/ 1877762 w 3531775"/>
                <a:gd name="connsiteY2210" fmla="*/ 874379 h 2810796"/>
                <a:gd name="connsiteX2211" fmla="*/ 1867951 w 3531775"/>
                <a:gd name="connsiteY2211" fmla="*/ 878665 h 2810796"/>
                <a:gd name="connsiteX2212" fmla="*/ 1884524 w 3531775"/>
                <a:gd name="connsiteY2212" fmla="*/ 915432 h 2810796"/>
                <a:gd name="connsiteX2213" fmla="*/ 1854044 w 3531775"/>
                <a:gd name="connsiteY2213" fmla="*/ 934863 h 2810796"/>
                <a:gd name="connsiteX2214" fmla="*/ 1869951 w 3531775"/>
                <a:gd name="connsiteY2214" fmla="*/ 931815 h 2810796"/>
                <a:gd name="connsiteX2215" fmla="*/ 1865093 w 3531775"/>
                <a:gd name="connsiteY2215" fmla="*/ 929148 h 2810796"/>
                <a:gd name="connsiteX2216" fmla="*/ 1860426 w 3531775"/>
                <a:gd name="connsiteY2216" fmla="*/ 922290 h 2810796"/>
                <a:gd name="connsiteX2217" fmla="*/ 1851282 w 3531775"/>
                <a:gd name="connsiteY2217" fmla="*/ 922575 h 2810796"/>
                <a:gd name="connsiteX2218" fmla="*/ 1853283 w 3531775"/>
                <a:gd name="connsiteY2218" fmla="*/ 918480 h 2810796"/>
                <a:gd name="connsiteX2219" fmla="*/ 1853854 w 3531775"/>
                <a:gd name="connsiteY2219" fmla="*/ 913527 h 2810796"/>
                <a:gd name="connsiteX2220" fmla="*/ 1848615 w 3531775"/>
                <a:gd name="connsiteY2220" fmla="*/ 911622 h 2810796"/>
                <a:gd name="connsiteX2221" fmla="*/ 1853759 w 3531775"/>
                <a:gd name="connsiteY2221" fmla="*/ 908478 h 2810796"/>
                <a:gd name="connsiteX2222" fmla="*/ 1853378 w 3531775"/>
                <a:gd name="connsiteY2222" fmla="*/ 901811 h 2810796"/>
                <a:gd name="connsiteX2223" fmla="*/ 1844329 w 3531775"/>
                <a:gd name="connsiteY2223" fmla="*/ 903525 h 2810796"/>
                <a:gd name="connsiteX2224" fmla="*/ 1854044 w 3531775"/>
                <a:gd name="connsiteY2224" fmla="*/ 934863 h 2810796"/>
                <a:gd name="connsiteX2225" fmla="*/ 1829660 w 3531775"/>
                <a:gd name="connsiteY2225" fmla="*/ 967248 h 2810796"/>
                <a:gd name="connsiteX2226" fmla="*/ 1840614 w 3531775"/>
                <a:gd name="connsiteY2226" fmla="*/ 956865 h 2810796"/>
                <a:gd name="connsiteX2227" fmla="*/ 1827851 w 3531775"/>
                <a:gd name="connsiteY2227" fmla="*/ 951341 h 2810796"/>
                <a:gd name="connsiteX2228" fmla="*/ 1822707 w 3531775"/>
                <a:gd name="connsiteY2228" fmla="*/ 955437 h 2810796"/>
                <a:gd name="connsiteX2229" fmla="*/ 1820707 w 3531775"/>
                <a:gd name="connsiteY2229" fmla="*/ 956008 h 2810796"/>
                <a:gd name="connsiteX2230" fmla="*/ 1817754 w 3531775"/>
                <a:gd name="connsiteY2230" fmla="*/ 945531 h 2810796"/>
                <a:gd name="connsiteX2231" fmla="*/ 1812515 w 3531775"/>
                <a:gd name="connsiteY2231" fmla="*/ 946102 h 2810796"/>
                <a:gd name="connsiteX2232" fmla="*/ 1815087 w 3531775"/>
                <a:gd name="connsiteY2232" fmla="*/ 940387 h 2810796"/>
                <a:gd name="connsiteX2233" fmla="*/ 1806896 w 3531775"/>
                <a:gd name="connsiteY2233" fmla="*/ 936006 h 2810796"/>
                <a:gd name="connsiteX2234" fmla="*/ 1829660 w 3531775"/>
                <a:gd name="connsiteY2234" fmla="*/ 967248 h 2810796"/>
                <a:gd name="connsiteX2235" fmla="*/ 1812515 w 3531775"/>
                <a:gd name="connsiteY2235" fmla="*/ 1001347 h 2810796"/>
                <a:gd name="connsiteX2236" fmla="*/ 1820135 w 3531775"/>
                <a:gd name="connsiteY2236" fmla="*/ 991536 h 2810796"/>
                <a:gd name="connsiteX2237" fmla="*/ 1807848 w 3531775"/>
                <a:gd name="connsiteY2237" fmla="*/ 988012 h 2810796"/>
                <a:gd name="connsiteX2238" fmla="*/ 1802419 w 3531775"/>
                <a:gd name="connsiteY2238" fmla="*/ 992679 h 2810796"/>
                <a:gd name="connsiteX2239" fmla="*/ 1797847 w 3531775"/>
                <a:gd name="connsiteY2239" fmla="*/ 984107 h 2810796"/>
                <a:gd name="connsiteX2240" fmla="*/ 1793275 w 3531775"/>
                <a:gd name="connsiteY2240" fmla="*/ 985155 h 2810796"/>
                <a:gd name="connsiteX2241" fmla="*/ 1794513 w 3531775"/>
                <a:gd name="connsiteY2241" fmla="*/ 980011 h 2810796"/>
                <a:gd name="connsiteX2242" fmla="*/ 1786512 w 3531775"/>
                <a:gd name="connsiteY2242" fmla="*/ 977154 h 2810796"/>
                <a:gd name="connsiteX2243" fmla="*/ 1812515 w 3531775"/>
                <a:gd name="connsiteY2243" fmla="*/ 1001347 h 2810796"/>
                <a:gd name="connsiteX2244" fmla="*/ 1811754 w 3531775"/>
                <a:gd name="connsiteY2244" fmla="*/ 1133935 h 2810796"/>
                <a:gd name="connsiteX2245" fmla="*/ 1802895 w 3531775"/>
                <a:gd name="connsiteY2245" fmla="*/ 1132506 h 2810796"/>
                <a:gd name="connsiteX2246" fmla="*/ 1794132 w 3531775"/>
                <a:gd name="connsiteY2246" fmla="*/ 1136316 h 2810796"/>
                <a:gd name="connsiteX2247" fmla="*/ 1794227 w 3531775"/>
                <a:gd name="connsiteY2247" fmla="*/ 1142889 h 2810796"/>
                <a:gd name="connsiteX2248" fmla="*/ 1789084 w 3531775"/>
                <a:gd name="connsiteY2248" fmla="*/ 1143365 h 2810796"/>
                <a:gd name="connsiteX2249" fmla="*/ 1782988 w 3531775"/>
                <a:gd name="connsiteY2249" fmla="*/ 1141841 h 2810796"/>
                <a:gd name="connsiteX2250" fmla="*/ 1780130 w 3531775"/>
                <a:gd name="connsiteY2250" fmla="*/ 1146794 h 2810796"/>
                <a:gd name="connsiteX2251" fmla="*/ 1777083 w 3531775"/>
                <a:gd name="connsiteY2251" fmla="*/ 1141460 h 2810796"/>
                <a:gd name="connsiteX2252" fmla="*/ 1769177 w 3531775"/>
                <a:gd name="connsiteY2252" fmla="*/ 1141269 h 2810796"/>
                <a:gd name="connsiteX2253" fmla="*/ 1811754 w 3531775"/>
                <a:gd name="connsiteY2253" fmla="*/ 1133935 h 2810796"/>
                <a:gd name="connsiteX2254" fmla="*/ 1831946 w 3531775"/>
                <a:gd name="connsiteY2254" fmla="*/ 1176893 h 2810796"/>
                <a:gd name="connsiteX2255" fmla="*/ 1828136 w 3531775"/>
                <a:gd name="connsiteY2255" fmla="*/ 1170511 h 2810796"/>
                <a:gd name="connsiteX2256" fmla="*/ 1824517 w 3531775"/>
                <a:gd name="connsiteY2256" fmla="*/ 1174988 h 2810796"/>
                <a:gd name="connsiteX2257" fmla="*/ 1816611 w 3531775"/>
                <a:gd name="connsiteY2257" fmla="*/ 1178703 h 2810796"/>
                <a:gd name="connsiteX2258" fmla="*/ 1816135 w 3531775"/>
                <a:gd name="connsiteY2258" fmla="*/ 1185751 h 2810796"/>
                <a:gd name="connsiteX2259" fmla="*/ 1811468 w 3531775"/>
                <a:gd name="connsiteY2259" fmla="*/ 1185370 h 2810796"/>
                <a:gd name="connsiteX2260" fmla="*/ 1806515 w 3531775"/>
                <a:gd name="connsiteY2260" fmla="*/ 1184132 h 2810796"/>
                <a:gd name="connsiteX2261" fmla="*/ 1803562 w 3531775"/>
                <a:gd name="connsiteY2261" fmla="*/ 1189180 h 2810796"/>
                <a:gd name="connsiteX2262" fmla="*/ 1801466 w 3531775"/>
                <a:gd name="connsiteY2262" fmla="*/ 1183465 h 2810796"/>
                <a:gd name="connsiteX2263" fmla="*/ 1794513 w 3531775"/>
                <a:gd name="connsiteY2263" fmla="*/ 1182989 h 2810796"/>
                <a:gd name="connsiteX2264" fmla="*/ 1831946 w 3531775"/>
                <a:gd name="connsiteY2264" fmla="*/ 1176893 h 2810796"/>
                <a:gd name="connsiteX2265" fmla="*/ 1854521 w 3531775"/>
                <a:gd name="connsiteY2265" fmla="*/ 1202039 h 2810796"/>
                <a:gd name="connsiteX2266" fmla="*/ 1847663 w 3531775"/>
                <a:gd name="connsiteY2266" fmla="*/ 1199086 h 2810796"/>
                <a:gd name="connsiteX2267" fmla="*/ 1846520 w 3531775"/>
                <a:gd name="connsiteY2267" fmla="*/ 1203754 h 2810796"/>
                <a:gd name="connsiteX2268" fmla="*/ 1841090 w 3531775"/>
                <a:gd name="connsiteY2268" fmla="*/ 1209754 h 2810796"/>
                <a:gd name="connsiteX2269" fmla="*/ 1844424 w 3531775"/>
                <a:gd name="connsiteY2269" fmla="*/ 1216898 h 2810796"/>
                <a:gd name="connsiteX2270" fmla="*/ 1839662 w 3531775"/>
                <a:gd name="connsiteY2270" fmla="*/ 1216803 h 2810796"/>
                <a:gd name="connsiteX2271" fmla="*/ 1834518 w 3531775"/>
                <a:gd name="connsiteY2271" fmla="*/ 1218041 h 2810796"/>
                <a:gd name="connsiteX2272" fmla="*/ 1834328 w 3531775"/>
                <a:gd name="connsiteY2272" fmla="*/ 1222899 h 2810796"/>
                <a:gd name="connsiteX2273" fmla="*/ 1829565 w 3531775"/>
                <a:gd name="connsiteY2273" fmla="*/ 1219755 h 2810796"/>
                <a:gd name="connsiteX2274" fmla="*/ 1823183 w 3531775"/>
                <a:gd name="connsiteY2274" fmla="*/ 1222422 h 2810796"/>
                <a:gd name="connsiteX2275" fmla="*/ 1854521 w 3531775"/>
                <a:gd name="connsiteY2275" fmla="*/ 1202039 h 2810796"/>
                <a:gd name="connsiteX2276" fmla="*/ 1879476 w 3531775"/>
                <a:gd name="connsiteY2276" fmla="*/ 1231376 h 2810796"/>
                <a:gd name="connsiteX2277" fmla="*/ 1874237 w 3531775"/>
                <a:gd name="connsiteY2277" fmla="*/ 1226233 h 2810796"/>
                <a:gd name="connsiteX2278" fmla="*/ 1872142 w 3531775"/>
                <a:gd name="connsiteY2278" fmla="*/ 1231090 h 2810796"/>
                <a:gd name="connsiteX2279" fmla="*/ 1866046 w 3531775"/>
                <a:gd name="connsiteY2279" fmla="*/ 1236138 h 2810796"/>
                <a:gd name="connsiteX2280" fmla="*/ 1867284 w 3531775"/>
                <a:gd name="connsiteY2280" fmla="*/ 1244806 h 2810796"/>
                <a:gd name="connsiteX2281" fmla="*/ 1858426 w 3531775"/>
                <a:gd name="connsiteY2281" fmla="*/ 1243187 h 2810796"/>
                <a:gd name="connsiteX2282" fmla="*/ 1856997 w 3531775"/>
                <a:gd name="connsiteY2282" fmla="*/ 1248426 h 2810796"/>
                <a:gd name="connsiteX2283" fmla="*/ 1853568 w 3531775"/>
                <a:gd name="connsiteY2283" fmla="*/ 1243663 h 2810796"/>
                <a:gd name="connsiteX2284" fmla="*/ 1847186 w 3531775"/>
                <a:gd name="connsiteY2284" fmla="*/ 1244711 h 2810796"/>
                <a:gd name="connsiteX2285" fmla="*/ 1879476 w 3531775"/>
                <a:gd name="connsiteY2285" fmla="*/ 1231376 h 2810796"/>
                <a:gd name="connsiteX2286" fmla="*/ 1914242 w 3531775"/>
                <a:gd name="connsiteY2286" fmla="*/ 1263380 h 2810796"/>
                <a:gd name="connsiteX2287" fmla="*/ 1898240 w 3531775"/>
                <a:gd name="connsiteY2287" fmla="*/ 1256998 h 2810796"/>
                <a:gd name="connsiteX2288" fmla="*/ 1898621 w 3531775"/>
                <a:gd name="connsiteY2288" fmla="*/ 1270429 h 2810796"/>
                <a:gd name="connsiteX2289" fmla="*/ 1904908 w 3531775"/>
                <a:gd name="connsiteY2289" fmla="*/ 1275953 h 2810796"/>
                <a:gd name="connsiteX2290" fmla="*/ 1894526 w 3531775"/>
                <a:gd name="connsiteY2290" fmla="*/ 1282430 h 2810796"/>
                <a:gd name="connsiteX2291" fmla="*/ 1897193 w 3531775"/>
                <a:gd name="connsiteY2291" fmla="*/ 1287288 h 2810796"/>
                <a:gd name="connsiteX2292" fmla="*/ 1889954 w 3531775"/>
                <a:gd name="connsiteY2292" fmla="*/ 1286907 h 2810796"/>
                <a:gd name="connsiteX2293" fmla="*/ 1884429 w 3531775"/>
                <a:gd name="connsiteY2293" fmla="*/ 1293098 h 2810796"/>
                <a:gd name="connsiteX2294" fmla="*/ 1893764 w 3531775"/>
                <a:gd name="connsiteY2294" fmla="*/ 1297099 h 2810796"/>
                <a:gd name="connsiteX2295" fmla="*/ 1914242 w 3531775"/>
                <a:gd name="connsiteY2295" fmla="*/ 1263380 h 2810796"/>
                <a:gd name="connsiteX2296" fmla="*/ 1920719 w 3531775"/>
                <a:gd name="connsiteY2296" fmla="*/ 1305195 h 2810796"/>
                <a:gd name="connsiteX2297" fmla="*/ 1912052 w 3531775"/>
                <a:gd name="connsiteY2297" fmla="*/ 1300051 h 2810796"/>
                <a:gd name="connsiteX2298" fmla="*/ 1911099 w 3531775"/>
                <a:gd name="connsiteY2298" fmla="*/ 1306528 h 2810796"/>
                <a:gd name="connsiteX2299" fmla="*/ 1905003 w 3531775"/>
                <a:gd name="connsiteY2299" fmla="*/ 1314243 h 2810796"/>
                <a:gd name="connsiteX2300" fmla="*/ 1909766 w 3531775"/>
                <a:gd name="connsiteY2300" fmla="*/ 1324721 h 2810796"/>
                <a:gd name="connsiteX2301" fmla="*/ 1897574 w 3531775"/>
                <a:gd name="connsiteY2301" fmla="*/ 1324721 h 2810796"/>
                <a:gd name="connsiteX2302" fmla="*/ 1897764 w 3531775"/>
                <a:gd name="connsiteY2302" fmla="*/ 1331484 h 2810796"/>
                <a:gd name="connsiteX2303" fmla="*/ 1891478 w 3531775"/>
                <a:gd name="connsiteY2303" fmla="*/ 1326340 h 2810796"/>
                <a:gd name="connsiteX2304" fmla="*/ 1883572 w 3531775"/>
                <a:gd name="connsiteY2304" fmla="*/ 1329293 h 2810796"/>
                <a:gd name="connsiteX2305" fmla="*/ 1920719 w 3531775"/>
                <a:gd name="connsiteY2305" fmla="*/ 1305195 h 2810796"/>
                <a:gd name="connsiteX2306" fmla="*/ 1961963 w 3531775"/>
                <a:gd name="connsiteY2306" fmla="*/ 1285192 h 2810796"/>
                <a:gd name="connsiteX2307" fmla="*/ 1960915 w 3531775"/>
                <a:gd name="connsiteY2307" fmla="*/ 1282620 h 2810796"/>
                <a:gd name="connsiteX2308" fmla="*/ 1961010 w 3531775"/>
                <a:gd name="connsiteY2308" fmla="*/ 1282525 h 2810796"/>
                <a:gd name="connsiteX2309" fmla="*/ 1947008 w 3531775"/>
                <a:gd name="connsiteY2309" fmla="*/ 1270905 h 2810796"/>
                <a:gd name="connsiteX2310" fmla="*/ 1941960 w 3531775"/>
                <a:gd name="connsiteY2310" fmla="*/ 1282716 h 2810796"/>
                <a:gd name="connsiteX2311" fmla="*/ 1945675 w 3531775"/>
                <a:gd name="connsiteY2311" fmla="*/ 1290812 h 2810796"/>
                <a:gd name="connsiteX2312" fmla="*/ 1941198 w 3531775"/>
                <a:gd name="connsiteY2312" fmla="*/ 1290431 h 2810796"/>
                <a:gd name="connsiteX2313" fmla="*/ 1936626 w 3531775"/>
                <a:gd name="connsiteY2313" fmla="*/ 1291669 h 2810796"/>
                <a:gd name="connsiteX2314" fmla="*/ 1932245 w 3531775"/>
                <a:gd name="connsiteY2314" fmla="*/ 1293479 h 2810796"/>
                <a:gd name="connsiteX2315" fmla="*/ 1926530 w 3531775"/>
                <a:gd name="connsiteY2315" fmla="*/ 1296337 h 2810796"/>
                <a:gd name="connsiteX2316" fmla="*/ 1931102 w 3531775"/>
                <a:gd name="connsiteY2316" fmla="*/ 1303671 h 2810796"/>
                <a:gd name="connsiteX2317" fmla="*/ 1955867 w 3531775"/>
                <a:gd name="connsiteY2317" fmla="*/ 1301861 h 2810796"/>
                <a:gd name="connsiteX2318" fmla="*/ 1961963 w 3531775"/>
                <a:gd name="connsiteY2318" fmla="*/ 1285192 h 2810796"/>
                <a:gd name="connsiteX2319" fmla="*/ 1914909 w 3531775"/>
                <a:gd name="connsiteY2319" fmla="*/ 1386729 h 2810796"/>
                <a:gd name="connsiteX2320" fmla="*/ 1914909 w 3531775"/>
                <a:gd name="connsiteY2320" fmla="*/ 1386729 h 2810796"/>
                <a:gd name="connsiteX2321" fmla="*/ 1914909 w 3531775"/>
                <a:gd name="connsiteY2321" fmla="*/ 1386729 h 2810796"/>
                <a:gd name="connsiteX2322" fmla="*/ 1914909 w 3531775"/>
                <a:gd name="connsiteY2322" fmla="*/ 1386729 h 2810796"/>
                <a:gd name="connsiteX2323" fmla="*/ 1914909 w 3531775"/>
                <a:gd name="connsiteY2323" fmla="*/ 1386729 h 2810796"/>
                <a:gd name="connsiteX2324" fmla="*/ 1975012 w 3531775"/>
                <a:gd name="connsiteY2324" fmla="*/ 1327293 h 2810796"/>
                <a:gd name="connsiteX2325" fmla="*/ 1965106 w 3531775"/>
                <a:gd name="connsiteY2325" fmla="*/ 1327388 h 2810796"/>
                <a:gd name="connsiteX2326" fmla="*/ 1958534 w 3531775"/>
                <a:gd name="connsiteY2326" fmla="*/ 1334532 h 2810796"/>
                <a:gd name="connsiteX2327" fmla="*/ 1962725 w 3531775"/>
                <a:gd name="connsiteY2327" fmla="*/ 1345771 h 2810796"/>
                <a:gd name="connsiteX2328" fmla="*/ 1950437 w 3531775"/>
                <a:gd name="connsiteY2328" fmla="*/ 1344342 h 2810796"/>
                <a:gd name="connsiteX2329" fmla="*/ 1950152 w 3531775"/>
                <a:gd name="connsiteY2329" fmla="*/ 1351200 h 2810796"/>
                <a:gd name="connsiteX2330" fmla="*/ 1944246 w 3531775"/>
                <a:gd name="connsiteY2330" fmla="*/ 1345295 h 2810796"/>
                <a:gd name="connsiteX2331" fmla="*/ 1936150 w 3531775"/>
                <a:gd name="connsiteY2331" fmla="*/ 1347391 h 2810796"/>
                <a:gd name="connsiteX2332" fmla="*/ 1975012 w 3531775"/>
                <a:gd name="connsiteY2332" fmla="*/ 1327293 h 2810796"/>
                <a:gd name="connsiteX2333" fmla="*/ 1994443 w 3531775"/>
                <a:gd name="connsiteY2333" fmla="*/ 1291860 h 2810796"/>
                <a:gd name="connsiteX2334" fmla="*/ 1978250 w 3531775"/>
                <a:gd name="connsiteY2334" fmla="*/ 1294527 h 2810796"/>
                <a:gd name="connsiteX2335" fmla="*/ 1981584 w 3531775"/>
                <a:gd name="connsiteY2335" fmla="*/ 1297479 h 2810796"/>
                <a:gd name="connsiteX2336" fmla="*/ 1982918 w 3531775"/>
                <a:gd name="connsiteY2336" fmla="*/ 1304814 h 2810796"/>
                <a:gd name="connsiteX2337" fmla="*/ 1991490 w 3531775"/>
                <a:gd name="connsiteY2337" fmla="*/ 1304814 h 2810796"/>
                <a:gd name="connsiteX2338" fmla="*/ 1988061 w 3531775"/>
                <a:gd name="connsiteY2338" fmla="*/ 1309005 h 2810796"/>
                <a:gd name="connsiteX2339" fmla="*/ 1985585 w 3531775"/>
                <a:gd name="connsiteY2339" fmla="*/ 1314053 h 2810796"/>
                <a:gd name="connsiteX2340" fmla="*/ 1989776 w 3531775"/>
                <a:gd name="connsiteY2340" fmla="*/ 1316244 h 2810796"/>
                <a:gd name="connsiteX2341" fmla="*/ 1983775 w 3531775"/>
                <a:gd name="connsiteY2341" fmla="*/ 1319196 h 2810796"/>
                <a:gd name="connsiteX2342" fmla="*/ 1981870 w 3531775"/>
                <a:gd name="connsiteY2342" fmla="*/ 1326054 h 2810796"/>
                <a:gd name="connsiteX2343" fmla="*/ 1990919 w 3531775"/>
                <a:gd name="connsiteY2343" fmla="*/ 1324721 h 2810796"/>
                <a:gd name="connsiteX2344" fmla="*/ 1994443 w 3531775"/>
                <a:gd name="connsiteY2344" fmla="*/ 1291860 h 2810796"/>
                <a:gd name="connsiteX2345" fmla="*/ 2007778 w 3531775"/>
                <a:gd name="connsiteY2345" fmla="*/ 1345771 h 2810796"/>
                <a:gd name="connsiteX2346" fmla="*/ 1988537 w 3531775"/>
                <a:gd name="connsiteY2346" fmla="*/ 1336627 h 2810796"/>
                <a:gd name="connsiteX2347" fmla="*/ 1990633 w 3531775"/>
                <a:gd name="connsiteY2347" fmla="*/ 1342628 h 2810796"/>
                <a:gd name="connsiteX2348" fmla="*/ 1988442 w 3531775"/>
                <a:gd name="connsiteY2348" fmla="*/ 1352153 h 2810796"/>
                <a:gd name="connsiteX2349" fmla="*/ 1998062 w 3531775"/>
                <a:gd name="connsiteY2349" fmla="*/ 1358630 h 2810796"/>
                <a:gd name="connsiteX2350" fmla="*/ 1986537 w 3531775"/>
                <a:gd name="connsiteY2350" fmla="*/ 1364726 h 2810796"/>
                <a:gd name="connsiteX2351" fmla="*/ 1989966 w 3531775"/>
                <a:gd name="connsiteY2351" fmla="*/ 1370346 h 2810796"/>
                <a:gd name="connsiteX2352" fmla="*/ 1981584 w 3531775"/>
                <a:gd name="connsiteY2352" fmla="*/ 1369203 h 2810796"/>
                <a:gd name="connsiteX2353" fmla="*/ 1975583 w 3531775"/>
                <a:gd name="connsiteY2353" fmla="*/ 1375489 h 2810796"/>
                <a:gd name="connsiteX2354" fmla="*/ 1986442 w 3531775"/>
                <a:gd name="connsiteY2354" fmla="*/ 1380823 h 2810796"/>
                <a:gd name="connsiteX2355" fmla="*/ 2007778 w 3531775"/>
                <a:gd name="connsiteY2355" fmla="*/ 1345771 h 2810796"/>
                <a:gd name="connsiteX2356" fmla="*/ 2010826 w 3531775"/>
                <a:gd name="connsiteY2356" fmla="*/ 1406065 h 2810796"/>
                <a:gd name="connsiteX2357" fmla="*/ 1996919 w 3531775"/>
                <a:gd name="connsiteY2357" fmla="*/ 1392920 h 2810796"/>
                <a:gd name="connsiteX2358" fmla="*/ 1997396 w 3531775"/>
                <a:gd name="connsiteY2358" fmla="*/ 1398254 h 2810796"/>
                <a:gd name="connsiteX2359" fmla="*/ 1993395 w 3531775"/>
                <a:gd name="connsiteY2359" fmla="*/ 1405112 h 2810796"/>
                <a:gd name="connsiteX2360" fmla="*/ 1999777 w 3531775"/>
                <a:gd name="connsiteY2360" fmla="*/ 1413113 h 2810796"/>
                <a:gd name="connsiteX2361" fmla="*/ 1988823 w 3531775"/>
                <a:gd name="connsiteY2361" fmla="*/ 1414446 h 2810796"/>
                <a:gd name="connsiteX2362" fmla="*/ 1990252 w 3531775"/>
                <a:gd name="connsiteY2362" fmla="*/ 1419876 h 2810796"/>
                <a:gd name="connsiteX2363" fmla="*/ 1983775 w 3531775"/>
                <a:gd name="connsiteY2363" fmla="*/ 1416447 h 2810796"/>
                <a:gd name="connsiteX2364" fmla="*/ 1977393 w 3531775"/>
                <a:gd name="connsiteY2364" fmla="*/ 1419495 h 2810796"/>
                <a:gd name="connsiteX2365" fmla="*/ 2010826 w 3531775"/>
                <a:gd name="connsiteY2365" fmla="*/ 1406065 h 2810796"/>
                <a:gd name="connsiteX2366" fmla="*/ 2039496 w 3531775"/>
                <a:gd name="connsiteY2366" fmla="*/ 1315101 h 2810796"/>
                <a:gd name="connsiteX2367" fmla="*/ 2026828 w 3531775"/>
                <a:gd name="connsiteY2367" fmla="*/ 1304528 h 2810796"/>
                <a:gd name="connsiteX2368" fmla="*/ 2027590 w 3531775"/>
                <a:gd name="connsiteY2368" fmla="*/ 1309671 h 2810796"/>
                <a:gd name="connsiteX2369" fmla="*/ 2024542 w 3531775"/>
                <a:gd name="connsiteY2369" fmla="*/ 1317006 h 2810796"/>
                <a:gd name="connsiteX2370" fmla="*/ 2030543 w 3531775"/>
                <a:gd name="connsiteY2370" fmla="*/ 1323768 h 2810796"/>
                <a:gd name="connsiteX2371" fmla="*/ 2025780 w 3531775"/>
                <a:gd name="connsiteY2371" fmla="*/ 1324530 h 2810796"/>
                <a:gd name="connsiteX2372" fmla="*/ 2021208 w 3531775"/>
                <a:gd name="connsiteY2372" fmla="*/ 1326816 h 2810796"/>
                <a:gd name="connsiteX2373" fmla="*/ 2022827 w 3531775"/>
                <a:gd name="connsiteY2373" fmla="*/ 1331865 h 2810796"/>
                <a:gd name="connsiteX2374" fmla="*/ 2016922 w 3531775"/>
                <a:gd name="connsiteY2374" fmla="*/ 1329674 h 2810796"/>
                <a:gd name="connsiteX2375" fmla="*/ 2011588 w 3531775"/>
                <a:gd name="connsiteY2375" fmla="*/ 1333770 h 2810796"/>
                <a:gd name="connsiteX2376" fmla="*/ 2018541 w 3531775"/>
                <a:gd name="connsiteY2376" fmla="*/ 1339675 h 2810796"/>
                <a:gd name="connsiteX2377" fmla="*/ 2039496 w 3531775"/>
                <a:gd name="connsiteY2377" fmla="*/ 1315101 h 2810796"/>
                <a:gd name="connsiteX2378" fmla="*/ 2048450 w 3531775"/>
                <a:gd name="connsiteY2378" fmla="*/ 1358154 h 2810796"/>
                <a:gd name="connsiteX2379" fmla="*/ 2028257 w 3531775"/>
                <a:gd name="connsiteY2379" fmla="*/ 1350438 h 2810796"/>
                <a:gd name="connsiteX2380" fmla="*/ 2030924 w 3531775"/>
                <a:gd name="connsiteY2380" fmla="*/ 1356154 h 2810796"/>
                <a:gd name="connsiteX2381" fmla="*/ 2029495 w 3531775"/>
                <a:gd name="connsiteY2381" fmla="*/ 1365774 h 2810796"/>
                <a:gd name="connsiteX2382" fmla="*/ 2039687 w 3531775"/>
                <a:gd name="connsiteY2382" fmla="*/ 1371584 h 2810796"/>
                <a:gd name="connsiteX2383" fmla="*/ 2028638 w 3531775"/>
                <a:gd name="connsiteY2383" fmla="*/ 1378442 h 2810796"/>
                <a:gd name="connsiteX2384" fmla="*/ 2032543 w 3531775"/>
                <a:gd name="connsiteY2384" fmla="*/ 1383871 h 2810796"/>
                <a:gd name="connsiteX2385" fmla="*/ 2024066 w 3531775"/>
                <a:gd name="connsiteY2385" fmla="*/ 1383300 h 2810796"/>
                <a:gd name="connsiteX2386" fmla="*/ 2018541 w 3531775"/>
                <a:gd name="connsiteY2386" fmla="*/ 1390062 h 2810796"/>
                <a:gd name="connsiteX2387" fmla="*/ 2048450 w 3531775"/>
                <a:gd name="connsiteY2387" fmla="*/ 1358154 h 2810796"/>
                <a:gd name="connsiteX2388" fmla="*/ 2084930 w 3531775"/>
                <a:gd name="connsiteY2388" fmla="*/ 1329007 h 2810796"/>
                <a:gd name="connsiteX2389" fmla="*/ 2067119 w 3531775"/>
                <a:gd name="connsiteY2389" fmla="*/ 1320530 h 2810796"/>
                <a:gd name="connsiteX2390" fmla="*/ 2069024 w 3531775"/>
                <a:gd name="connsiteY2390" fmla="*/ 1334913 h 2810796"/>
                <a:gd name="connsiteX2391" fmla="*/ 2076263 w 3531775"/>
                <a:gd name="connsiteY2391" fmla="*/ 1341295 h 2810796"/>
                <a:gd name="connsiteX2392" fmla="*/ 2065880 w 3531775"/>
                <a:gd name="connsiteY2392" fmla="*/ 1347200 h 2810796"/>
                <a:gd name="connsiteX2393" fmla="*/ 2069024 w 3531775"/>
                <a:gd name="connsiteY2393" fmla="*/ 1352534 h 2810796"/>
                <a:gd name="connsiteX2394" fmla="*/ 2061499 w 3531775"/>
                <a:gd name="connsiteY2394" fmla="*/ 1351486 h 2810796"/>
                <a:gd name="connsiteX2395" fmla="*/ 2056165 w 3531775"/>
                <a:gd name="connsiteY2395" fmla="*/ 1357487 h 2810796"/>
                <a:gd name="connsiteX2396" fmla="*/ 2084930 w 3531775"/>
                <a:gd name="connsiteY2396" fmla="*/ 1329007 h 2810796"/>
                <a:gd name="connsiteX2397" fmla="*/ 2079977 w 3531775"/>
                <a:gd name="connsiteY2397" fmla="*/ 1374061 h 2810796"/>
                <a:gd name="connsiteX2398" fmla="*/ 2066928 w 3531775"/>
                <a:gd name="connsiteY2398" fmla="*/ 1378156 h 2810796"/>
                <a:gd name="connsiteX2399" fmla="*/ 2071786 w 3531775"/>
                <a:gd name="connsiteY2399" fmla="*/ 1383871 h 2810796"/>
                <a:gd name="connsiteX2400" fmla="*/ 2072834 w 3531775"/>
                <a:gd name="connsiteY2400" fmla="*/ 1395206 h 2810796"/>
                <a:gd name="connsiteX2401" fmla="*/ 2086550 w 3531775"/>
                <a:gd name="connsiteY2401" fmla="*/ 1398825 h 2810796"/>
                <a:gd name="connsiteX2402" fmla="*/ 2075405 w 3531775"/>
                <a:gd name="connsiteY2402" fmla="*/ 1409875 h 2810796"/>
                <a:gd name="connsiteX2403" fmla="*/ 2081597 w 3531775"/>
                <a:gd name="connsiteY2403" fmla="*/ 1414828 h 2810796"/>
                <a:gd name="connsiteX2404" fmla="*/ 2071405 w 3531775"/>
                <a:gd name="connsiteY2404" fmla="*/ 1416637 h 2810796"/>
                <a:gd name="connsiteX2405" fmla="*/ 2066928 w 3531775"/>
                <a:gd name="connsiteY2405" fmla="*/ 1425781 h 2810796"/>
                <a:gd name="connsiteX2406" fmla="*/ 2079977 w 3531775"/>
                <a:gd name="connsiteY2406" fmla="*/ 1374061 h 2810796"/>
                <a:gd name="connsiteX2407" fmla="*/ 2123030 w 3531775"/>
                <a:gd name="connsiteY2407" fmla="*/ 1341961 h 2810796"/>
                <a:gd name="connsiteX2408" fmla="*/ 2108934 w 3531775"/>
                <a:gd name="connsiteY2408" fmla="*/ 1331198 h 2810796"/>
                <a:gd name="connsiteX2409" fmla="*/ 2109981 w 3531775"/>
                <a:gd name="connsiteY2409" fmla="*/ 1336437 h 2810796"/>
                <a:gd name="connsiteX2410" fmla="*/ 2107219 w 3531775"/>
                <a:gd name="connsiteY2410" fmla="*/ 1343771 h 2810796"/>
                <a:gd name="connsiteX2411" fmla="*/ 2113886 w 3531775"/>
                <a:gd name="connsiteY2411" fmla="*/ 1350629 h 2810796"/>
                <a:gd name="connsiteX2412" fmla="*/ 2104266 w 3531775"/>
                <a:gd name="connsiteY2412" fmla="*/ 1353582 h 2810796"/>
                <a:gd name="connsiteX2413" fmla="*/ 2106171 w 3531775"/>
                <a:gd name="connsiteY2413" fmla="*/ 1358725 h 2810796"/>
                <a:gd name="connsiteX2414" fmla="*/ 2099980 w 3531775"/>
                <a:gd name="connsiteY2414" fmla="*/ 1356344 h 2810796"/>
                <a:gd name="connsiteX2415" fmla="*/ 2094646 w 3531775"/>
                <a:gd name="connsiteY2415" fmla="*/ 1360440 h 2810796"/>
                <a:gd name="connsiteX2416" fmla="*/ 2123030 w 3531775"/>
                <a:gd name="connsiteY2416" fmla="*/ 1341961 h 2810796"/>
                <a:gd name="connsiteX2417" fmla="*/ 2141414 w 3531775"/>
                <a:gd name="connsiteY2417" fmla="*/ 1374727 h 2810796"/>
                <a:gd name="connsiteX2418" fmla="*/ 2123983 w 3531775"/>
                <a:gd name="connsiteY2418" fmla="*/ 1380728 h 2810796"/>
                <a:gd name="connsiteX2419" fmla="*/ 2126650 w 3531775"/>
                <a:gd name="connsiteY2419" fmla="*/ 1389967 h 2810796"/>
                <a:gd name="connsiteX2420" fmla="*/ 2127793 w 3531775"/>
                <a:gd name="connsiteY2420" fmla="*/ 1392063 h 2810796"/>
                <a:gd name="connsiteX2421" fmla="*/ 2136080 w 3531775"/>
                <a:gd name="connsiteY2421" fmla="*/ 1389777 h 2810796"/>
                <a:gd name="connsiteX2422" fmla="*/ 2138651 w 3531775"/>
                <a:gd name="connsiteY2422" fmla="*/ 1390634 h 2810796"/>
                <a:gd name="connsiteX2423" fmla="*/ 2134175 w 3531775"/>
                <a:gd name="connsiteY2423" fmla="*/ 1395492 h 2810796"/>
                <a:gd name="connsiteX2424" fmla="*/ 2131127 w 3531775"/>
                <a:gd name="connsiteY2424" fmla="*/ 1401588 h 2810796"/>
                <a:gd name="connsiteX2425" fmla="*/ 2137032 w 3531775"/>
                <a:gd name="connsiteY2425" fmla="*/ 1404731 h 2810796"/>
                <a:gd name="connsiteX2426" fmla="*/ 2128936 w 3531775"/>
                <a:gd name="connsiteY2426" fmla="*/ 1407874 h 2810796"/>
                <a:gd name="connsiteX2427" fmla="*/ 2126745 w 3531775"/>
                <a:gd name="connsiteY2427" fmla="*/ 1416256 h 2810796"/>
                <a:gd name="connsiteX2428" fmla="*/ 2141414 w 3531775"/>
                <a:gd name="connsiteY2428" fmla="*/ 1374727 h 2810796"/>
                <a:gd name="connsiteX2429" fmla="*/ 2172465 w 3531775"/>
                <a:gd name="connsiteY2429" fmla="*/ 1345009 h 2810796"/>
                <a:gd name="connsiteX2430" fmla="*/ 2157035 w 3531775"/>
                <a:gd name="connsiteY2430" fmla="*/ 1345771 h 2810796"/>
                <a:gd name="connsiteX2431" fmla="*/ 2157225 w 3531775"/>
                <a:gd name="connsiteY2431" fmla="*/ 1354249 h 2810796"/>
                <a:gd name="connsiteX2432" fmla="*/ 2157701 w 3531775"/>
                <a:gd name="connsiteY2432" fmla="*/ 1356249 h 2810796"/>
                <a:gd name="connsiteX2433" fmla="*/ 2164845 w 3531775"/>
                <a:gd name="connsiteY2433" fmla="*/ 1356439 h 2810796"/>
                <a:gd name="connsiteX2434" fmla="*/ 2162083 w 3531775"/>
                <a:gd name="connsiteY2434" fmla="*/ 1360821 h 2810796"/>
                <a:gd name="connsiteX2435" fmla="*/ 2158273 w 3531775"/>
                <a:gd name="connsiteY2435" fmla="*/ 1365202 h 2810796"/>
                <a:gd name="connsiteX2436" fmla="*/ 2162369 w 3531775"/>
                <a:gd name="connsiteY2436" fmla="*/ 1369298 h 2810796"/>
                <a:gd name="connsiteX2437" fmla="*/ 2155130 w 3531775"/>
                <a:gd name="connsiteY2437" fmla="*/ 1369965 h 2810796"/>
                <a:gd name="connsiteX2438" fmla="*/ 2151510 w 3531775"/>
                <a:gd name="connsiteY2438" fmla="*/ 1376442 h 2810796"/>
                <a:gd name="connsiteX2439" fmla="*/ 2172465 w 3531775"/>
                <a:gd name="connsiteY2439" fmla="*/ 1345009 h 2810796"/>
                <a:gd name="connsiteX2440" fmla="*/ 2194277 w 3531775"/>
                <a:gd name="connsiteY2440" fmla="*/ 1374822 h 2810796"/>
                <a:gd name="connsiteX2441" fmla="*/ 2182943 w 3531775"/>
                <a:gd name="connsiteY2441" fmla="*/ 1377870 h 2810796"/>
                <a:gd name="connsiteX2442" fmla="*/ 2187039 w 3531775"/>
                <a:gd name="connsiteY2442" fmla="*/ 1382919 h 2810796"/>
                <a:gd name="connsiteX2443" fmla="*/ 2187705 w 3531775"/>
                <a:gd name="connsiteY2443" fmla="*/ 1392539 h 2810796"/>
                <a:gd name="connsiteX2444" fmla="*/ 2199326 w 3531775"/>
                <a:gd name="connsiteY2444" fmla="*/ 1396158 h 2810796"/>
                <a:gd name="connsiteX2445" fmla="*/ 2193897 w 3531775"/>
                <a:gd name="connsiteY2445" fmla="*/ 1399778 h 2810796"/>
                <a:gd name="connsiteX2446" fmla="*/ 2189515 w 3531775"/>
                <a:gd name="connsiteY2446" fmla="*/ 1404921 h 2810796"/>
                <a:gd name="connsiteX2447" fmla="*/ 2194659 w 3531775"/>
                <a:gd name="connsiteY2447" fmla="*/ 1409398 h 2810796"/>
                <a:gd name="connsiteX2448" fmla="*/ 2185991 w 3531775"/>
                <a:gd name="connsiteY2448" fmla="*/ 1410541 h 2810796"/>
                <a:gd name="connsiteX2449" fmla="*/ 2182085 w 3531775"/>
                <a:gd name="connsiteY2449" fmla="*/ 1418257 h 2810796"/>
                <a:gd name="connsiteX2450" fmla="*/ 2194277 w 3531775"/>
                <a:gd name="connsiteY2450" fmla="*/ 1374822 h 2810796"/>
                <a:gd name="connsiteX2451" fmla="*/ 2225139 w 3531775"/>
                <a:gd name="connsiteY2451" fmla="*/ 1344724 h 2810796"/>
                <a:gd name="connsiteX2452" fmla="*/ 2210565 w 3531775"/>
                <a:gd name="connsiteY2452" fmla="*/ 1346152 h 2810796"/>
                <a:gd name="connsiteX2453" fmla="*/ 2211232 w 3531775"/>
                <a:gd name="connsiteY2453" fmla="*/ 1353963 h 2810796"/>
                <a:gd name="connsiteX2454" fmla="*/ 2211804 w 3531775"/>
                <a:gd name="connsiteY2454" fmla="*/ 1355772 h 2810796"/>
                <a:gd name="connsiteX2455" fmla="*/ 2218566 w 3531775"/>
                <a:gd name="connsiteY2455" fmla="*/ 1355487 h 2810796"/>
                <a:gd name="connsiteX2456" fmla="*/ 2216185 w 3531775"/>
                <a:gd name="connsiteY2456" fmla="*/ 1359678 h 2810796"/>
                <a:gd name="connsiteX2457" fmla="*/ 2212851 w 3531775"/>
                <a:gd name="connsiteY2457" fmla="*/ 1363964 h 2810796"/>
                <a:gd name="connsiteX2458" fmla="*/ 2216947 w 3531775"/>
                <a:gd name="connsiteY2458" fmla="*/ 1367488 h 2810796"/>
                <a:gd name="connsiteX2459" fmla="*/ 2210184 w 3531775"/>
                <a:gd name="connsiteY2459" fmla="*/ 1368536 h 2810796"/>
                <a:gd name="connsiteX2460" fmla="*/ 2207136 w 3531775"/>
                <a:gd name="connsiteY2460" fmla="*/ 1374727 h 2810796"/>
                <a:gd name="connsiteX2461" fmla="*/ 2225139 w 3531775"/>
                <a:gd name="connsiteY2461" fmla="*/ 1344724 h 2810796"/>
                <a:gd name="connsiteX2462" fmla="*/ 2247427 w 3531775"/>
                <a:gd name="connsiteY2462" fmla="*/ 1388634 h 2810796"/>
                <a:gd name="connsiteX2463" fmla="*/ 2220947 w 3531775"/>
                <a:gd name="connsiteY2463" fmla="*/ 1389967 h 2810796"/>
                <a:gd name="connsiteX2464" fmla="*/ 2226853 w 3531775"/>
                <a:gd name="connsiteY2464" fmla="*/ 1394825 h 2810796"/>
                <a:gd name="connsiteX2465" fmla="*/ 2231520 w 3531775"/>
                <a:gd name="connsiteY2465" fmla="*/ 1404255 h 2810796"/>
                <a:gd name="connsiteX2466" fmla="*/ 2243903 w 3531775"/>
                <a:gd name="connsiteY2466" fmla="*/ 1406922 h 2810796"/>
                <a:gd name="connsiteX2467" fmla="*/ 2234854 w 3531775"/>
                <a:gd name="connsiteY2467" fmla="*/ 1419400 h 2810796"/>
                <a:gd name="connsiteX2468" fmla="*/ 2241807 w 3531775"/>
                <a:gd name="connsiteY2468" fmla="*/ 1423209 h 2810796"/>
                <a:gd name="connsiteX2469" fmla="*/ 2232092 w 3531775"/>
                <a:gd name="connsiteY2469" fmla="*/ 1426543 h 2810796"/>
                <a:gd name="connsiteX2470" fmla="*/ 2229234 w 3531775"/>
                <a:gd name="connsiteY2470" fmla="*/ 1436163 h 2810796"/>
                <a:gd name="connsiteX2471" fmla="*/ 2247427 w 3531775"/>
                <a:gd name="connsiteY2471" fmla="*/ 1388634 h 2810796"/>
                <a:gd name="connsiteX2472" fmla="*/ 2272478 w 3531775"/>
                <a:gd name="connsiteY2472" fmla="*/ 1348819 h 2810796"/>
                <a:gd name="connsiteX2473" fmla="*/ 2259333 w 3531775"/>
                <a:gd name="connsiteY2473" fmla="*/ 1350724 h 2810796"/>
                <a:gd name="connsiteX2474" fmla="*/ 2263619 w 3531775"/>
                <a:gd name="connsiteY2474" fmla="*/ 1353010 h 2810796"/>
                <a:gd name="connsiteX2475" fmla="*/ 2260286 w 3531775"/>
                <a:gd name="connsiteY2475" fmla="*/ 1357487 h 2810796"/>
                <a:gd name="connsiteX2476" fmla="*/ 2268763 w 3531775"/>
                <a:gd name="connsiteY2476" fmla="*/ 1359487 h 2810796"/>
                <a:gd name="connsiteX2477" fmla="*/ 2262191 w 3531775"/>
                <a:gd name="connsiteY2477" fmla="*/ 1366250 h 2810796"/>
                <a:gd name="connsiteX2478" fmla="*/ 2266096 w 3531775"/>
                <a:gd name="connsiteY2478" fmla="*/ 1369203 h 2810796"/>
                <a:gd name="connsiteX2479" fmla="*/ 2260095 w 3531775"/>
                <a:gd name="connsiteY2479" fmla="*/ 1370441 h 2810796"/>
                <a:gd name="connsiteX2480" fmla="*/ 2257714 w 3531775"/>
                <a:gd name="connsiteY2480" fmla="*/ 1376061 h 2810796"/>
                <a:gd name="connsiteX2481" fmla="*/ 2272478 w 3531775"/>
                <a:gd name="connsiteY2481" fmla="*/ 1348819 h 2810796"/>
                <a:gd name="connsiteX2482" fmla="*/ 2291051 w 3531775"/>
                <a:gd name="connsiteY2482" fmla="*/ 1379299 h 2810796"/>
                <a:gd name="connsiteX2483" fmla="*/ 2281622 w 3531775"/>
                <a:gd name="connsiteY2483" fmla="*/ 1384919 h 2810796"/>
                <a:gd name="connsiteX2484" fmla="*/ 2279717 w 3531775"/>
                <a:gd name="connsiteY2484" fmla="*/ 1394349 h 2810796"/>
                <a:gd name="connsiteX2485" fmla="*/ 2290289 w 3531775"/>
                <a:gd name="connsiteY2485" fmla="*/ 1401112 h 2810796"/>
                <a:gd name="connsiteX2486" fmla="*/ 2278097 w 3531775"/>
                <a:gd name="connsiteY2486" fmla="*/ 1406731 h 2810796"/>
                <a:gd name="connsiteX2487" fmla="*/ 2281908 w 3531775"/>
                <a:gd name="connsiteY2487" fmla="*/ 1412351 h 2810796"/>
                <a:gd name="connsiteX2488" fmla="*/ 2273049 w 3531775"/>
                <a:gd name="connsiteY2488" fmla="*/ 1411017 h 2810796"/>
                <a:gd name="connsiteX2489" fmla="*/ 2267144 w 3531775"/>
                <a:gd name="connsiteY2489" fmla="*/ 1417304 h 2810796"/>
                <a:gd name="connsiteX2490" fmla="*/ 2291051 w 3531775"/>
                <a:gd name="connsiteY2490" fmla="*/ 1379299 h 2810796"/>
                <a:gd name="connsiteX2491" fmla="*/ 2323818 w 3531775"/>
                <a:gd name="connsiteY2491" fmla="*/ 1344152 h 2810796"/>
                <a:gd name="connsiteX2492" fmla="*/ 2305720 w 3531775"/>
                <a:gd name="connsiteY2492" fmla="*/ 1345200 h 2810796"/>
                <a:gd name="connsiteX2493" fmla="*/ 2308006 w 3531775"/>
                <a:gd name="connsiteY2493" fmla="*/ 1353487 h 2810796"/>
                <a:gd name="connsiteX2494" fmla="*/ 2306958 w 3531775"/>
                <a:gd name="connsiteY2494" fmla="*/ 1356439 h 2810796"/>
                <a:gd name="connsiteX2495" fmla="*/ 2315340 w 3531775"/>
                <a:gd name="connsiteY2495" fmla="*/ 1356439 h 2810796"/>
                <a:gd name="connsiteX2496" fmla="*/ 2312292 w 3531775"/>
                <a:gd name="connsiteY2496" fmla="*/ 1361202 h 2810796"/>
                <a:gd name="connsiteX2497" fmla="*/ 2308006 w 3531775"/>
                <a:gd name="connsiteY2497" fmla="*/ 1365964 h 2810796"/>
                <a:gd name="connsiteX2498" fmla="*/ 2312864 w 3531775"/>
                <a:gd name="connsiteY2498" fmla="*/ 1370250 h 2810796"/>
                <a:gd name="connsiteX2499" fmla="*/ 2304482 w 3531775"/>
                <a:gd name="connsiteY2499" fmla="*/ 1371108 h 2810796"/>
                <a:gd name="connsiteX2500" fmla="*/ 2300576 w 3531775"/>
                <a:gd name="connsiteY2500" fmla="*/ 1378156 h 2810796"/>
                <a:gd name="connsiteX2501" fmla="*/ 2323818 w 3531775"/>
                <a:gd name="connsiteY2501" fmla="*/ 1344152 h 2810796"/>
                <a:gd name="connsiteX2502" fmla="*/ 2334295 w 3531775"/>
                <a:gd name="connsiteY2502" fmla="*/ 1380823 h 2810796"/>
                <a:gd name="connsiteX2503" fmla="*/ 2322675 w 3531775"/>
                <a:gd name="connsiteY2503" fmla="*/ 1384919 h 2810796"/>
                <a:gd name="connsiteX2504" fmla="*/ 2327437 w 3531775"/>
                <a:gd name="connsiteY2504" fmla="*/ 1389491 h 2810796"/>
                <a:gd name="connsiteX2505" fmla="*/ 2329151 w 3531775"/>
                <a:gd name="connsiteY2505" fmla="*/ 1398921 h 2810796"/>
                <a:gd name="connsiteX2506" fmla="*/ 2341629 w 3531775"/>
                <a:gd name="connsiteY2506" fmla="*/ 1401302 h 2810796"/>
                <a:gd name="connsiteX2507" fmla="*/ 2332390 w 3531775"/>
                <a:gd name="connsiteY2507" fmla="*/ 1410922 h 2810796"/>
                <a:gd name="connsiteX2508" fmla="*/ 2338105 w 3531775"/>
                <a:gd name="connsiteY2508" fmla="*/ 1414828 h 2810796"/>
                <a:gd name="connsiteX2509" fmla="*/ 2329342 w 3531775"/>
                <a:gd name="connsiteY2509" fmla="*/ 1416733 h 2810796"/>
                <a:gd name="connsiteX2510" fmla="*/ 2326199 w 3531775"/>
                <a:gd name="connsiteY2510" fmla="*/ 1424733 h 2810796"/>
                <a:gd name="connsiteX2511" fmla="*/ 2334295 w 3531775"/>
                <a:gd name="connsiteY2511" fmla="*/ 1380823 h 2810796"/>
                <a:gd name="connsiteX2512" fmla="*/ 2376014 w 3531775"/>
                <a:gd name="connsiteY2512" fmla="*/ 1347009 h 2810796"/>
                <a:gd name="connsiteX2513" fmla="*/ 2358108 w 3531775"/>
                <a:gd name="connsiteY2513" fmla="*/ 1339390 h 2810796"/>
                <a:gd name="connsiteX2514" fmla="*/ 2360489 w 3531775"/>
                <a:gd name="connsiteY2514" fmla="*/ 1344152 h 2810796"/>
                <a:gd name="connsiteX2515" fmla="*/ 2359060 w 3531775"/>
                <a:gd name="connsiteY2515" fmla="*/ 1351772 h 2810796"/>
                <a:gd name="connsiteX2516" fmla="*/ 2367823 w 3531775"/>
                <a:gd name="connsiteY2516" fmla="*/ 1357011 h 2810796"/>
                <a:gd name="connsiteX2517" fmla="*/ 2358012 w 3531775"/>
                <a:gd name="connsiteY2517" fmla="*/ 1361773 h 2810796"/>
                <a:gd name="connsiteX2518" fmla="*/ 2361251 w 3531775"/>
                <a:gd name="connsiteY2518" fmla="*/ 1366250 h 2810796"/>
                <a:gd name="connsiteX2519" fmla="*/ 2354012 w 3531775"/>
                <a:gd name="connsiteY2519" fmla="*/ 1365297 h 2810796"/>
                <a:gd name="connsiteX2520" fmla="*/ 2349249 w 3531775"/>
                <a:gd name="connsiteY2520" fmla="*/ 1370346 h 2810796"/>
                <a:gd name="connsiteX2521" fmla="*/ 2376014 w 3531775"/>
                <a:gd name="connsiteY2521" fmla="*/ 1347009 h 2810796"/>
                <a:gd name="connsiteX2522" fmla="*/ 2376014 w 3531775"/>
                <a:gd name="connsiteY2522" fmla="*/ 1437878 h 2810796"/>
                <a:gd name="connsiteX2523" fmla="*/ 2357822 w 3531775"/>
                <a:gd name="connsiteY2523" fmla="*/ 1430449 h 2810796"/>
                <a:gd name="connsiteX2524" fmla="*/ 2360203 w 3531775"/>
                <a:gd name="connsiteY2524" fmla="*/ 1435211 h 2810796"/>
                <a:gd name="connsiteX2525" fmla="*/ 2358774 w 3531775"/>
                <a:gd name="connsiteY2525" fmla="*/ 1442831 h 2810796"/>
                <a:gd name="connsiteX2526" fmla="*/ 2367633 w 3531775"/>
                <a:gd name="connsiteY2526" fmla="*/ 1448070 h 2810796"/>
                <a:gd name="connsiteX2527" fmla="*/ 2362298 w 3531775"/>
                <a:gd name="connsiteY2527" fmla="*/ 1449784 h 2810796"/>
                <a:gd name="connsiteX2528" fmla="*/ 2357631 w 3531775"/>
                <a:gd name="connsiteY2528" fmla="*/ 1452928 h 2810796"/>
                <a:gd name="connsiteX2529" fmla="*/ 2360870 w 3531775"/>
                <a:gd name="connsiteY2529" fmla="*/ 1457404 h 2810796"/>
                <a:gd name="connsiteX2530" fmla="*/ 2353535 w 3531775"/>
                <a:gd name="connsiteY2530" fmla="*/ 1456452 h 2810796"/>
                <a:gd name="connsiteX2531" fmla="*/ 2348678 w 3531775"/>
                <a:gd name="connsiteY2531" fmla="*/ 1461500 h 2810796"/>
                <a:gd name="connsiteX2532" fmla="*/ 2376014 w 3531775"/>
                <a:gd name="connsiteY2532" fmla="*/ 1437878 h 2810796"/>
                <a:gd name="connsiteX2533" fmla="*/ 2391540 w 3531775"/>
                <a:gd name="connsiteY2533" fmla="*/ 1377299 h 2810796"/>
                <a:gd name="connsiteX2534" fmla="*/ 2379825 w 3531775"/>
                <a:gd name="connsiteY2534" fmla="*/ 1381490 h 2810796"/>
                <a:gd name="connsiteX2535" fmla="*/ 2384682 w 3531775"/>
                <a:gd name="connsiteY2535" fmla="*/ 1385967 h 2810796"/>
                <a:gd name="connsiteX2536" fmla="*/ 2386492 w 3531775"/>
                <a:gd name="connsiteY2536" fmla="*/ 1395301 h 2810796"/>
                <a:gd name="connsiteX2537" fmla="*/ 2399065 w 3531775"/>
                <a:gd name="connsiteY2537" fmla="*/ 1397587 h 2810796"/>
                <a:gd name="connsiteX2538" fmla="*/ 2393731 w 3531775"/>
                <a:gd name="connsiteY2538" fmla="*/ 1401778 h 2810796"/>
                <a:gd name="connsiteX2539" fmla="*/ 2389730 w 3531775"/>
                <a:gd name="connsiteY2539" fmla="*/ 1407303 h 2810796"/>
                <a:gd name="connsiteX2540" fmla="*/ 2395541 w 3531775"/>
                <a:gd name="connsiteY2540" fmla="*/ 1411113 h 2810796"/>
                <a:gd name="connsiteX2541" fmla="*/ 2386683 w 3531775"/>
                <a:gd name="connsiteY2541" fmla="*/ 1413113 h 2810796"/>
                <a:gd name="connsiteX2542" fmla="*/ 2383539 w 3531775"/>
                <a:gd name="connsiteY2542" fmla="*/ 1421114 h 2810796"/>
                <a:gd name="connsiteX2543" fmla="*/ 2391540 w 3531775"/>
                <a:gd name="connsiteY2543" fmla="*/ 1377299 h 2810796"/>
                <a:gd name="connsiteX2544" fmla="*/ 2429259 w 3531775"/>
                <a:gd name="connsiteY2544" fmla="*/ 1348819 h 2810796"/>
                <a:gd name="connsiteX2545" fmla="*/ 2409447 w 3531775"/>
                <a:gd name="connsiteY2545" fmla="*/ 1347962 h 2810796"/>
                <a:gd name="connsiteX2546" fmla="*/ 2413448 w 3531775"/>
                <a:gd name="connsiteY2546" fmla="*/ 1351582 h 2810796"/>
                <a:gd name="connsiteX2547" fmla="*/ 2414876 w 3531775"/>
                <a:gd name="connsiteY2547" fmla="*/ 1359106 h 2810796"/>
                <a:gd name="connsiteX2548" fmla="*/ 2422973 w 3531775"/>
                <a:gd name="connsiteY2548" fmla="*/ 1360059 h 2810796"/>
                <a:gd name="connsiteX2549" fmla="*/ 2420782 w 3531775"/>
                <a:gd name="connsiteY2549" fmla="*/ 1364345 h 2810796"/>
                <a:gd name="connsiteX2550" fmla="*/ 2417543 w 3531775"/>
                <a:gd name="connsiteY2550" fmla="*/ 1368822 h 2810796"/>
                <a:gd name="connsiteX2551" fmla="*/ 2422211 w 3531775"/>
                <a:gd name="connsiteY2551" fmla="*/ 1371870 h 2810796"/>
                <a:gd name="connsiteX2552" fmla="*/ 2415067 w 3531775"/>
                <a:gd name="connsiteY2552" fmla="*/ 1373489 h 2810796"/>
                <a:gd name="connsiteX2553" fmla="*/ 2412400 w 3531775"/>
                <a:gd name="connsiteY2553" fmla="*/ 1379871 h 2810796"/>
                <a:gd name="connsiteX2554" fmla="*/ 2429259 w 3531775"/>
                <a:gd name="connsiteY2554" fmla="*/ 1348819 h 2810796"/>
                <a:gd name="connsiteX2555" fmla="*/ 2435831 w 3531775"/>
                <a:gd name="connsiteY2555" fmla="*/ 1387681 h 2810796"/>
                <a:gd name="connsiteX2556" fmla="*/ 2423068 w 3531775"/>
                <a:gd name="connsiteY2556" fmla="*/ 1394730 h 2810796"/>
                <a:gd name="connsiteX2557" fmla="*/ 2429640 w 3531775"/>
                <a:gd name="connsiteY2557" fmla="*/ 1398921 h 2810796"/>
                <a:gd name="connsiteX2558" fmla="*/ 2433641 w 3531775"/>
                <a:gd name="connsiteY2558" fmla="*/ 1409303 h 2810796"/>
                <a:gd name="connsiteX2559" fmla="*/ 2448690 w 3531775"/>
                <a:gd name="connsiteY2559" fmla="*/ 1409493 h 2810796"/>
                <a:gd name="connsiteX2560" fmla="*/ 2439927 w 3531775"/>
                <a:gd name="connsiteY2560" fmla="*/ 1422447 h 2810796"/>
                <a:gd name="connsiteX2561" fmla="*/ 2447357 w 3531775"/>
                <a:gd name="connsiteY2561" fmla="*/ 1425686 h 2810796"/>
                <a:gd name="connsiteX2562" fmla="*/ 2437546 w 3531775"/>
                <a:gd name="connsiteY2562" fmla="*/ 1429687 h 2810796"/>
                <a:gd name="connsiteX2563" fmla="*/ 2435546 w 3531775"/>
                <a:gd name="connsiteY2563" fmla="*/ 1439497 h 2810796"/>
                <a:gd name="connsiteX2564" fmla="*/ 2435831 w 3531775"/>
                <a:gd name="connsiteY2564" fmla="*/ 1387681 h 2810796"/>
                <a:gd name="connsiteX2565" fmla="*/ 2474408 w 3531775"/>
                <a:gd name="connsiteY2565" fmla="*/ 1341675 h 2810796"/>
                <a:gd name="connsiteX2566" fmla="*/ 2451167 w 3531775"/>
                <a:gd name="connsiteY2566" fmla="*/ 1338342 h 2810796"/>
                <a:gd name="connsiteX2567" fmla="*/ 2457929 w 3531775"/>
                <a:gd name="connsiteY2567" fmla="*/ 1351105 h 2810796"/>
                <a:gd name="connsiteX2568" fmla="*/ 2468026 w 3531775"/>
                <a:gd name="connsiteY2568" fmla="*/ 1355296 h 2810796"/>
                <a:gd name="connsiteX2569" fmla="*/ 2462501 w 3531775"/>
                <a:gd name="connsiteY2569" fmla="*/ 1358725 h 2810796"/>
                <a:gd name="connsiteX2570" fmla="*/ 2458120 w 3531775"/>
                <a:gd name="connsiteY2570" fmla="*/ 1363583 h 2810796"/>
                <a:gd name="connsiteX2571" fmla="*/ 2463263 w 3531775"/>
                <a:gd name="connsiteY2571" fmla="*/ 1367679 h 2810796"/>
                <a:gd name="connsiteX2572" fmla="*/ 2454596 w 3531775"/>
                <a:gd name="connsiteY2572" fmla="*/ 1368726 h 2810796"/>
                <a:gd name="connsiteX2573" fmla="*/ 2450595 w 3531775"/>
                <a:gd name="connsiteY2573" fmla="*/ 1375775 h 2810796"/>
                <a:gd name="connsiteX2574" fmla="*/ 2474408 w 3531775"/>
                <a:gd name="connsiteY2574" fmla="*/ 1341675 h 2810796"/>
                <a:gd name="connsiteX2575" fmla="*/ 2507459 w 3531775"/>
                <a:gd name="connsiteY2575" fmla="*/ 1376061 h 2810796"/>
                <a:gd name="connsiteX2576" fmla="*/ 2483457 w 3531775"/>
                <a:gd name="connsiteY2576" fmla="*/ 1381776 h 2810796"/>
                <a:gd name="connsiteX2577" fmla="*/ 2489552 w 3531775"/>
                <a:gd name="connsiteY2577" fmla="*/ 1384633 h 2810796"/>
                <a:gd name="connsiteX2578" fmla="*/ 2494125 w 3531775"/>
                <a:gd name="connsiteY2578" fmla="*/ 1393015 h 2810796"/>
                <a:gd name="connsiteX2579" fmla="*/ 2507078 w 3531775"/>
                <a:gd name="connsiteY2579" fmla="*/ 1391682 h 2810796"/>
                <a:gd name="connsiteX2580" fmla="*/ 2503173 w 3531775"/>
                <a:gd name="connsiteY2580" fmla="*/ 1397111 h 2810796"/>
                <a:gd name="connsiteX2581" fmla="*/ 2500983 w 3531775"/>
                <a:gd name="connsiteY2581" fmla="*/ 1403493 h 2810796"/>
                <a:gd name="connsiteX2582" fmla="*/ 2507745 w 3531775"/>
                <a:gd name="connsiteY2582" fmla="*/ 1405493 h 2810796"/>
                <a:gd name="connsiteX2583" fmla="*/ 2499840 w 3531775"/>
                <a:gd name="connsiteY2583" fmla="*/ 1409875 h 2810796"/>
                <a:gd name="connsiteX2584" fmla="*/ 2498982 w 3531775"/>
                <a:gd name="connsiteY2584" fmla="*/ 1418257 h 2810796"/>
                <a:gd name="connsiteX2585" fmla="*/ 2507459 w 3531775"/>
                <a:gd name="connsiteY2585" fmla="*/ 1376061 h 2810796"/>
                <a:gd name="connsiteX2586" fmla="*/ 2547179 w 3531775"/>
                <a:gd name="connsiteY2586" fmla="*/ 1344533 h 2810796"/>
                <a:gd name="connsiteX2587" fmla="*/ 2526891 w 3531775"/>
                <a:gd name="connsiteY2587" fmla="*/ 1336246 h 2810796"/>
                <a:gd name="connsiteX2588" fmla="*/ 2529558 w 3531775"/>
                <a:gd name="connsiteY2588" fmla="*/ 1341390 h 2810796"/>
                <a:gd name="connsiteX2589" fmla="*/ 2527938 w 3531775"/>
                <a:gd name="connsiteY2589" fmla="*/ 1349486 h 2810796"/>
                <a:gd name="connsiteX2590" fmla="*/ 2537749 w 3531775"/>
                <a:gd name="connsiteY2590" fmla="*/ 1355201 h 2810796"/>
                <a:gd name="connsiteX2591" fmla="*/ 2531843 w 3531775"/>
                <a:gd name="connsiteY2591" fmla="*/ 1356916 h 2810796"/>
                <a:gd name="connsiteX2592" fmla="*/ 2526605 w 3531775"/>
                <a:gd name="connsiteY2592" fmla="*/ 1360249 h 2810796"/>
                <a:gd name="connsiteX2593" fmla="*/ 2530129 w 3531775"/>
                <a:gd name="connsiteY2593" fmla="*/ 1365107 h 2810796"/>
                <a:gd name="connsiteX2594" fmla="*/ 2522033 w 3531775"/>
                <a:gd name="connsiteY2594" fmla="*/ 1364059 h 2810796"/>
                <a:gd name="connsiteX2595" fmla="*/ 2516603 w 3531775"/>
                <a:gd name="connsiteY2595" fmla="*/ 1369488 h 2810796"/>
                <a:gd name="connsiteX2596" fmla="*/ 2547179 w 3531775"/>
                <a:gd name="connsiteY2596" fmla="*/ 1344533 h 2810796"/>
                <a:gd name="connsiteX2597" fmla="*/ 2599661 w 3531775"/>
                <a:gd name="connsiteY2597" fmla="*/ 1338437 h 2810796"/>
                <a:gd name="connsiteX2598" fmla="*/ 2583088 w 3531775"/>
                <a:gd name="connsiteY2598" fmla="*/ 1340723 h 2810796"/>
                <a:gd name="connsiteX2599" fmla="*/ 2584421 w 3531775"/>
                <a:gd name="connsiteY2599" fmla="*/ 1348248 h 2810796"/>
                <a:gd name="connsiteX2600" fmla="*/ 2585184 w 3531775"/>
                <a:gd name="connsiteY2600" fmla="*/ 1350058 h 2810796"/>
                <a:gd name="connsiteX2601" fmla="*/ 2594994 w 3531775"/>
                <a:gd name="connsiteY2601" fmla="*/ 1350438 h 2810796"/>
                <a:gd name="connsiteX2602" fmla="*/ 2590422 w 3531775"/>
                <a:gd name="connsiteY2602" fmla="*/ 1353582 h 2810796"/>
                <a:gd name="connsiteX2603" fmla="*/ 2586993 w 3531775"/>
                <a:gd name="connsiteY2603" fmla="*/ 1357868 h 2810796"/>
                <a:gd name="connsiteX2604" fmla="*/ 2591756 w 3531775"/>
                <a:gd name="connsiteY2604" fmla="*/ 1361011 h 2810796"/>
                <a:gd name="connsiteX2605" fmla="*/ 2584326 w 3531775"/>
                <a:gd name="connsiteY2605" fmla="*/ 1362440 h 2810796"/>
                <a:gd name="connsiteX2606" fmla="*/ 2581374 w 3531775"/>
                <a:gd name="connsiteY2606" fmla="*/ 1368631 h 2810796"/>
                <a:gd name="connsiteX2607" fmla="*/ 2599661 w 3531775"/>
                <a:gd name="connsiteY2607" fmla="*/ 1338437 h 2810796"/>
                <a:gd name="connsiteX2608" fmla="*/ 2782637 w 3531775"/>
                <a:gd name="connsiteY2608" fmla="*/ 1349581 h 2810796"/>
                <a:gd name="connsiteX2609" fmla="*/ 2763873 w 3531775"/>
                <a:gd name="connsiteY2609" fmla="*/ 1339961 h 2810796"/>
                <a:gd name="connsiteX2610" fmla="*/ 2765873 w 3531775"/>
                <a:gd name="connsiteY2610" fmla="*/ 1344819 h 2810796"/>
                <a:gd name="connsiteX2611" fmla="*/ 2763396 w 3531775"/>
                <a:gd name="connsiteY2611" fmla="*/ 1351962 h 2810796"/>
                <a:gd name="connsiteX2612" fmla="*/ 2772350 w 3531775"/>
                <a:gd name="connsiteY2612" fmla="*/ 1358154 h 2810796"/>
                <a:gd name="connsiteX2613" fmla="*/ 2766444 w 3531775"/>
                <a:gd name="connsiteY2613" fmla="*/ 1359106 h 2810796"/>
                <a:gd name="connsiteX2614" fmla="*/ 2761110 w 3531775"/>
                <a:gd name="connsiteY2614" fmla="*/ 1361487 h 2810796"/>
                <a:gd name="connsiteX2615" fmla="*/ 2764063 w 3531775"/>
                <a:gd name="connsiteY2615" fmla="*/ 1366250 h 2810796"/>
                <a:gd name="connsiteX2616" fmla="*/ 2756348 w 3531775"/>
                <a:gd name="connsiteY2616" fmla="*/ 1364440 h 2810796"/>
                <a:gd name="connsiteX2617" fmla="*/ 2750633 w 3531775"/>
                <a:gd name="connsiteY2617" fmla="*/ 1368726 h 2810796"/>
                <a:gd name="connsiteX2618" fmla="*/ 2782637 w 3531775"/>
                <a:gd name="connsiteY2618" fmla="*/ 1349581 h 2810796"/>
                <a:gd name="connsiteX2619" fmla="*/ 3339373 w 3531775"/>
                <a:gd name="connsiteY2619" fmla="*/ 1800114 h 2810796"/>
                <a:gd name="connsiteX2620" fmla="*/ 3332610 w 3531775"/>
                <a:gd name="connsiteY2620" fmla="*/ 1795732 h 2810796"/>
                <a:gd name="connsiteX2621" fmla="*/ 3333277 w 3531775"/>
                <a:gd name="connsiteY2621" fmla="*/ 1810401 h 2810796"/>
                <a:gd name="connsiteX2622" fmla="*/ 3324228 w 3531775"/>
                <a:gd name="connsiteY2622" fmla="*/ 1797447 h 2810796"/>
                <a:gd name="connsiteX2623" fmla="*/ 3320418 w 3531775"/>
                <a:gd name="connsiteY2623" fmla="*/ 1808496 h 2810796"/>
                <a:gd name="connsiteX2624" fmla="*/ 3316799 w 3531775"/>
                <a:gd name="connsiteY2624" fmla="*/ 1799161 h 2810796"/>
                <a:gd name="connsiteX2625" fmla="*/ 3330038 w 3531775"/>
                <a:gd name="connsiteY2625" fmla="*/ 1825450 h 2810796"/>
                <a:gd name="connsiteX2626" fmla="*/ 3343374 w 3531775"/>
                <a:gd name="connsiteY2626" fmla="*/ 1785636 h 2810796"/>
                <a:gd name="connsiteX2627" fmla="*/ 3339373 w 3531775"/>
                <a:gd name="connsiteY2627" fmla="*/ 1800114 h 2810796"/>
                <a:gd name="connsiteX2628" fmla="*/ 3306321 w 3531775"/>
                <a:gd name="connsiteY2628" fmla="*/ 1727819 h 2810796"/>
                <a:gd name="connsiteX2629" fmla="*/ 3312512 w 3531775"/>
                <a:gd name="connsiteY2629" fmla="*/ 1740963 h 2810796"/>
                <a:gd name="connsiteX2630" fmla="*/ 3306321 w 3531775"/>
                <a:gd name="connsiteY2630" fmla="*/ 1738487 h 2810796"/>
                <a:gd name="connsiteX2631" fmla="*/ 3299940 w 3531775"/>
                <a:gd name="connsiteY2631" fmla="*/ 1738201 h 2810796"/>
                <a:gd name="connsiteX2632" fmla="*/ 3300701 w 3531775"/>
                <a:gd name="connsiteY2632" fmla="*/ 1745821 h 2810796"/>
                <a:gd name="connsiteX2633" fmla="*/ 3293939 w 3531775"/>
                <a:gd name="connsiteY2633" fmla="*/ 1738963 h 2810796"/>
                <a:gd name="connsiteX2634" fmla="*/ 3315465 w 3531775"/>
                <a:gd name="connsiteY2634" fmla="*/ 1756680 h 2810796"/>
                <a:gd name="connsiteX2635" fmla="*/ 3311751 w 3531775"/>
                <a:gd name="connsiteY2635" fmla="*/ 1720199 h 2810796"/>
                <a:gd name="connsiteX2636" fmla="*/ 3306321 w 3531775"/>
                <a:gd name="connsiteY2636" fmla="*/ 1727819 h 2810796"/>
                <a:gd name="connsiteX2637" fmla="*/ 3266221 w 3531775"/>
                <a:gd name="connsiteY2637" fmla="*/ 1674003 h 2810796"/>
                <a:gd name="connsiteX2638" fmla="*/ 3271841 w 3531775"/>
                <a:gd name="connsiteY2638" fmla="*/ 1687909 h 2810796"/>
                <a:gd name="connsiteX2639" fmla="*/ 3264316 w 3531775"/>
                <a:gd name="connsiteY2639" fmla="*/ 1685147 h 2810796"/>
                <a:gd name="connsiteX2640" fmla="*/ 3256601 w 3531775"/>
                <a:gd name="connsiteY2640" fmla="*/ 1684861 h 2810796"/>
                <a:gd name="connsiteX2641" fmla="*/ 3257744 w 3531775"/>
                <a:gd name="connsiteY2641" fmla="*/ 1693338 h 2810796"/>
                <a:gd name="connsiteX2642" fmla="*/ 3249457 w 3531775"/>
                <a:gd name="connsiteY2642" fmla="*/ 1685718 h 2810796"/>
                <a:gd name="connsiteX2643" fmla="*/ 3275365 w 3531775"/>
                <a:gd name="connsiteY2643" fmla="*/ 1705340 h 2810796"/>
                <a:gd name="connsiteX2644" fmla="*/ 3270221 w 3531775"/>
                <a:gd name="connsiteY2644" fmla="*/ 1664192 h 2810796"/>
                <a:gd name="connsiteX2645" fmla="*/ 3266221 w 3531775"/>
                <a:gd name="connsiteY2645" fmla="*/ 1674003 h 2810796"/>
                <a:gd name="connsiteX2646" fmla="*/ 3284414 w 3531775"/>
                <a:gd name="connsiteY2646" fmla="*/ 1898221 h 2810796"/>
                <a:gd name="connsiteX2647" fmla="*/ 3281651 w 3531775"/>
                <a:gd name="connsiteY2647" fmla="*/ 1893554 h 2810796"/>
                <a:gd name="connsiteX2648" fmla="*/ 3277556 w 3531775"/>
                <a:gd name="connsiteY2648" fmla="*/ 1896602 h 2810796"/>
                <a:gd name="connsiteX2649" fmla="*/ 3278318 w 3531775"/>
                <a:gd name="connsiteY2649" fmla="*/ 1889458 h 2810796"/>
                <a:gd name="connsiteX2650" fmla="*/ 3273746 w 3531775"/>
                <a:gd name="connsiteY2650" fmla="*/ 1884696 h 2810796"/>
                <a:gd name="connsiteX2651" fmla="*/ 3271841 w 3531775"/>
                <a:gd name="connsiteY2651" fmla="*/ 1903365 h 2810796"/>
                <a:gd name="connsiteX2652" fmla="*/ 3301844 w 3531775"/>
                <a:gd name="connsiteY2652" fmla="*/ 1894030 h 2810796"/>
                <a:gd name="connsiteX2653" fmla="*/ 3297558 w 3531775"/>
                <a:gd name="connsiteY2653" fmla="*/ 1896412 h 2810796"/>
                <a:gd name="connsiteX2654" fmla="*/ 3290700 w 3531775"/>
                <a:gd name="connsiteY2654" fmla="*/ 1894792 h 2810796"/>
                <a:gd name="connsiteX2655" fmla="*/ 3285747 w 3531775"/>
                <a:gd name="connsiteY2655" fmla="*/ 1903555 h 2810796"/>
                <a:gd name="connsiteX2656" fmla="*/ 3284414 w 3531775"/>
                <a:gd name="connsiteY2656" fmla="*/ 1898221 h 2810796"/>
                <a:gd name="connsiteX2657" fmla="*/ 3329753 w 3531775"/>
                <a:gd name="connsiteY2657" fmla="*/ 1853358 h 2810796"/>
                <a:gd name="connsiteX2658" fmla="*/ 3328991 w 3531775"/>
                <a:gd name="connsiteY2658" fmla="*/ 1868217 h 2810796"/>
                <a:gd name="connsiteX2659" fmla="*/ 3318513 w 3531775"/>
                <a:gd name="connsiteY2659" fmla="*/ 1854311 h 2810796"/>
                <a:gd name="connsiteX2660" fmla="*/ 3314132 w 3531775"/>
                <a:gd name="connsiteY2660" fmla="*/ 1867265 h 2810796"/>
                <a:gd name="connsiteX2661" fmla="*/ 3309941 w 3531775"/>
                <a:gd name="connsiteY2661" fmla="*/ 1856978 h 2810796"/>
                <a:gd name="connsiteX2662" fmla="*/ 3324990 w 3531775"/>
                <a:gd name="connsiteY2662" fmla="*/ 1885934 h 2810796"/>
                <a:gd name="connsiteX2663" fmla="*/ 3337182 w 3531775"/>
                <a:gd name="connsiteY2663" fmla="*/ 1846405 h 2810796"/>
                <a:gd name="connsiteX2664" fmla="*/ 3329753 w 3531775"/>
                <a:gd name="connsiteY2664" fmla="*/ 1853358 h 2810796"/>
                <a:gd name="connsiteX2665" fmla="*/ 3314036 w 3531775"/>
                <a:gd name="connsiteY2665" fmla="*/ 1939655 h 2810796"/>
                <a:gd name="connsiteX2666" fmla="*/ 3302130 w 3531775"/>
                <a:gd name="connsiteY2666" fmla="*/ 1946418 h 2810796"/>
                <a:gd name="connsiteX2667" fmla="*/ 3299559 w 3531775"/>
                <a:gd name="connsiteY2667" fmla="*/ 1945275 h 2810796"/>
                <a:gd name="connsiteX2668" fmla="*/ 3297653 w 3531775"/>
                <a:gd name="connsiteY2668" fmla="*/ 1956609 h 2810796"/>
                <a:gd name="connsiteX2669" fmla="*/ 3295082 w 3531775"/>
                <a:gd name="connsiteY2669" fmla="*/ 1950799 h 2810796"/>
                <a:gd name="connsiteX2670" fmla="*/ 3290986 w 3531775"/>
                <a:gd name="connsiteY2670" fmla="*/ 1946227 h 2810796"/>
                <a:gd name="connsiteX2671" fmla="*/ 3286890 w 3531775"/>
                <a:gd name="connsiteY2671" fmla="*/ 1951180 h 2810796"/>
                <a:gd name="connsiteX2672" fmla="*/ 3285461 w 3531775"/>
                <a:gd name="connsiteY2672" fmla="*/ 1947275 h 2810796"/>
                <a:gd name="connsiteX2673" fmla="*/ 3280032 w 3531775"/>
                <a:gd name="connsiteY2673" fmla="*/ 1938607 h 2810796"/>
                <a:gd name="connsiteX2674" fmla="*/ 3314036 w 3531775"/>
                <a:gd name="connsiteY2674" fmla="*/ 1939655 h 2810796"/>
                <a:gd name="connsiteX2675" fmla="*/ 3302511 w 3531775"/>
                <a:gd name="connsiteY2675" fmla="*/ 1782683 h 2810796"/>
                <a:gd name="connsiteX2676" fmla="*/ 3299559 w 3531775"/>
                <a:gd name="connsiteY2676" fmla="*/ 1772015 h 2810796"/>
                <a:gd name="connsiteX2677" fmla="*/ 3296129 w 3531775"/>
                <a:gd name="connsiteY2677" fmla="*/ 1775634 h 2810796"/>
                <a:gd name="connsiteX2678" fmla="*/ 3288986 w 3531775"/>
                <a:gd name="connsiteY2678" fmla="*/ 1776016 h 2810796"/>
                <a:gd name="connsiteX2679" fmla="*/ 3286890 w 3531775"/>
                <a:gd name="connsiteY2679" fmla="*/ 1786207 h 2810796"/>
                <a:gd name="connsiteX2680" fmla="*/ 3283842 w 3531775"/>
                <a:gd name="connsiteY2680" fmla="*/ 1781254 h 2810796"/>
                <a:gd name="connsiteX2681" fmla="*/ 3279746 w 3531775"/>
                <a:gd name="connsiteY2681" fmla="*/ 1777349 h 2810796"/>
                <a:gd name="connsiteX2682" fmla="*/ 3276699 w 3531775"/>
                <a:gd name="connsiteY2682" fmla="*/ 1781635 h 2810796"/>
                <a:gd name="connsiteX2683" fmla="*/ 3275460 w 3531775"/>
                <a:gd name="connsiteY2683" fmla="*/ 1774206 h 2810796"/>
                <a:gd name="connsiteX2684" fmla="*/ 3269555 w 3531775"/>
                <a:gd name="connsiteY2684" fmla="*/ 1770777 h 2810796"/>
                <a:gd name="connsiteX2685" fmla="*/ 3302511 w 3531775"/>
                <a:gd name="connsiteY2685" fmla="*/ 1782683 h 2810796"/>
                <a:gd name="connsiteX2686" fmla="*/ 3349279 w 3531775"/>
                <a:gd name="connsiteY2686" fmla="*/ 1918605 h 2810796"/>
                <a:gd name="connsiteX2687" fmla="*/ 3345755 w 3531775"/>
                <a:gd name="connsiteY2687" fmla="*/ 1910318 h 2810796"/>
                <a:gd name="connsiteX2688" fmla="*/ 3339087 w 3531775"/>
                <a:gd name="connsiteY2688" fmla="*/ 1922415 h 2810796"/>
                <a:gd name="connsiteX2689" fmla="*/ 3334610 w 3531775"/>
                <a:gd name="connsiteY2689" fmla="*/ 1908127 h 2810796"/>
                <a:gd name="connsiteX2690" fmla="*/ 3329467 w 3531775"/>
                <a:gd name="connsiteY2690" fmla="*/ 1912223 h 2810796"/>
                <a:gd name="connsiteX2691" fmla="*/ 3330896 w 3531775"/>
                <a:gd name="connsiteY2691" fmla="*/ 1902222 h 2810796"/>
                <a:gd name="connsiteX2692" fmla="*/ 3328991 w 3531775"/>
                <a:gd name="connsiteY2692" fmla="*/ 1932130 h 2810796"/>
                <a:gd name="connsiteX2693" fmla="*/ 3359471 w 3531775"/>
                <a:gd name="connsiteY2693" fmla="*/ 1909842 h 2810796"/>
                <a:gd name="connsiteX2694" fmla="*/ 3349279 w 3531775"/>
                <a:gd name="connsiteY2694" fmla="*/ 1918605 h 2810796"/>
                <a:gd name="connsiteX2695" fmla="*/ 3341754 w 3531775"/>
                <a:gd name="connsiteY2695" fmla="*/ 1994709 h 2810796"/>
                <a:gd name="connsiteX2696" fmla="*/ 3334039 w 3531775"/>
                <a:gd name="connsiteY2696" fmla="*/ 1990614 h 2810796"/>
                <a:gd name="connsiteX2697" fmla="*/ 3331943 w 3531775"/>
                <a:gd name="connsiteY2697" fmla="*/ 1990137 h 2810796"/>
                <a:gd name="connsiteX2698" fmla="*/ 3325371 w 3531775"/>
                <a:gd name="connsiteY2698" fmla="*/ 2001091 h 2810796"/>
                <a:gd name="connsiteX2699" fmla="*/ 3325467 w 3531775"/>
                <a:gd name="connsiteY2699" fmla="*/ 1993471 h 2810796"/>
                <a:gd name="connsiteX2700" fmla="*/ 3323657 w 3531775"/>
                <a:gd name="connsiteY2700" fmla="*/ 1986328 h 2810796"/>
                <a:gd name="connsiteX2701" fmla="*/ 3317846 w 3531775"/>
                <a:gd name="connsiteY2701" fmla="*/ 1989471 h 2810796"/>
                <a:gd name="connsiteX2702" fmla="*/ 3320990 w 3531775"/>
                <a:gd name="connsiteY2702" fmla="*/ 1979946 h 2810796"/>
                <a:gd name="connsiteX2703" fmla="*/ 3316989 w 3531775"/>
                <a:gd name="connsiteY2703" fmla="*/ 1972230 h 2810796"/>
                <a:gd name="connsiteX2704" fmla="*/ 3308988 w 3531775"/>
                <a:gd name="connsiteY2704" fmla="*/ 1997091 h 2810796"/>
                <a:gd name="connsiteX2705" fmla="*/ 3343945 w 3531775"/>
                <a:gd name="connsiteY2705" fmla="*/ 2006806 h 2810796"/>
                <a:gd name="connsiteX2706" fmla="*/ 3341754 w 3531775"/>
                <a:gd name="connsiteY2706" fmla="*/ 1994709 h 2810796"/>
                <a:gd name="connsiteX2707" fmla="*/ 3261840 w 3531775"/>
                <a:gd name="connsiteY2707" fmla="*/ 1998043 h 2810796"/>
                <a:gd name="connsiteX2708" fmla="*/ 3290891 w 3531775"/>
                <a:gd name="connsiteY2708" fmla="*/ 1997091 h 2810796"/>
                <a:gd name="connsiteX2709" fmla="*/ 3287176 w 3531775"/>
                <a:gd name="connsiteY2709" fmla="*/ 2000996 h 2810796"/>
                <a:gd name="connsiteX2710" fmla="*/ 3280127 w 3531775"/>
                <a:gd name="connsiteY2710" fmla="*/ 2002044 h 2810796"/>
                <a:gd name="connsiteX2711" fmla="*/ 3277079 w 3531775"/>
                <a:gd name="connsiteY2711" fmla="*/ 2012140 h 2810796"/>
                <a:gd name="connsiteX2712" fmla="*/ 3274698 w 3531775"/>
                <a:gd name="connsiteY2712" fmla="*/ 2007568 h 2810796"/>
                <a:gd name="connsiteX2713" fmla="*/ 3271079 w 3531775"/>
                <a:gd name="connsiteY2713" fmla="*/ 2004044 h 2810796"/>
                <a:gd name="connsiteX2714" fmla="*/ 3267650 w 3531775"/>
                <a:gd name="connsiteY2714" fmla="*/ 2008425 h 2810796"/>
                <a:gd name="connsiteX2715" fmla="*/ 3267174 w 3531775"/>
                <a:gd name="connsiteY2715" fmla="*/ 2001282 h 2810796"/>
                <a:gd name="connsiteX2716" fmla="*/ 3261840 w 3531775"/>
                <a:gd name="connsiteY2716" fmla="*/ 1998043 h 2810796"/>
                <a:gd name="connsiteX2717" fmla="*/ 3264126 w 3531775"/>
                <a:gd name="connsiteY2717" fmla="*/ 1831356 h 2810796"/>
                <a:gd name="connsiteX2718" fmla="*/ 3292701 w 3531775"/>
                <a:gd name="connsiteY2718" fmla="*/ 1818592 h 2810796"/>
                <a:gd name="connsiteX2719" fmla="*/ 3290224 w 3531775"/>
                <a:gd name="connsiteY2719" fmla="*/ 1823164 h 2810796"/>
                <a:gd name="connsiteX2720" fmla="*/ 3283652 w 3531775"/>
                <a:gd name="connsiteY2720" fmla="*/ 1825641 h 2810796"/>
                <a:gd name="connsiteX2721" fmla="*/ 3282223 w 3531775"/>
                <a:gd name="connsiteY2721" fmla="*/ 1826688 h 2810796"/>
                <a:gd name="connsiteX2722" fmla="*/ 3283461 w 3531775"/>
                <a:gd name="connsiteY2722" fmla="*/ 1836118 h 2810796"/>
                <a:gd name="connsiteX2723" fmla="*/ 3275365 w 3531775"/>
                <a:gd name="connsiteY2723" fmla="*/ 1829641 h 2810796"/>
                <a:gd name="connsiteX2724" fmla="*/ 3273174 w 3531775"/>
                <a:gd name="connsiteY2724" fmla="*/ 1834594 h 2810796"/>
                <a:gd name="connsiteX2725" fmla="*/ 3270698 w 3531775"/>
                <a:gd name="connsiteY2725" fmla="*/ 1827832 h 2810796"/>
                <a:gd name="connsiteX2726" fmla="*/ 3264126 w 3531775"/>
                <a:gd name="connsiteY2726" fmla="*/ 1831356 h 2810796"/>
                <a:gd name="connsiteX2727" fmla="*/ 3238218 w 3531775"/>
                <a:gd name="connsiteY2727" fmla="*/ 1747917 h 2810796"/>
                <a:gd name="connsiteX2728" fmla="*/ 3267269 w 3531775"/>
                <a:gd name="connsiteY2728" fmla="*/ 1723533 h 2810796"/>
                <a:gd name="connsiteX2729" fmla="*/ 3264887 w 3531775"/>
                <a:gd name="connsiteY2729" fmla="*/ 1735725 h 2810796"/>
                <a:gd name="connsiteX2730" fmla="*/ 3256125 w 3531775"/>
                <a:gd name="connsiteY2730" fmla="*/ 1734391 h 2810796"/>
                <a:gd name="connsiteX2731" fmla="*/ 3259268 w 3531775"/>
                <a:gd name="connsiteY2731" fmla="*/ 1745154 h 2810796"/>
                <a:gd name="connsiteX2732" fmla="*/ 3254696 w 3531775"/>
                <a:gd name="connsiteY2732" fmla="*/ 1741916 h 2810796"/>
                <a:gd name="connsiteX2733" fmla="*/ 3248504 w 3531775"/>
                <a:gd name="connsiteY2733" fmla="*/ 1738773 h 2810796"/>
                <a:gd name="connsiteX2734" fmla="*/ 3246885 w 3531775"/>
                <a:gd name="connsiteY2734" fmla="*/ 1744774 h 2810796"/>
                <a:gd name="connsiteX2735" fmla="*/ 3242694 w 3531775"/>
                <a:gd name="connsiteY2735" fmla="*/ 1737344 h 2810796"/>
                <a:gd name="connsiteX2736" fmla="*/ 3235169 w 3531775"/>
                <a:gd name="connsiteY2736" fmla="*/ 1736391 h 2810796"/>
                <a:gd name="connsiteX2737" fmla="*/ 3238218 w 3531775"/>
                <a:gd name="connsiteY2737" fmla="*/ 1747917 h 2810796"/>
                <a:gd name="connsiteX2738" fmla="*/ 3196974 w 3531775"/>
                <a:gd name="connsiteY2738" fmla="*/ 1678575 h 2810796"/>
                <a:gd name="connsiteX2739" fmla="*/ 3219739 w 3531775"/>
                <a:gd name="connsiteY2739" fmla="*/ 1659239 h 2810796"/>
                <a:gd name="connsiteX2740" fmla="*/ 3219358 w 3531775"/>
                <a:gd name="connsiteY2740" fmla="*/ 1664478 h 2810796"/>
                <a:gd name="connsiteX2741" fmla="*/ 3214405 w 3531775"/>
                <a:gd name="connsiteY2741" fmla="*/ 1669621 h 2810796"/>
                <a:gd name="connsiteX2742" fmla="*/ 3213452 w 3531775"/>
                <a:gd name="connsiteY2742" fmla="*/ 1671145 h 2810796"/>
                <a:gd name="connsiteX2743" fmla="*/ 3218691 w 3531775"/>
                <a:gd name="connsiteY2743" fmla="*/ 1679051 h 2810796"/>
                <a:gd name="connsiteX2744" fmla="*/ 3213738 w 3531775"/>
                <a:gd name="connsiteY2744" fmla="*/ 1677146 h 2810796"/>
                <a:gd name="connsiteX2745" fmla="*/ 3208500 w 3531775"/>
                <a:gd name="connsiteY2745" fmla="*/ 1676765 h 2810796"/>
                <a:gd name="connsiteX2746" fmla="*/ 3208595 w 3531775"/>
                <a:gd name="connsiteY2746" fmla="*/ 1682194 h 2810796"/>
                <a:gd name="connsiteX2747" fmla="*/ 3203451 w 3531775"/>
                <a:gd name="connsiteY2747" fmla="*/ 1677241 h 2810796"/>
                <a:gd name="connsiteX2748" fmla="*/ 3196974 w 3531775"/>
                <a:gd name="connsiteY2748" fmla="*/ 1678575 h 2810796"/>
                <a:gd name="connsiteX2749" fmla="*/ 3176019 w 3531775"/>
                <a:gd name="connsiteY2749" fmla="*/ 1637998 h 2810796"/>
                <a:gd name="connsiteX2750" fmla="*/ 3200784 w 3531775"/>
                <a:gd name="connsiteY2750" fmla="*/ 1616853 h 2810796"/>
                <a:gd name="connsiteX2751" fmla="*/ 3198975 w 3531775"/>
                <a:gd name="connsiteY2751" fmla="*/ 1621615 h 2810796"/>
                <a:gd name="connsiteX2752" fmla="*/ 3192593 w 3531775"/>
                <a:gd name="connsiteY2752" fmla="*/ 1624949 h 2810796"/>
                <a:gd name="connsiteX2753" fmla="*/ 3194593 w 3531775"/>
                <a:gd name="connsiteY2753" fmla="*/ 1635045 h 2810796"/>
                <a:gd name="connsiteX2754" fmla="*/ 3189926 w 3531775"/>
                <a:gd name="connsiteY2754" fmla="*/ 1631807 h 2810796"/>
                <a:gd name="connsiteX2755" fmla="*/ 3184687 w 3531775"/>
                <a:gd name="connsiteY2755" fmla="*/ 1629997 h 2810796"/>
                <a:gd name="connsiteX2756" fmla="*/ 3183544 w 3531775"/>
                <a:gd name="connsiteY2756" fmla="*/ 1635141 h 2810796"/>
                <a:gd name="connsiteX2757" fmla="*/ 3179448 w 3531775"/>
                <a:gd name="connsiteY2757" fmla="*/ 1629045 h 2810796"/>
                <a:gd name="connsiteX2758" fmla="*/ 3172685 w 3531775"/>
                <a:gd name="connsiteY2758" fmla="*/ 1628473 h 2810796"/>
                <a:gd name="connsiteX2759" fmla="*/ 3176019 w 3531775"/>
                <a:gd name="connsiteY2759" fmla="*/ 1637998 h 2810796"/>
                <a:gd name="connsiteX2760" fmla="*/ 3091342 w 3531775"/>
                <a:gd name="connsiteY2760" fmla="*/ 1573609 h 2810796"/>
                <a:gd name="connsiteX2761" fmla="*/ 3105344 w 3531775"/>
                <a:gd name="connsiteY2761" fmla="*/ 1550845 h 2810796"/>
                <a:gd name="connsiteX2762" fmla="*/ 3103629 w 3531775"/>
                <a:gd name="connsiteY2762" fmla="*/ 1561227 h 2810796"/>
                <a:gd name="connsiteX2763" fmla="*/ 3109916 w 3531775"/>
                <a:gd name="connsiteY2763" fmla="*/ 1567990 h 2810796"/>
                <a:gd name="connsiteX2764" fmla="*/ 3105153 w 3531775"/>
                <a:gd name="connsiteY2764" fmla="*/ 1567894 h 2810796"/>
                <a:gd name="connsiteX2765" fmla="*/ 3100581 w 3531775"/>
                <a:gd name="connsiteY2765" fmla="*/ 1569133 h 2810796"/>
                <a:gd name="connsiteX2766" fmla="*/ 3102296 w 3531775"/>
                <a:gd name="connsiteY2766" fmla="*/ 1573609 h 2810796"/>
                <a:gd name="connsiteX2767" fmla="*/ 3096485 w 3531775"/>
                <a:gd name="connsiteY2767" fmla="*/ 1570942 h 2810796"/>
                <a:gd name="connsiteX2768" fmla="*/ 3091342 w 3531775"/>
                <a:gd name="connsiteY2768" fmla="*/ 1573609 h 2810796"/>
                <a:gd name="connsiteX2769" fmla="*/ 3045527 w 3531775"/>
                <a:gd name="connsiteY2769" fmla="*/ 1546082 h 2810796"/>
                <a:gd name="connsiteX2770" fmla="*/ 3058481 w 3531775"/>
                <a:gd name="connsiteY2770" fmla="*/ 1518650 h 2810796"/>
                <a:gd name="connsiteX2771" fmla="*/ 3060291 w 3531775"/>
                <a:gd name="connsiteY2771" fmla="*/ 1523603 h 2810796"/>
                <a:gd name="connsiteX2772" fmla="*/ 3057814 w 3531775"/>
                <a:gd name="connsiteY2772" fmla="*/ 1530461 h 2810796"/>
                <a:gd name="connsiteX2773" fmla="*/ 3057624 w 3531775"/>
                <a:gd name="connsiteY2773" fmla="*/ 1532271 h 2810796"/>
                <a:gd name="connsiteX2774" fmla="*/ 3065720 w 3531775"/>
                <a:gd name="connsiteY2774" fmla="*/ 1537319 h 2810796"/>
                <a:gd name="connsiteX2775" fmla="*/ 3060291 w 3531775"/>
                <a:gd name="connsiteY2775" fmla="*/ 1537700 h 2810796"/>
                <a:gd name="connsiteX2776" fmla="*/ 3055337 w 3531775"/>
                <a:gd name="connsiteY2776" fmla="*/ 1539605 h 2810796"/>
                <a:gd name="connsiteX2777" fmla="*/ 3057719 w 3531775"/>
                <a:gd name="connsiteY2777" fmla="*/ 1544558 h 2810796"/>
                <a:gd name="connsiteX2778" fmla="*/ 3050861 w 3531775"/>
                <a:gd name="connsiteY2778" fmla="*/ 1542177 h 2810796"/>
                <a:gd name="connsiteX2779" fmla="*/ 3045527 w 3531775"/>
                <a:gd name="connsiteY2779" fmla="*/ 1546082 h 2810796"/>
                <a:gd name="connsiteX2780" fmla="*/ 2958468 w 3531775"/>
                <a:gd name="connsiteY2780" fmla="*/ 1506934 h 2810796"/>
                <a:gd name="connsiteX2781" fmla="*/ 2971899 w 3531775"/>
                <a:gd name="connsiteY2781" fmla="*/ 1473692 h 2810796"/>
                <a:gd name="connsiteX2782" fmla="*/ 2974280 w 3531775"/>
                <a:gd name="connsiteY2782" fmla="*/ 1479312 h 2810796"/>
                <a:gd name="connsiteX2783" fmla="*/ 2973708 w 3531775"/>
                <a:gd name="connsiteY2783" fmla="*/ 1487503 h 2810796"/>
                <a:gd name="connsiteX2784" fmla="*/ 2971708 w 3531775"/>
                <a:gd name="connsiteY2784" fmla="*/ 1489694 h 2810796"/>
                <a:gd name="connsiteX2785" fmla="*/ 2981614 w 3531775"/>
                <a:gd name="connsiteY2785" fmla="*/ 1494933 h 2810796"/>
                <a:gd name="connsiteX2786" fmla="*/ 2975232 w 3531775"/>
                <a:gd name="connsiteY2786" fmla="*/ 1495885 h 2810796"/>
                <a:gd name="connsiteX2787" fmla="*/ 2969517 w 3531775"/>
                <a:gd name="connsiteY2787" fmla="*/ 1498552 h 2810796"/>
                <a:gd name="connsiteX2788" fmla="*/ 2972756 w 3531775"/>
                <a:gd name="connsiteY2788" fmla="*/ 1504077 h 2810796"/>
                <a:gd name="connsiteX2789" fmla="*/ 2964469 w 3531775"/>
                <a:gd name="connsiteY2789" fmla="*/ 1501886 h 2810796"/>
                <a:gd name="connsiteX2790" fmla="*/ 2958468 w 3531775"/>
                <a:gd name="connsiteY2790" fmla="*/ 1506934 h 2810796"/>
                <a:gd name="connsiteX2791" fmla="*/ 2889317 w 3531775"/>
                <a:gd name="connsiteY2791" fmla="*/ 1490837 h 2810796"/>
                <a:gd name="connsiteX2792" fmla="*/ 2894365 w 3531775"/>
                <a:gd name="connsiteY2792" fmla="*/ 1460452 h 2810796"/>
                <a:gd name="connsiteX2793" fmla="*/ 2897413 w 3531775"/>
                <a:gd name="connsiteY2793" fmla="*/ 1464834 h 2810796"/>
                <a:gd name="connsiteX2794" fmla="*/ 2896937 w 3531775"/>
                <a:gd name="connsiteY2794" fmla="*/ 1472263 h 2810796"/>
                <a:gd name="connsiteX2795" fmla="*/ 2897223 w 3531775"/>
                <a:gd name="connsiteY2795" fmla="*/ 1474073 h 2810796"/>
                <a:gd name="connsiteX2796" fmla="*/ 2906367 w 3531775"/>
                <a:gd name="connsiteY2796" fmla="*/ 1476645 h 2810796"/>
                <a:gd name="connsiteX2797" fmla="*/ 2901318 w 3531775"/>
                <a:gd name="connsiteY2797" fmla="*/ 1478645 h 2810796"/>
                <a:gd name="connsiteX2798" fmla="*/ 2897032 w 3531775"/>
                <a:gd name="connsiteY2798" fmla="*/ 1481979 h 2810796"/>
                <a:gd name="connsiteX2799" fmla="*/ 2900747 w 3531775"/>
                <a:gd name="connsiteY2799" fmla="*/ 1486075 h 2810796"/>
                <a:gd name="connsiteX2800" fmla="*/ 2893508 w 3531775"/>
                <a:gd name="connsiteY2800" fmla="*/ 1485693 h 2810796"/>
                <a:gd name="connsiteX2801" fmla="*/ 2889317 w 3531775"/>
                <a:gd name="connsiteY2801" fmla="*/ 1490837 h 2810796"/>
                <a:gd name="connsiteX2802" fmla="*/ 2843787 w 3531775"/>
                <a:gd name="connsiteY2802" fmla="*/ 1466643 h 2810796"/>
                <a:gd name="connsiteX2803" fmla="*/ 2858932 w 3531775"/>
                <a:gd name="connsiteY2803" fmla="*/ 1439402 h 2810796"/>
                <a:gd name="connsiteX2804" fmla="*/ 2860361 w 3531775"/>
                <a:gd name="connsiteY2804" fmla="*/ 1444355 h 2810796"/>
                <a:gd name="connsiteX2805" fmla="*/ 2857408 w 3531775"/>
                <a:gd name="connsiteY2805" fmla="*/ 1451213 h 2810796"/>
                <a:gd name="connsiteX2806" fmla="*/ 2857122 w 3531775"/>
                <a:gd name="connsiteY2806" fmla="*/ 1453023 h 2810796"/>
                <a:gd name="connsiteX2807" fmla="*/ 2865218 w 3531775"/>
                <a:gd name="connsiteY2807" fmla="*/ 1457976 h 2810796"/>
                <a:gd name="connsiteX2808" fmla="*/ 2859599 w 3531775"/>
                <a:gd name="connsiteY2808" fmla="*/ 1458452 h 2810796"/>
                <a:gd name="connsiteX2809" fmla="*/ 2854360 w 3531775"/>
                <a:gd name="connsiteY2809" fmla="*/ 1460452 h 2810796"/>
                <a:gd name="connsiteX2810" fmla="*/ 2856646 w 3531775"/>
                <a:gd name="connsiteY2810" fmla="*/ 1465310 h 2810796"/>
                <a:gd name="connsiteX2811" fmla="*/ 2849598 w 3531775"/>
                <a:gd name="connsiteY2811" fmla="*/ 1462929 h 2810796"/>
                <a:gd name="connsiteX2812" fmla="*/ 2843787 w 3531775"/>
                <a:gd name="connsiteY2812" fmla="*/ 1466643 h 2810796"/>
                <a:gd name="connsiteX2813" fmla="*/ 2790828 w 3531775"/>
                <a:gd name="connsiteY2813" fmla="*/ 1469977 h 2810796"/>
                <a:gd name="connsiteX2814" fmla="*/ 2796924 w 3531775"/>
                <a:gd name="connsiteY2814" fmla="*/ 1434163 h 2810796"/>
                <a:gd name="connsiteX2815" fmla="*/ 2800449 w 3531775"/>
                <a:gd name="connsiteY2815" fmla="*/ 1439307 h 2810796"/>
                <a:gd name="connsiteX2816" fmla="*/ 2799782 w 3531775"/>
                <a:gd name="connsiteY2816" fmla="*/ 1447975 h 2810796"/>
                <a:gd name="connsiteX2817" fmla="*/ 2810926 w 3531775"/>
                <a:gd name="connsiteY2817" fmla="*/ 1453023 h 2810796"/>
                <a:gd name="connsiteX2818" fmla="*/ 2805878 w 3531775"/>
                <a:gd name="connsiteY2818" fmla="*/ 1455499 h 2810796"/>
                <a:gd name="connsiteX2819" fmla="*/ 2799972 w 3531775"/>
                <a:gd name="connsiteY2819" fmla="*/ 1459404 h 2810796"/>
                <a:gd name="connsiteX2820" fmla="*/ 2804354 w 3531775"/>
                <a:gd name="connsiteY2820" fmla="*/ 1464167 h 2810796"/>
                <a:gd name="connsiteX2821" fmla="*/ 2795781 w 3531775"/>
                <a:gd name="connsiteY2821" fmla="*/ 1463881 h 2810796"/>
                <a:gd name="connsiteX2822" fmla="*/ 2790828 w 3531775"/>
                <a:gd name="connsiteY2822" fmla="*/ 1469977 h 2810796"/>
                <a:gd name="connsiteX2823" fmla="*/ 2803116 w 3531775"/>
                <a:gd name="connsiteY2823" fmla="*/ 1378251 h 2810796"/>
                <a:gd name="connsiteX2824" fmla="*/ 2804354 w 3531775"/>
                <a:gd name="connsiteY2824" fmla="*/ 1384538 h 2810796"/>
                <a:gd name="connsiteX2825" fmla="*/ 2799591 w 3531775"/>
                <a:gd name="connsiteY2825" fmla="*/ 1392634 h 2810796"/>
                <a:gd name="connsiteX2826" fmla="*/ 2798925 w 3531775"/>
                <a:gd name="connsiteY2826" fmla="*/ 1394825 h 2810796"/>
                <a:gd name="connsiteX2827" fmla="*/ 2808640 w 3531775"/>
                <a:gd name="connsiteY2827" fmla="*/ 1401778 h 2810796"/>
                <a:gd name="connsiteX2828" fmla="*/ 2794448 w 3531775"/>
                <a:gd name="connsiteY2828" fmla="*/ 1403588 h 2810796"/>
                <a:gd name="connsiteX2829" fmla="*/ 2796734 w 3531775"/>
                <a:gd name="connsiteY2829" fmla="*/ 1409779 h 2810796"/>
                <a:gd name="connsiteX2830" fmla="*/ 2788066 w 3531775"/>
                <a:gd name="connsiteY2830" fmla="*/ 1406160 h 2810796"/>
                <a:gd name="connsiteX2831" fmla="*/ 2780160 w 3531775"/>
                <a:gd name="connsiteY2831" fmla="*/ 1410255 h 2810796"/>
                <a:gd name="connsiteX2832" fmla="*/ 2803116 w 3531775"/>
                <a:gd name="connsiteY2832" fmla="*/ 1378251 h 2810796"/>
                <a:gd name="connsiteX2833" fmla="*/ 2840644 w 3531775"/>
                <a:gd name="connsiteY2833" fmla="*/ 1359392 h 2810796"/>
                <a:gd name="connsiteX2834" fmla="*/ 2806163 w 3531775"/>
                <a:gd name="connsiteY2834" fmla="*/ 1351486 h 2810796"/>
                <a:gd name="connsiteX2835" fmla="*/ 2811878 w 3531775"/>
                <a:gd name="connsiteY2835" fmla="*/ 1353391 h 2810796"/>
                <a:gd name="connsiteX2836" fmla="*/ 2816832 w 3531775"/>
                <a:gd name="connsiteY2836" fmla="*/ 1359773 h 2810796"/>
                <a:gd name="connsiteX2837" fmla="*/ 2818451 w 3531775"/>
                <a:gd name="connsiteY2837" fmla="*/ 1361107 h 2810796"/>
                <a:gd name="connsiteX2838" fmla="*/ 2827976 w 3531775"/>
                <a:gd name="connsiteY2838" fmla="*/ 1358058 h 2810796"/>
                <a:gd name="connsiteX2839" fmla="*/ 2825118 w 3531775"/>
                <a:gd name="connsiteY2839" fmla="*/ 1362535 h 2810796"/>
                <a:gd name="connsiteX2840" fmla="*/ 2823975 w 3531775"/>
                <a:gd name="connsiteY2840" fmla="*/ 1367679 h 2810796"/>
                <a:gd name="connsiteX2841" fmla="*/ 2830071 w 3531775"/>
                <a:gd name="connsiteY2841" fmla="*/ 1369012 h 2810796"/>
                <a:gd name="connsiteX2842" fmla="*/ 2823690 w 3531775"/>
                <a:gd name="connsiteY2842" fmla="*/ 1372822 h 2810796"/>
                <a:gd name="connsiteX2843" fmla="*/ 2840644 w 3531775"/>
                <a:gd name="connsiteY2843" fmla="*/ 1359392 h 2810796"/>
                <a:gd name="connsiteX2844" fmla="*/ 2848931 w 3531775"/>
                <a:gd name="connsiteY2844" fmla="*/ 1386538 h 2810796"/>
                <a:gd name="connsiteX2845" fmla="*/ 2835596 w 3531775"/>
                <a:gd name="connsiteY2845" fmla="*/ 1388158 h 2810796"/>
                <a:gd name="connsiteX2846" fmla="*/ 2839977 w 3531775"/>
                <a:gd name="connsiteY2846" fmla="*/ 1393301 h 2810796"/>
                <a:gd name="connsiteX2847" fmla="*/ 2840168 w 3531775"/>
                <a:gd name="connsiteY2847" fmla="*/ 1402540 h 2810796"/>
                <a:gd name="connsiteX2848" fmla="*/ 2852931 w 3531775"/>
                <a:gd name="connsiteY2848" fmla="*/ 1407303 h 2810796"/>
                <a:gd name="connsiteX2849" fmla="*/ 2846550 w 3531775"/>
                <a:gd name="connsiteY2849" fmla="*/ 1410160 h 2810796"/>
                <a:gd name="connsiteX2850" fmla="*/ 2841406 w 3531775"/>
                <a:gd name="connsiteY2850" fmla="*/ 1414637 h 2810796"/>
                <a:gd name="connsiteX2851" fmla="*/ 2846645 w 3531775"/>
                <a:gd name="connsiteY2851" fmla="*/ 1419400 h 2810796"/>
                <a:gd name="connsiteX2852" fmla="*/ 2837120 w 3531775"/>
                <a:gd name="connsiteY2852" fmla="*/ 1419495 h 2810796"/>
                <a:gd name="connsiteX2853" fmla="*/ 2832262 w 3531775"/>
                <a:gd name="connsiteY2853" fmla="*/ 1426258 h 2810796"/>
                <a:gd name="connsiteX2854" fmla="*/ 2848931 w 3531775"/>
                <a:gd name="connsiteY2854" fmla="*/ 1386538 h 2810796"/>
                <a:gd name="connsiteX2855" fmla="*/ 2894746 w 3531775"/>
                <a:gd name="connsiteY2855" fmla="*/ 1363488 h 2810796"/>
                <a:gd name="connsiteX2856" fmla="*/ 2874934 w 3531775"/>
                <a:gd name="connsiteY2856" fmla="*/ 1353772 h 2810796"/>
                <a:gd name="connsiteX2857" fmla="*/ 2877315 w 3531775"/>
                <a:gd name="connsiteY2857" fmla="*/ 1358630 h 2810796"/>
                <a:gd name="connsiteX2858" fmla="*/ 2875220 w 3531775"/>
                <a:gd name="connsiteY2858" fmla="*/ 1365774 h 2810796"/>
                <a:gd name="connsiteX2859" fmla="*/ 2884650 w 3531775"/>
                <a:gd name="connsiteY2859" fmla="*/ 1371965 h 2810796"/>
                <a:gd name="connsiteX2860" fmla="*/ 2878649 w 3531775"/>
                <a:gd name="connsiteY2860" fmla="*/ 1372822 h 2810796"/>
                <a:gd name="connsiteX2861" fmla="*/ 2873315 w 3531775"/>
                <a:gd name="connsiteY2861" fmla="*/ 1375204 h 2810796"/>
                <a:gd name="connsiteX2862" fmla="*/ 2876553 w 3531775"/>
                <a:gd name="connsiteY2862" fmla="*/ 1379871 h 2810796"/>
                <a:gd name="connsiteX2863" fmla="*/ 2868648 w 3531775"/>
                <a:gd name="connsiteY2863" fmla="*/ 1378156 h 2810796"/>
                <a:gd name="connsiteX2864" fmla="*/ 2863028 w 3531775"/>
                <a:gd name="connsiteY2864" fmla="*/ 1382442 h 2810796"/>
                <a:gd name="connsiteX2865" fmla="*/ 2894746 w 3531775"/>
                <a:gd name="connsiteY2865" fmla="*/ 1363488 h 2810796"/>
                <a:gd name="connsiteX2866" fmla="*/ 2912653 w 3531775"/>
                <a:gd name="connsiteY2866" fmla="*/ 1404636 h 2810796"/>
                <a:gd name="connsiteX2867" fmla="*/ 2887031 w 3531775"/>
                <a:gd name="connsiteY2867" fmla="*/ 1397111 h 2810796"/>
                <a:gd name="connsiteX2868" fmla="*/ 2891222 w 3531775"/>
                <a:gd name="connsiteY2868" fmla="*/ 1402540 h 2810796"/>
                <a:gd name="connsiteX2869" fmla="*/ 2890936 w 3531775"/>
                <a:gd name="connsiteY2869" fmla="*/ 1411684 h 2810796"/>
                <a:gd name="connsiteX2870" fmla="*/ 2903509 w 3531775"/>
                <a:gd name="connsiteY2870" fmla="*/ 1417113 h 2810796"/>
                <a:gd name="connsiteX2871" fmla="*/ 2896937 w 3531775"/>
                <a:gd name="connsiteY2871" fmla="*/ 1419590 h 2810796"/>
                <a:gd name="connsiteX2872" fmla="*/ 2891508 w 3531775"/>
                <a:gd name="connsiteY2872" fmla="*/ 1423686 h 2810796"/>
                <a:gd name="connsiteX2873" fmla="*/ 2896556 w 3531775"/>
                <a:gd name="connsiteY2873" fmla="*/ 1428734 h 2810796"/>
                <a:gd name="connsiteX2874" fmla="*/ 2887031 w 3531775"/>
                <a:gd name="connsiteY2874" fmla="*/ 1428353 h 2810796"/>
                <a:gd name="connsiteX2875" fmla="*/ 2881792 w 3531775"/>
                <a:gd name="connsiteY2875" fmla="*/ 1434830 h 2810796"/>
                <a:gd name="connsiteX2876" fmla="*/ 2912653 w 3531775"/>
                <a:gd name="connsiteY2876" fmla="*/ 1404636 h 2810796"/>
                <a:gd name="connsiteX2877" fmla="*/ 2957135 w 3531775"/>
                <a:gd name="connsiteY2877" fmla="*/ 1380823 h 2810796"/>
                <a:gd name="connsiteX2878" fmla="*/ 2936180 w 3531775"/>
                <a:gd name="connsiteY2878" fmla="*/ 1375870 h 2810796"/>
                <a:gd name="connsiteX2879" fmla="*/ 2936561 w 3531775"/>
                <a:gd name="connsiteY2879" fmla="*/ 1384157 h 2810796"/>
                <a:gd name="connsiteX2880" fmla="*/ 2934560 w 3531775"/>
                <a:gd name="connsiteY2880" fmla="*/ 1386538 h 2810796"/>
                <a:gd name="connsiteX2881" fmla="*/ 2946181 w 3531775"/>
                <a:gd name="connsiteY2881" fmla="*/ 1391205 h 2810796"/>
                <a:gd name="connsiteX2882" fmla="*/ 2939323 w 3531775"/>
                <a:gd name="connsiteY2882" fmla="*/ 1392539 h 2810796"/>
                <a:gd name="connsiteX2883" fmla="*/ 2933322 w 3531775"/>
                <a:gd name="connsiteY2883" fmla="*/ 1395587 h 2810796"/>
                <a:gd name="connsiteX2884" fmla="*/ 2937609 w 3531775"/>
                <a:gd name="connsiteY2884" fmla="*/ 1401016 h 2810796"/>
                <a:gd name="connsiteX2885" fmla="*/ 2928179 w 3531775"/>
                <a:gd name="connsiteY2885" fmla="*/ 1399302 h 2810796"/>
                <a:gd name="connsiteX2886" fmla="*/ 2922083 w 3531775"/>
                <a:gd name="connsiteY2886" fmla="*/ 1404636 h 2810796"/>
                <a:gd name="connsiteX2887" fmla="*/ 2934275 w 3531775"/>
                <a:gd name="connsiteY2887" fmla="*/ 1410065 h 2810796"/>
                <a:gd name="connsiteX2888" fmla="*/ 2957135 w 3531775"/>
                <a:gd name="connsiteY2888" fmla="*/ 1380823 h 2810796"/>
                <a:gd name="connsiteX2889" fmla="*/ 2951039 w 3531775"/>
                <a:gd name="connsiteY2889" fmla="*/ 1422733 h 2810796"/>
                <a:gd name="connsiteX2890" fmla="*/ 2935703 w 3531775"/>
                <a:gd name="connsiteY2890" fmla="*/ 1425019 h 2810796"/>
                <a:gd name="connsiteX2891" fmla="*/ 2941323 w 3531775"/>
                <a:gd name="connsiteY2891" fmla="*/ 1431020 h 2810796"/>
                <a:gd name="connsiteX2892" fmla="*/ 2942276 w 3531775"/>
                <a:gd name="connsiteY2892" fmla="*/ 1441783 h 2810796"/>
                <a:gd name="connsiteX2893" fmla="*/ 2957420 w 3531775"/>
                <a:gd name="connsiteY2893" fmla="*/ 1447117 h 2810796"/>
                <a:gd name="connsiteX2894" fmla="*/ 2950277 w 3531775"/>
                <a:gd name="connsiteY2894" fmla="*/ 1450546 h 2810796"/>
                <a:gd name="connsiteX2895" fmla="*/ 2944657 w 3531775"/>
                <a:gd name="connsiteY2895" fmla="*/ 1455880 h 2810796"/>
                <a:gd name="connsiteX2896" fmla="*/ 2951039 w 3531775"/>
                <a:gd name="connsiteY2896" fmla="*/ 1461309 h 2810796"/>
                <a:gd name="connsiteX2897" fmla="*/ 2940180 w 3531775"/>
                <a:gd name="connsiteY2897" fmla="*/ 1461691 h 2810796"/>
                <a:gd name="connsiteX2898" fmla="*/ 2935037 w 3531775"/>
                <a:gd name="connsiteY2898" fmla="*/ 1469787 h 2810796"/>
                <a:gd name="connsiteX2899" fmla="*/ 2951039 w 3531775"/>
                <a:gd name="connsiteY2899" fmla="*/ 1422733 h 2810796"/>
                <a:gd name="connsiteX2900" fmla="*/ 3006379 w 3531775"/>
                <a:gd name="connsiteY2900" fmla="*/ 1402254 h 2810796"/>
                <a:gd name="connsiteX2901" fmla="*/ 2989139 w 3531775"/>
                <a:gd name="connsiteY2901" fmla="*/ 1388062 h 2810796"/>
                <a:gd name="connsiteX2902" fmla="*/ 2990186 w 3531775"/>
                <a:gd name="connsiteY2902" fmla="*/ 1393301 h 2810796"/>
                <a:gd name="connsiteX2903" fmla="*/ 2986091 w 3531775"/>
                <a:gd name="connsiteY2903" fmla="*/ 1399492 h 2810796"/>
                <a:gd name="connsiteX2904" fmla="*/ 2993901 w 3531775"/>
                <a:gd name="connsiteY2904" fmla="*/ 1407684 h 2810796"/>
                <a:gd name="connsiteX2905" fmla="*/ 2987615 w 3531775"/>
                <a:gd name="connsiteY2905" fmla="*/ 1407112 h 2810796"/>
                <a:gd name="connsiteX2906" fmla="*/ 2981614 w 3531775"/>
                <a:gd name="connsiteY2906" fmla="*/ 1408065 h 2810796"/>
                <a:gd name="connsiteX2907" fmla="*/ 2983519 w 3531775"/>
                <a:gd name="connsiteY2907" fmla="*/ 1413304 h 2810796"/>
                <a:gd name="connsiteX2908" fmla="*/ 2976090 w 3531775"/>
                <a:gd name="connsiteY2908" fmla="*/ 1409684 h 2810796"/>
                <a:gd name="connsiteX2909" fmla="*/ 2969327 w 3531775"/>
                <a:gd name="connsiteY2909" fmla="*/ 1412446 h 2810796"/>
                <a:gd name="connsiteX2910" fmla="*/ 3006379 w 3531775"/>
                <a:gd name="connsiteY2910" fmla="*/ 1402254 h 2810796"/>
                <a:gd name="connsiteX2911" fmla="*/ 3023524 w 3531775"/>
                <a:gd name="connsiteY2911" fmla="*/ 1438545 h 2810796"/>
                <a:gd name="connsiteX2912" fmla="*/ 3002093 w 3531775"/>
                <a:gd name="connsiteY2912" fmla="*/ 1438450 h 2810796"/>
                <a:gd name="connsiteX2913" fmla="*/ 3009141 w 3531775"/>
                <a:gd name="connsiteY2913" fmla="*/ 1442355 h 2810796"/>
                <a:gd name="connsiteX2914" fmla="*/ 3003617 w 3531775"/>
                <a:gd name="connsiteY2914" fmla="*/ 1447689 h 2810796"/>
                <a:gd name="connsiteX2915" fmla="*/ 3017047 w 3531775"/>
                <a:gd name="connsiteY2915" fmla="*/ 1452070 h 2810796"/>
                <a:gd name="connsiteX2916" fmla="*/ 3011046 w 3531775"/>
                <a:gd name="connsiteY2916" fmla="*/ 1455118 h 2810796"/>
                <a:gd name="connsiteX2917" fmla="*/ 3006474 w 3531775"/>
                <a:gd name="connsiteY2917" fmla="*/ 1459786 h 2810796"/>
                <a:gd name="connsiteX2918" fmla="*/ 3012284 w 3531775"/>
                <a:gd name="connsiteY2918" fmla="*/ 1464453 h 2810796"/>
                <a:gd name="connsiteX2919" fmla="*/ 3002855 w 3531775"/>
                <a:gd name="connsiteY2919" fmla="*/ 1464929 h 2810796"/>
                <a:gd name="connsiteX2920" fmla="*/ 2998854 w 3531775"/>
                <a:gd name="connsiteY2920" fmla="*/ 1471978 h 2810796"/>
                <a:gd name="connsiteX2921" fmla="*/ 3023524 w 3531775"/>
                <a:gd name="connsiteY2921" fmla="*/ 1438545 h 2810796"/>
                <a:gd name="connsiteX2922" fmla="*/ 3031239 w 3531775"/>
                <a:gd name="connsiteY2922" fmla="*/ 1490456 h 2810796"/>
                <a:gd name="connsiteX2923" fmla="*/ 3026667 w 3531775"/>
                <a:gd name="connsiteY2923" fmla="*/ 1496171 h 2810796"/>
                <a:gd name="connsiteX2924" fmla="*/ 3025905 w 3531775"/>
                <a:gd name="connsiteY2924" fmla="*/ 1497790 h 2810796"/>
                <a:gd name="connsiteX2925" fmla="*/ 3032668 w 3531775"/>
                <a:gd name="connsiteY2925" fmla="*/ 1504648 h 2810796"/>
                <a:gd name="connsiteX2926" fmla="*/ 3027048 w 3531775"/>
                <a:gd name="connsiteY2926" fmla="*/ 1503600 h 2810796"/>
                <a:gd name="connsiteX2927" fmla="*/ 3021428 w 3531775"/>
                <a:gd name="connsiteY2927" fmla="*/ 1504077 h 2810796"/>
                <a:gd name="connsiteX2928" fmla="*/ 3022476 w 3531775"/>
                <a:gd name="connsiteY2928" fmla="*/ 1509316 h 2810796"/>
                <a:gd name="connsiteX2929" fmla="*/ 3016190 w 3531775"/>
                <a:gd name="connsiteY2929" fmla="*/ 1505220 h 2810796"/>
                <a:gd name="connsiteX2930" fmla="*/ 3009618 w 3531775"/>
                <a:gd name="connsiteY2930" fmla="*/ 1507506 h 2810796"/>
                <a:gd name="connsiteX2931" fmla="*/ 3016571 w 3531775"/>
                <a:gd name="connsiteY2931" fmla="*/ 1515126 h 2810796"/>
                <a:gd name="connsiteX2932" fmla="*/ 3040574 w 3531775"/>
                <a:gd name="connsiteY2932" fmla="*/ 1490075 h 2810796"/>
                <a:gd name="connsiteX2933" fmla="*/ 3031239 w 3531775"/>
                <a:gd name="connsiteY2933" fmla="*/ 1490456 h 2810796"/>
                <a:gd name="connsiteX2934" fmla="*/ 3068101 w 3531775"/>
                <a:gd name="connsiteY2934" fmla="*/ 1424638 h 2810796"/>
                <a:gd name="connsiteX2935" fmla="*/ 3048670 w 3531775"/>
                <a:gd name="connsiteY2935" fmla="*/ 1418257 h 2810796"/>
                <a:gd name="connsiteX2936" fmla="*/ 3053718 w 3531775"/>
                <a:gd name="connsiteY2936" fmla="*/ 1423305 h 2810796"/>
                <a:gd name="connsiteX2937" fmla="*/ 3046956 w 3531775"/>
                <a:gd name="connsiteY2937" fmla="*/ 1425972 h 2810796"/>
                <a:gd name="connsiteX2938" fmla="*/ 3057624 w 3531775"/>
                <a:gd name="connsiteY2938" fmla="*/ 1433306 h 2810796"/>
                <a:gd name="connsiteX2939" fmla="*/ 3045527 w 3531775"/>
                <a:gd name="connsiteY2939" fmla="*/ 1436259 h 2810796"/>
                <a:gd name="connsiteX2940" fmla="*/ 3049337 w 3531775"/>
                <a:gd name="connsiteY2940" fmla="*/ 1441593 h 2810796"/>
                <a:gd name="connsiteX2941" fmla="*/ 3040669 w 3531775"/>
                <a:gd name="connsiteY2941" fmla="*/ 1439212 h 2810796"/>
                <a:gd name="connsiteX2942" fmla="*/ 3034859 w 3531775"/>
                <a:gd name="connsiteY2942" fmla="*/ 1443688 h 2810796"/>
                <a:gd name="connsiteX2943" fmla="*/ 3068101 w 3531775"/>
                <a:gd name="connsiteY2943" fmla="*/ 1424638 h 2810796"/>
                <a:gd name="connsiteX2944" fmla="*/ 3094009 w 3531775"/>
                <a:gd name="connsiteY2944" fmla="*/ 1473406 h 2810796"/>
                <a:gd name="connsiteX2945" fmla="*/ 3070292 w 3531775"/>
                <a:gd name="connsiteY2945" fmla="*/ 1458642 h 2810796"/>
                <a:gd name="connsiteX2946" fmla="*/ 3073149 w 3531775"/>
                <a:gd name="connsiteY2946" fmla="*/ 1464929 h 2810796"/>
                <a:gd name="connsiteX2947" fmla="*/ 3070482 w 3531775"/>
                <a:gd name="connsiteY2947" fmla="*/ 1473597 h 2810796"/>
                <a:gd name="connsiteX2948" fmla="*/ 3081626 w 3531775"/>
                <a:gd name="connsiteY2948" fmla="*/ 1482455 h 2810796"/>
                <a:gd name="connsiteX2949" fmla="*/ 3074483 w 3531775"/>
                <a:gd name="connsiteY2949" fmla="*/ 1482836 h 2810796"/>
                <a:gd name="connsiteX2950" fmla="*/ 3068006 w 3531775"/>
                <a:gd name="connsiteY2950" fmla="*/ 1485122 h 2810796"/>
                <a:gd name="connsiteX2951" fmla="*/ 3071625 w 3531775"/>
                <a:gd name="connsiteY2951" fmla="*/ 1491408 h 2810796"/>
                <a:gd name="connsiteX2952" fmla="*/ 3062291 w 3531775"/>
                <a:gd name="connsiteY2952" fmla="*/ 1488265 h 2810796"/>
                <a:gd name="connsiteX2953" fmla="*/ 3055433 w 3531775"/>
                <a:gd name="connsiteY2953" fmla="*/ 1493028 h 2810796"/>
                <a:gd name="connsiteX2954" fmla="*/ 3094009 w 3531775"/>
                <a:gd name="connsiteY2954" fmla="*/ 1473406 h 2810796"/>
                <a:gd name="connsiteX2955" fmla="*/ 3131252 w 3531775"/>
                <a:gd name="connsiteY2955" fmla="*/ 1454833 h 2810796"/>
                <a:gd name="connsiteX2956" fmla="*/ 3111344 w 3531775"/>
                <a:gd name="connsiteY2956" fmla="*/ 1441307 h 2810796"/>
                <a:gd name="connsiteX2957" fmla="*/ 3113631 w 3531775"/>
                <a:gd name="connsiteY2957" fmla="*/ 1446736 h 2810796"/>
                <a:gd name="connsiteX2958" fmla="*/ 3111249 w 3531775"/>
                <a:gd name="connsiteY2958" fmla="*/ 1453690 h 2810796"/>
                <a:gd name="connsiteX2959" fmla="*/ 3120584 w 3531775"/>
                <a:gd name="connsiteY2959" fmla="*/ 1461691 h 2810796"/>
                <a:gd name="connsiteX2960" fmla="*/ 3114488 w 3531775"/>
                <a:gd name="connsiteY2960" fmla="*/ 1461595 h 2810796"/>
                <a:gd name="connsiteX2961" fmla="*/ 3108963 w 3531775"/>
                <a:gd name="connsiteY2961" fmla="*/ 1463119 h 2810796"/>
                <a:gd name="connsiteX2962" fmla="*/ 3112011 w 3531775"/>
                <a:gd name="connsiteY2962" fmla="*/ 1468453 h 2810796"/>
                <a:gd name="connsiteX2963" fmla="*/ 3104106 w 3531775"/>
                <a:gd name="connsiteY2963" fmla="*/ 1465310 h 2810796"/>
                <a:gd name="connsiteX2964" fmla="*/ 3098200 w 3531775"/>
                <a:gd name="connsiteY2964" fmla="*/ 1468739 h 2810796"/>
                <a:gd name="connsiteX2965" fmla="*/ 3131252 w 3531775"/>
                <a:gd name="connsiteY2965" fmla="*/ 1454833 h 2810796"/>
                <a:gd name="connsiteX2966" fmla="*/ 3135157 w 3531775"/>
                <a:gd name="connsiteY2966" fmla="*/ 1505220 h 2810796"/>
                <a:gd name="connsiteX2967" fmla="*/ 3106868 w 3531775"/>
                <a:gd name="connsiteY2967" fmla="*/ 1489408 h 2810796"/>
                <a:gd name="connsiteX2968" fmla="*/ 3117250 w 3531775"/>
                <a:gd name="connsiteY2968" fmla="*/ 1503124 h 2810796"/>
                <a:gd name="connsiteX2969" fmla="*/ 3108868 w 3531775"/>
                <a:gd name="connsiteY2969" fmla="*/ 1507315 h 2810796"/>
                <a:gd name="connsiteX2970" fmla="*/ 3119822 w 3531775"/>
                <a:gd name="connsiteY2970" fmla="*/ 1514364 h 2810796"/>
                <a:gd name="connsiteX2971" fmla="*/ 3114297 w 3531775"/>
                <a:gd name="connsiteY2971" fmla="*/ 1518079 h 2810796"/>
                <a:gd name="connsiteX2972" fmla="*/ 3107344 w 3531775"/>
                <a:gd name="connsiteY2972" fmla="*/ 1521317 h 2810796"/>
                <a:gd name="connsiteX2973" fmla="*/ 3112011 w 3531775"/>
                <a:gd name="connsiteY2973" fmla="*/ 1528461 h 2810796"/>
                <a:gd name="connsiteX2974" fmla="*/ 3101248 w 3531775"/>
                <a:gd name="connsiteY2974" fmla="*/ 1525413 h 2810796"/>
                <a:gd name="connsiteX2975" fmla="*/ 3094104 w 3531775"/>
                <a:gd name="connsiteY2975" fmla="*/ 1531509 h 2810796"/>
                <a:gd name="connsiteX2976" fmla="*/ 3107820 w 3531775"/>
                <a:gd name="connsiteY2976" fmla="*/ 1539415 h 2810796"/>
                <a:gd name="connsiteX2977" fmla="*/ 3135157 w 3531775"/>
                <a:gd name="connsiteY2977" fmla="*/ 1505220 h 2810796"/>
                <a:gd name="connsiteX2978" fmla="*/ 3137919 w 3531775"/>
                <a:gd name="connsiteY2978" fmla="*/ 1591897 h 2810796"/>
                <a:gd name="connsiteX2979" fmla="*/ 3138967 w 3531775"/>
                <a:gd name="connsiteY2979" fmla="*/ 1598184 h 2810796"/>
                <a:gd name="connsiteX2980" fmla="*/ 3132109 w 3531775"/>
                <a:gd name="connsiteY2980" fmla="*/ 1593136 h 2810796"/>
                <a:gd name="connsiteX2981" fmla="*/ 3153921 w 3531775"/>
                <a:gd name="connsiteY2981" fmla="*/ 1605804 h 2810796"/>
                <a:gd name="connsiteX2982" fmla="*/ 3149159 w 3531775"/>
                <a:gd name="connsiteY2982" fmla="*/ 1576086 h 2810796"/>
                <a:gd name="connsiteX2983" fmla="*/ 3145730 w 3531775"/>
                <a:gd name="connsiteY2983" fmla="*/ 1583420 h 2810796"/>
                <a:gd name="connsiteX2984" fmla="*/ 3143063 w 3531775"/>
                <a:gd name="connsiteY2984" fmla="*/ 1584754 h 2810796"/>
                <a:gd name="connsiteX2985" fmla="*/ 3150492 w 3531775"/>
                <a:gd name="connsiteY2985" fmla="*/ 1593231 h 2810796"/>
                <a:gd name="connsiteX2986" fmla="*/ 3144206 w 3531775"/>
                <a:gd name="connsiteY2986" fmla="*/ 1591707 h 2810796"/>
                <a:gd name="connsiteX2987" fmla="*/ 3137919 w 3531775"/>
                <a:gd name="connsiteY2987" fmla="*/ 1591897 h 2810796"/>
                <a:gd name="connsiteX2988" fmla="*/ 3182592 w 3531775"/>
                <a:gd name="connsiteY2988" fmla="*/ 1494075 h 2810796"/>
                <a:gd name="connsiteX2989" fmla="*/ 3166399 w 3531775"/>
                <a:gd name="connsiteY2989" fmla="*/ 1480169 h 2810796"/>
                <a:gd name="connsiteX2990" fmla="*/ 3167923 w 3531775"/>
                <a:gd name="connsiteY2990" fmla="*/ 1485122 h 2810796"/>
                <a:gd name="connsiteX2991" fmla="*/ 3165161 w 3531775"/>
                <a:gd name="connsiteY2991" fmla="*/ 1490932 h 2810796"/>
                <a:gd name="connsiteX2992" fmla="*/ 3172590 w 3531775"/>
                <a:gd name="connsiteY2992" fmla="*/ 1498933 h 2810796"/>
                <a:gd name="connsiteX2993" fmla="*/ 3162208 w 3531775"/>
                <a:gd name="connsiteY2993" fmla="*/ 1498933 h 2810796"/>
                <a:gd name="connsiteX2994" fmla="*/ 3164399 w 3531775"/>
                <a:gd name="connsiteY2994" fmla="*/ 1503982 h 2810796"/>
                <a:gd name="connsiteX2995" fmla="*/ 3157731 w 3531775"/>
                <a:gd name="connsiteY2995" fmla="*/ 1500362 h 2810796"/>
                <a:gd name="connsiteX2996" fmla="*/ 3152207 w 3531775"/>
                <a:gd name="connsiteY2996" fmla="*/ 1502838 h 2810796"/>
                <a:gd name="connsiteX2997" fmla="*/ 3182592 w 3531775"/>
                <a:gd name="connsiteY2997" fmla="*/ 1494075 h 2810796"/>
                <a:gd name="connsiteX2998" fmla="*/ 3182210 w 3531775"/>
                <a:gd name="connsiteY2998" fmla="*/ 1530556 h 2810796"/>
                <a:gd name="connsiteX2999" fmla="*/ 3171257 w 3531775"/>
                <a:gd name="connsiteY2999" fmla="*/ 1520936 h 2810796"/>
                <a:gd name="connsiteX3000" fmla="*/ 3170209 w 3531775"/>
                <a:gd name="connsiteY3000" fmla="*/ 1527318 h 2810796"/>
                <a:gd name="connsiteX3001" fmla="*/ 3162875 w 3531775"/>
                <a:gd name="connsiteY3001" fmla="*/ 1532557 h 2810796"/>
                <a:gd name="connsiteX3002" fmla="*/ 3168209 w 3531775"/>
                <a:gd name="connsiteY3002" fmla="*/ 1545129 h 2810796"/>
                <a:gd name="connsiteX3003" fmla="*/ 3161446 w 3531775"/>
                <a:gd name="connsiteY3003" fmla="*/ 1541796 h 2810796"/>
                <a:gd name="connsiteX3004" fmla="*/ 3154207 w 3531775"/>
                <a:gd name="connsiteY3004" fmla="*/ 1540272 h 2810796"/>
                <a:gd name="connsiteX3005" fmla="*/ 3154112 w 3531775"/>
                <a:gd name="connsiteY3005" fmla="*/ 1547034 h 2810796"/>
                <a:gd name="connsiteX3006" fmla="*/ 3147254 w 3531775"/>
                <a:gd name="connsiteY3006" fmla="*/ 1539795 h 2810796"/>
                <a:gd name="connsiteX3007" fmla="*/ 3138395 w 3531775"/>
                <a:gd name="connsiteY3007" fmla="*/ 1540176 h 2810796"/>
                <a:gd name="connsiteX3008" fmla="*/ 3182210 w 3531775"/>
                <a:gd name="connsiteY3008" fmla="*/ 1530556 h 2810796"/>
                <a:gd name="connsiteX3009" fmla="*/ 3181829 w 3531775"/>
                <a:gd name="connsiteY3009" fmla="*/ 1587992 h 2810796"/>
                <a:gd name="connsiteX3010" fmla="*/ 3205928 w 3531775"/>
                <a:gd name="connsiteY3010" fmla="*/ 1559893 h 2810796"/>
                <a:gd name="connsiteX3011" fmla="*/ 3206785 w 3531775"/>
                <a:gd name="connsiteY3011" fmla="*/ 1566846 h 2810796"/>
                <a:gd name="connsiteX3012" fmla="*/ 3201737 w 3531775"/>
                <a:gd name="connsiteY3012" fmla="*/ 1574276 h 2810796"/>
                <a:gd name="connsiteX3013" fmla="*/ 3200975 w 3531775"/>
                <a:gd name="connsiteY3013" fmla="*/ 1576467 h 2810796"/>
                <a:gd name="connsiteX3014" fmla="*/ 3209738 w 3531775"/>
                <a:gd name="connsiteY3014" fmla="*/ 1586087 h 2810796"/>
                <a:gd name="connsiteX3015" fmla="*/ 3202880 w 3531775"/>
                <a:gd name="connsiteY3015" fmla="*/ 1584277 h 2810796"/>
                <a:gd name="connsiteX3016" fmla="*/ 3196022 w 3531775"/>
                <a:gd name="connsiteY3016" fmla="*/ 1584563 h 2810796"/>
                <a:gd name="connsiteX3017" fmla="*/ 3197641 w 3531775"/>
                <a:gd name="connsiteY3017" fmla="*/ 1591516 h 2810796"/>
                <a:gd name="connsiteX3018" fmla="*/ 3189735 w 3531775"/>
                <a:gd name="connsiteY3018" fmla="*/ 1585706 h 2810796"/>
                <a:gd name="connsiteX3019" fmla="*/ 3181829 w 3531775"/>
                <a:gd name="connsiteY3019" fmla="*/ 1587992 h 2810796"/>
                <a:gd name="connsiteX3020" fmla="*/ 3228597 w 3531775"/>
                <a:gd name="connsiteY3020" fmla="*/ 1520650 h 2810796"/>
                <a:gd name="connsiteX3021" fmla="*/ 3216405 w 3531775"/>
                <a:gd name="connsiteY3021" fmla="*/ 1512554 h 2810796"/>
                <a:gd name="connsiteX3022" fmla="*/ 3213834 w 3531775"/>
                <a:gd name="connsiteY3022" fmla="*/ 1526651 h 2810796"/>
                <a:gd name="connsiteX3023" fmla="*/ 3219549 w 3531775"/>
                <a:gd name="connsiteY3023" fmla="*/ 1537891 h 2810796"/>
                <a:gd name="connsiteX3024" fmla="*/ 3205166 w 3531775"/>
                <a:gd name="connsiteY3024" fmla="*/ 1530937 h 2810796"/>
                <a:gd name="connsiteX3025" fmla="*/ 3207261 w 3531775"/>
                <a:gd name="connsiteY3025" fmla="*/ 1541986 h 2810796"/>
                <a:gd name="connsiteX3026" fmla="*/ 3199356 w 3531775"/>
                <a:gd name="connsiteY3026" fmla="*/ 1535604 h 2810796"/>
                <a:gd name="connsiteX3027" fmla="*/ 3191354 w 3531775"/>
                <a:gd name="connsiteY3027" fmla="*/ 1537224 h 2810796"/>
                <a:gd name="connsiteX3028" fmla="*/ 3211452 w 3531775"/>
                <a:gd name="connsiteY3028" fmla="*/ 1553226 h 2810796"/>
                <a:gd name="connsiteX3029" fmla="*/ 3228597 w 3531775"/>
                <a:gd name="connsiteY3029" fmla="*/ 1520650 h 2810796"/>
                <a:gd name="connsiteX3030" fmla="*/ 3232598 w 3531775"/>
                <a:gd name="connsiteY3030" fmla="*/ 1631426 h 2810796"/>
                <a:gd name="connsiteX3031" fmla="*/ 3224501 w 3531775"/>
                <a:gd name="connsiteY3031" fmla="*/ 1632855 h 2810796"/>
                <a:gd name="connsiteX3032" fmla="*/ 3243551 w 3531775"/>
                <a:gd name="connsiteY3032" fmla="*/ 1649904 h 2810796"/>
                <a:gd name="connsiteX3033" fmla="*/ 3262792 w 3531775"/>
                <a:gd name="connsiteY3033" fmla="*/ 1616472 h 2810796"/>
                <a:gd name="connsiteX3034" fmla="*/ 3251552 w 3531775"/>
                <a:gd name="connsiteY3034" fmla="*/ 1607899 h 2810796"/>
                <a:gd name="connsiteX3035" fmla="*/ 3251552 w 3531775"/>
                <a:gd name="connsiteY3035" fmla="*/ 1614853 h 2810796"/>
                <a:gd name="connsiteX3036" fmla="*/ 3245742 w 3531775"/>
                <a:gd name="connsiteY3036" fmla="*/ 1621520 h 2810796"/>
                <a:gd name="connsiteX3037" fmla="*/ 3252219 w 3531775"/>
                <a:gd name="connsiteY3037" fmla="*/ 1634188 h 2810796"/>
                <a:gd name="connsiteX3038" fmla="*/ 3245647 w 3531775"/>
                <a:gd name="connsiteY3038" fmla="*/ 1631521 h 2810796"/>
                <a:gd name="connsiteX3039" fmla="*/ 3238884 w 3531775"/>
                <a:gd name="connsiteY3039" fmla="*/ 1630950 h 2810796"/>
                <a:gd name="connsiteX3040" fmla="*/ 3239646 w 3531775"/>
                <a:gd name="connsiteY3040" fmla="*/ 1638093 h 2810796"/>
                <a:gd name="connsiteX3041" fmla="*/ 3232598 w 3531775"/>
                <a:gd name="connsiteY3041" fmla="*/ 1631426 h 2810796"/>
                <a:gd name="connsiteX3042" fmla="*/ 3274222 w 3531775"/>
                <a:gd name="connsiteY3042" fmla="*/ 1573419 h 2810796"/>
                <a:gd name="connsiteX3043" fmla="*/ 3266411 w 3531775"/>
                <a:gd name="connsiteY3043" fmla="*/ 1563703 h 2810796"/>
                <a:gd name="connsiteX3044" fmla="*/ 3264792 w 3531775"/>
                <a:gd name="connsiteY3044" fmla="*/ 1568751 h 2810796"/>
                <a:gd name="connsiteX3045" fmla="*/ 3258220 w 3531775"/>
                <a:gd name="connsiteY3045" fmla="*/ 1571800 h 2810796"/>
                <a:gd name="connsiteX3046" fmla="*/ 3261077 w 3531775"/>
                <a:gd name="connsiteY3046" fmla="*/ 1583039 h 2810796"/>
                <a:gd name="connsiteX3047" fmla="*/ 3255839 w 3531775"/>
                <a:gd name="connsiteY3047" fmla="*/ 1579134 h 2810796"/>
                <a:gd name="connsiteX3048" fmla="*/ 3250124 w 3531775"/>
                <a:gd name="connsiteY3048" fmla="*/ 1576657 h 2810796"/>
                <a:gd name="connsiteX3049" fmla="*/ 3249267 w 3531775"/>
                <a:gd name="connsiteY3049" fmla="*/ 1582182 h 2810796"/>
                <a:gd name="connsiteX3050" fmla="*/ 3244504 w 3531775"/>
                <a:gd name="connsiteY3050" fmla="*/ 1575038 h 2810796"/>
                <a:gd name="connsiteX3051" fmla="*/ 3237170 w 3531775"/>
                <a:gd name="connsiteY3051" fmla="*/ 1573704 h 2810796"/>
                <a:gd name="connsiteX3052" fmla="*/ 3274222 w 3531775"/>
                <a:gd name="connsiteY3052" fmla="*/ 1573419 h 2810796"/>
                <a:gd name="connsiteX3053" fmla="*/ 3307274 w 3531775"/>
                <a:gd name="connsiteY3053" fmla="*/ 1627807 h 2810796"/>
                <a:gd name="connsiteX3054" fmla="*/ 3297749 w 3531775"/>
                <a:gd name="connsiteY3054" fmla="*/ 1625140 h 2810796"/>
                <a:gd name="connsiteX3055" fmla="*/ 3292796 w 3531775"/>
                <a:gd name="connsiteY3055" fmla="*/ 1630378 h 2810796"/>
                <a:gd name="connsiteX3056" fmla="*/ 3291938 w 3531775"/>
                <a:gd name="connsiteY3056" fmla="*/ 1631997 h 2810796"/>
                <a:gd name="connsiteX3057" fmla="*/ 3298320 w 3531775"/>
                <a:gd name="connsiteY3057" fmla="*/ 1642189 h 2810796"/>
                <a:gd name="connsiteX3058" fmla="*/ 3292701 w 3531775"/>
                <a:gd name="connsiteY3058" fmla="*/ 1639141 h 2810796"/>
                <a:gd name="connsiteX3059" fmla="*/ 3286985 w 3531775"/>
                <a:gd name="connsiteY3059" fmla="*/ 1637903 h 2810796"/>
                <a:gd name="connsiteX3060" fmla="*/ 3287652 w 3531775"/>
                <a:gd name="connsiteY3060" fmla="*/ 1644190 h 2810796"/>
                <a:gd name="connsiteX3061" fmla="*/ 3281556 w 3531775"/>
                <a:gd name="connsiteY3061" fmla="*/ 1637522 h 2810796"/>
                <a:gd name="connsiteX3062" fmla="*/ 3274793 w 3531775"/>
                <a:gd name="connsiteY3062" fmla="*/ 1637903 h 2810796"/>
                <a:gd name="connsiteX3063" fmla="*/ 3307274 w 3531775"/>
                <a:gd name="connsiteY3063" fmla="*/ 1627807 h 2810796"/>
                <a:gd name="connsiteX3064" fmla="*/ 3341373 w 3531775"/>
                <a:gd name="connsiteY3064" fmla="*/ 1673717 h 2810796"/>
                <a:gd name="connsiteX3065" fmla="*/ 3332610 w 3531775"/>
                <a:gd name="connsiteY3065" fmla="*/ 1661906 h 2810796"/>
                <a:gd name="connsiteX3066" fmla="*/ 3325467 w 3531775"/>
                <a:gd name="connsiteY3066" fmla="*/ 1674193 h 2810796"/>
                <a:gd name="connsiteX3067" fmla="*/ 3327086 w 3531775"/>
                <a:gd name="connsiteY3067" fmla="*/ 1686671 h 2810796"/>
                <a:gd name="connsiteX3068" fmla="*/ 3321466 w 3531775"/>
                <a:gd name="connsiteY3068" fmla="*/ 1681908 h 2810796"/>
                <a:gd name="connsiteX3069" fmla="*/ 3315084 w 3531775"/>
                <a:gd name="connsiteY3069" fmla="*/ 1679146 h 2810796"/>
                <a:gd name="connsiteX3070" fmla="*/ 3314227 w 3531775"/>
                <a:gd name="connsiteY3070" fmla="*/ 1686100 h 2810796"/>
                <a:gd name="connsiteX3071" fmla="*/ 3308893 w 3531775"/>
                <a:gd name="connsiteY3071" fmla="*/ 1677432 h 2810796"/>
                <a:gd name="connsiteX3072" fmla="*/ 3300987 w 3531775"/>
                <a:gd name="connsiteY3072" fmla="*/ 1676098 h 2810796"/>
                <a:gd name="connsiteX3073" fmla="*/ 3341373 w 3531775"/>
                <a:gd name="connsiteY3073" fmla="*/ 1673717 h 2810796"/>
                <a:gd name="connsiteX3074" fmla="*/ 3372615 w 3531775"/>
                <a:gd name="connsiteY3074" fmla="*/ 1761347 h 2810796"/>
                <a:gd name="connsiteX3075" fmla="*/ 3365186 w 3531775"/>
                <a:gd name="connsiteY3075" fmla="*/ 1752203 h 2810796"/>
                <a:gd name="connsiteX3076" fmla="*/ 3357375 w 3531775"/>
                <a:gd name="connsiteY3076" fmla="*/ 1752298 h 2810796"/>
                <a:gd name="connsiteX3077" fmla="*/ 3355566 w 3531775"/>
                <a:gd name="connsiteY3077" fmla="*/ 1765062 h 2810796"/>
                <a:gd name="connsiteX3078" fmla="*/ 3352041 w 3531775"/>
                <a:gd name="connsiteY3078" fmla="*/ 1758680 h 2810796"/>
                <a:gd name="connsiteX3079" fmla="*/ 3347374 w 3531775"/>
                <a:gd name="connsiteY3079" fmla="*/ 1753537 h 2810796"/>
                <a:gd name="connsiteX3080" fmla="*/ 3344231 w 3531775"/>
                <a:gd name="connsiteY3080" fmla="*/ 1758775 h 2810796"/>
                <a:gd name="connsiteX3081" fmla="*/ 3342516 w 3531775"/>
                <a:gd name="connsiteY3081" fmla="*/ 1749345 h 2810796"/>
                <a:gd name="connsiteX3082" fmla="*/ 3335753 w 3531775"/>
                <a:gd name="connsiteY3082" fmla="*/ 1744774 h 2810796"/>
                <a:gd name="connsiteX3083" fmla="*/ 3372615 w 3531775"/>
                <a:gd name="connsiteY3083" fmla="*/ 1761347 h 2810796"/>
                <a:gd name="connsiteX3084" fmla="*/ 3387855 w 3531775"/>
                <a:gd name="connsiteY3084" fmla="*/ 1822116 h 2810796"/>
                <a:gd name="connsiteX3085" fmla="*/ 3380521 w 3531775"/>
                <a:gd name="connsiteY3085" fmla="*/ 1815830 h 2810796"/>
                <a:gd name="connsiteX3086" fmla="*/ 3373949 w 3531775"/>
                <a:gd name="connsiteY3086" fmla="*/ 1818497 h 2810796"/>
                <a:gd name="connsiteX3087" fmla="*/ 3372520 w 3531775"/>
                <a:gd name="connsiteY3087" fmla="*/ 1819640 h 2810796"/>
                <a:gd name="connsiteX3088" fmla="*/ 3374044 w 3531775"/>
                <a:gd name="connsiteY3088" fmla="*/ 1831261 h 2810796"/>
                <a:gd name="connsiteX3089" fmla="*/ 3370234 w 3531775"/>
                <a:gd name="connsiteY3089" fmla="*/ 1826308 h 2810796"/>
                <a:gd name="connsiteX3090" fmla="*/ 3365662 w 3531775"/>
                <a:gd name="connsiteY3090" fmla="*/ 1822879 h 2810796"/>
                <a:gd name="connsiteX3091" fmla="*/ 3363662 w 3531775"/>
                <a:gd name="connsiteY3091" fmla="*/ 1828879 h 2810796"/>
                <a:gd name="connsiteX3092" fmla="*/ 3360995 w 3531775"/>
                <a:gd name="connsiteY3092" fmla="*/ 1820402 h 2810796"/>
                <a:gd name="connsiteX3093" fmla="*/ 3354803 w 3531775"/>
                <a:gd name="connsiteY3093" fmla="*/ 1817925 h 2810796"/>
                <a:gd name="connsiteX3094" fmla="*/ 3387855 w 3531775"/>
                <a:gd name="connsiteY3094" fmla="*/ 1822116 h 2810796"/>
                <a:gd name="connsiteX3095" fmla="*/ 3390522 w 3531775"/>
                <a:gd name="connsiteY3095" fmla="*/ 1890982 h 2810796"/>
                <a:gd name="connsiteX3096" fmla="*/ 3386236 w 3531775"/>
                <a:gd name="connsiteY3096" fmla="*/ 1880981 h 2810796"/>
                <a:gd name="connsiteX3097" fmla="*/ 3379378 w 3531775"/>
                <a:gd name="connsiteY3097" fmla="*/ 1879171 h 2810796"/>
                <a:gd name="connsiteX3098" fmla="*/ 3374711 w 3531775"/>
                <a:gd name="connsiteY3098" fmla="*/ 1890125 h 2810796"/>
                <a:gd name="connsiteX3099" fmla="*/ 3373187 w 3531775"/>
                <a:gd name="connsiteY3099" fmla="*/ 1883553 h 2810796"/>
                <a:gd name="connsiteX3100" fmla="*/ 3370329 w 3531775"/>
                <a:gd name="connsiteY3100" fmla="*/ 1877838 h 2810796"/>
                <a:gd name="connsiteX3101" fmla="*/ 3366329 w 3531775"/>
                <a:gd name="connsiteY3101" fmla="*/ 1881743 h 2810796"/>
                <a:gd name="connsiteX3102" fmla="*/ 3366995 w 3531775"/>
                <a:gd name="connsiteY3102" fmla="*/ 1872885 h 2810796"/>
                <a:gd name="connsiteX3103" fmla="*/ 3362138 w 3531775"/>
                <a:gd name="connsiteY3103" fmla="*/ 1867075 h 2810796"/>
                <a:gd name="connsiteX3104" fmla="*/ 3390522 w 3531775"/>
                <a:gd name="connsiteY3104" fmla="*/ 1890982 h 2810796"/>
                <a:gd name="connsiteX3105" fmla="*/ 3380140 w 3531775"/>
                <a:gd name="connsiteY3105" fmla="*/ 1972040 h 2810796"/>
                <a:gd name="connsiteX3106" fmla="*/ 3377092 w 3531775"/>
                <a:gd name="connsiteY3106" fmla="*/ 1949656 h 2810796"/>
                <a:gd name="connsiteX3107" fmla="*/ 3370043 w 3531775"/>
                <a:gd name="connsiteY3107" fmla="*/ 1954895 h 2810796"/>
                <a:gd name="connsiteX3108" fmla="*/ 3367281 w 3531775"/>
                <a:gd name="connsiteY3108" fmla="*/ 1954419 h 2810796"/>
                <a:gd name="connsiteX3109" fmla="*/ 3368234 w 3531775"/>
                <a:gd name="connsiteY3109" fmla="*/ 1964611 h 2810796"/>
                <a:gd name="connsiteX3110" fmla="*/ 3363662 w 3531775"/>
                <a:gd name="connsiteY3110" fmla="*/ 1962134 h 2810796"/>
                <a:gd name="connsiteX3111" fmla="*/ 3358899 w 3531775"/>
                <a:gd name="connsiteY3111" fmla="*/ 1958324 h 2810796"/>
                <a:gd name="connsiteX3112" fmla="*/ 3355566 w 3531775"/>
                <a:gd name="connsiteY3112" fmla="*/ 1965182 h 2810796"/>
                <a:gd name="connsiteX3113" fmla="*/ 3353851 w 3531775"/>
                <a:gd name="connsiteY3113" fmla="*/ 1955562 h 2810796"/>
                <a:gd name="connsiteX3114" fmla="*/ 3346993 w 3531775"/>
                <a:gd name="connsiteY3114" fmla="*/ 1952800 h 2810796"/>
                <a:gd name="connsiteX3115" fmla="*/ 3346421 w 3531775"/>
                <a:gd name="connsiteY3115" fmla="*/ 1966992 h 2810796"/>
                <a:gd name="connsiteX3116" fmla="*/ 3380140 w 3531775"/>
                <a:gd name="connsiteY3116" fmla="*/ 1972040 h 2810796"/>
                <a:gd name="connsiteX3117" fmla="*/ 3375854 w 3531775"/>
                <a:gd name="connsiteY3117" fmla="*/ 2029762 h 2810796"/>
                <a:gd name="connsiteX3118" fmla="*/ 3370901 w 3531775"/>
                <a:gd name="connsiteY3118" fmla="*/ 2031286 h 2810796"/>
                <a:gd name="connsiteX3119" fmla="*/ 3364995 w 3531775"/>
                <a:gd name="connsiteY3119" fmla="*/ 2027475 h 2810796"/>
                <a:gd name="connsiteX3120" fmla="*/ 3363376 w 3531775"/>
                <a:gd name="connsiteY3120" fmla="*/ 2026999 h 2810796"/>
                <a:gd name="connsiteX3121" fmla="*/ 3357375 w 3531775"/>
                <a:gd name="connsiteY3121" fmla="*/ 2036429 h 2810796"/>
                <a:gd name="connsiteX3122" fmla="*/ 3357851 w 3531775"/>
                <a:gd name="connsiteY3122" fmla="*/ 2029762 h 2810796"/>
                <a:gd name="connsiteX3123" fmla="*/ 3356899 w 3531775"/>
                <a:gd name="connsiteY3123" fmla="*/ 2023475 h 2810796"/>
                <a:gd name="connsiteX3124" fmla="*/ 3351946 w 3531775"/>
                <a:gd name="connsiteY3124" fmla="*/ 2025951 h 2810796"/>
                <a:gd name="connsiteX3125" fmla="*/ 3355375 w 3531775"/>
                <a:gd name="connsiteY3125" fmla="*/ 2017760 h 2810796"/>
                <a:gd name="connsiteX3126" fmla="*/ 3352518 w 3531775"/>
                <a:gd name="connsiteY3126" fmla="*/ 2010807 h 2810796"/>
                <a:gd name="connsiteX3127" fmla="*/ 3375854 w 3531775"/>
                <a:gd name="connsiteY3127" fmla="*/ 2029762 h 2810796"/>
                <a:gd name="connsiteX3128" fmla="*/ 3354327 w 3531775"/>
                <a:gd name="connsiteY3128" fmla="*/ 2048526 h 2810796"/>
                <a:gd name="connsiteX3129" fmla="*/ 3354327 w 3531775"/>
                <a:gd name="connsiteY3129" fmla="*/ 2048526 h 2810796"/>
                <a:gd name="connsiteX3130" fmla="*/ 3354327 w 3531775"/>
                <a:gd name="connsiteY3130" fmla="*/ 2048526 h 2810796"/>
                <a:gd name="connsiteX3131" fmla="*/ 2505745 w 3531775"/>
                <a:gd name="connsiteY3131" fmla="*/ 2165397 h 2810796"/>
                <a:gd name="connsiteX3132" fmla="*/ 2478218 w 3531775"/>
                <a:gd name="connsiteY3132" fmla="*/ 2177875 h 2810796"/>
                <a:gd name="connsiteX3133" fmla="*/ 2486504 w 3531775"/>
                <a:gd name="connsiteY3133" fmla="*/ 2180923 h 2810796"/>
                <a:gd name="connsiteX3134" fmla="*/ 2492029 w 3531775"/>
                <a:gd name="connsiteY3134" fmla="*/ 2177685 h 2810796"/>
                <a:gd name="connsiteX3135" fmla="*/ 2493077 w 3531775"/>
                <a:gd name="connsiteY3135" fmla="*/ 2176542 h 2810796"/>
                <a:gd name="connsiteX3136" fmla="*/ 2488791 w 3531775"/>
                <a:gd name="connsiteY3136" fmla="*/ 2168350 h 2810796"/>
                <a:gd name="connsiteX3137" fmla="*/ 2493458 w 3531775"/>
                <a:gd name="connsiteY3137" fmla="*/ 2171208 h 2810796"/>
                <a:gd name="connsiteX3138" fmla="*/ 2498601 w 3531775"/>
                <a:gd name="connsiteY3138" fmla="*/ 2172827 h 2810796"/>
                <a:gd name="connsiteX3139" fmla="*/ 2498982 w 3531775"/>
                <a:gd name="connsiteY3139" fmla="*/ 2167969 h 2810796"/>
                <a:gd name="connsiteX3140" fmla="*/ 2503554 w 3531775"/>
                <a:gd name="connsiteY3140" fmla="*/ 2173684 h 2810796"/>
                <a:gd name="connsiteX3141" fmla="*/ 2509936 w 3531775"/>
                <a:gd name="connsiteY3141" fmla="*/ 2174351 h 2810796"/>
                <a:gd name="connsiteX3142" fmla="*/ 2505745 w 3531775"/>
                <a:gd name="connsiteY3142" fmla="*/ 2165397 h 2810796"/>
                <a:gd name="connsiteX3143" fmla="*/ 2584421 w 3531775"/>
                <a:gd name="connsiteY3143" fmla="*/ 2226548 h 2810796"/>
                <a:gd name="connsiteX3144" fmla="*/ 2575277 w 3531775"/>
                <a:gd name="connsiteY3144" fmla="*/ 2251789 h 2810796"/>
                <a:gd name="connsiteX3145" fmla="*/ 2573087 w 3531775"/>
                <a:gd name="connsiteY3145" fmla="*/ 2247027 h 2810796"/>
                <a:gd name="connsiteX3146" fmla="*/ 2574611 w 3531775"/>
                <a:gd name="connsiteY3146" fmla="*/ 2240645 h 2810796"/>
                <a:gd name="connsiteX3147" fmla="*/ 2566515 w 3531775"/>
                <a:gd name="connsiteY3147" fmla="*/ 2233978 h 2810796"/>
                <a:gd name="connsiteX3148" fmla="*/ 2571468 w 3531775"/>
                <a:gd name="connsiteY3148" fmla="*/ 2233787 h 2810796"/>
                <a:gd name="connsiteX3149" fmla="*/ 2575944 w 3531775"/>
                <a:gd name="connsiteY3149" fmla="*/ 2232168 h 2810796"/>
                <a:gd name="connsiteX3150" fmla="*/ 2573087 w 3531775"/>
                <a:gd name="connsiteY3150" fmla="*/ 2227501 h 2810796"/>
                <a:gd name="connsiteX3151" fmla="*/ 2579754 w 3531775"/>
                <a:gd name="connsiteY3151" fmla="*/ 2229977 h 2810796"/>
                <a:gd name="connsiteX3152" fmla="*/ 2584421 w 3531775"/>
                <a:gd name="connsiteY3152" fmla="*/ 2226548 h 2810796"/>
                <a:gd name="connsiteX3153" fmla="*/ 2682910 w 3531775"/>
                <a:gd name="connsiteY3153" fmla="*/ 2285984 h 2810796"/>
                <a:gd name="connsiteX3154" fmla="*/ 2663003 w 3531775"/>
                <a:gd name="connsiteY3154" fmla="*/ 2304939 h 2810796"/>
                <a:gd name="connsiteX3155" fmla="*/ 2662622 w 3531775"/>
                <a:gd name="connsiteY3155" fmla="*/ 2300367 h 2810796"/>
                <a:gd name="connsiteX3156" fmla="*/ 2666908 w 3531775"/>
                <a:gd name="connsiteY3156" fmla="*/ 2295509 h 2810796"/>
                <a:gd name="connsiteX3157" fmla="*/ 2661860 w 3531775"/>
                <a:gd name="connsiteY3157" fmla="*/ 2289604 h 2810796"/>
                <a:gd name="connsiteX3158" fmla="*/ 2666432 w 3531775"/>
                <a:gd name="connsiteY3158" fmla="*/ 2288842 h 2810796"/>
                <a:gd name="connsiteX3159" fmla="*/ 2671766 w 3531775"/>
                <a:gd name="connsiteY3159" fmla="*/ 2288651 h 2810796"/>
                <a:gd name="connsiteX3160" fmla="*/ 2670718 w 3531775"/>
                <a:gd name="connsiteY3160" fmla="*/ 2283889 h 2810796"/>
                <a:gd name="connsiteX3161" fmla="*/ 2676719 w 3531775"/>
                <a:gd name="connsiteY3161" fmla="*/ 2287794 h 2810796"/>
                <a:gd name="connsiteX3162" fmla="*/ 2682910 w 3531775"/>
                <a:gd name="connsiteY3162" fmla="*/ 2285984 h 2810796"/>
                <a:gd name="connsiteX3163" fmla="*/ 2739679 w 3531775"/>
                <a:gd name="connsiteY3163" fmla="*/ 2304748 h 2810796"/>
                <a:gd name="connsiteX3164" fmla="*/ 2734059 w 3531775"/>
                <a:gd name="connsiteY3164" fmla="*/ 2331037 h 2810796"/>
                <a:gd name="connsiteX3165" fmla="*/ 2731107 w 3531775"/>
                <a:gd name="connsiteY3165" fmla="*/ 2326942 h 2810796"/>
                <a:gd name="connsiteX3166" fmla="*/ 2731773 w 3531775"/>
                <a:gd name="connsiteY3166" fmla="*/ 2320465 h 2810796"/>
                <a:gd name="connsiteX3167" fmla="*/ 2731487 w 3531775"/>
                <a:gd name="connsiteY3167" fmla="*/ 2318845 h 2810796"/>
                <a:gd name="connsiteX3168" fmla="*/ 2724249 w 3531775"/>
                <a:gd name="connsiteY3168" fmla="*/ 2317131 h 2810796"/>
                <a:gd name="connsiteX3169" fmla="*/ 2727582 w 3531775"/>
                <a:gd name="connsiteY3169" fmla="*/ 2314464 h 2810796"/>
                <a:gd name="connsiteX3170" fmla="*/ 2731868 w 3531775"/>
                <a:gd name="connsiteY3170" fmla="*/ 2311987 h 2810796"/>
                <a:gd name="connsiteX3171" fmla="*/ 2728344 w 3531775"/>
                <a:gd name="connsiteY3171" fmla="*/ 2307987 h 2810796"/>
                <a:gd name="connsiteX3172" fmla="*/ 2735488 w 3531775"/>
                <a:gd name="connsiteY3172" fmla="*/ 2308939 h 2810796"/>
                <a:gd name="connsiteX3173" fmla="*/ 2739679 w 3531775"/>
                <a:gd name="connsiteY3173" fmla="*/ 2304748 h 2810796"/>
                <a:gd name="connsiteX3174" fmla="*/ 2786733 w 3531775"/>
                <a:gd name="connsiteY3174" fmla="*/ 2333514 h 2810796"/>
                <a:gd name="connsiteX3175" fmla="*/ 2772159 w 3531775"/>
                <a:gd name="connsiteY3175" fmla="*/ 2357231 h 2810796"/>
                <a:gd name="connsiteX3176" fmla="*/ 2770540 w 3531775"/>
                <a:gd name="connsiteY3176" fmla="*/ 2352850 h 2810796"/>
                <a:gd name="connsiteX3177" fmla="*/ 2773398 w 3531775"/>
                <a:gd name="connsiteY3177" fmla="*/ 2346944 h 2810796"/>
                <a:gd name="connsiteX3178" fmla="*/ 2766635 w 3531775"/>
                <a:gd name="connsiteY3178" fmla="*/ 2342467 h 2810796"/>
                <a:gd name="connsiteX3179" fmla="*/ 2771016 w 3531775"/>
                <a:gd name="connsiteY3179" fmla="*/ 2340562 h 2810796"/>
                <a:gd name="connsiteX3180" fmla="*/ 2776350 w 3531775"/>
                <a:gd name="connsiteY3180" fmla="*/ 2338943 h 2810796"/>
                <a:gd name="connsiteX3181" fmla="*/ 2773874 w 3531775"/>
                <a:gd name="connsiteY3181" fmla="*/ 2334562 h 2810796"/>
                <a:gd name="connsiteX3182" fmla="*/ 2781018 w 3531775"/>
                <a:gd name="connsiteY3182" fmla="*/ 2336847 h 2810796"/>
                <a:gd name="connsiteX3183" fmla="*/ 2786733 w 3531775"/>
                <a:gd name="connsiteY3183" fmla="*/ 2333514 h 2810796"/>
                <a:gd name="connsiteX3184" fmla="*/ 2904081 w 3531775"/>
                <a:gd name="connsiteY3184" fmla="*/ 2338086 h 2810796"/>
                <a:gd name="connsiteX3185" fmla="*/ 2901985 w 3531775"/>
                <a:gd name="connsiteY3185" fmla="*/ 2331799 h 2810796"/>
                <a:gd name="connsiteX3186" fmla="*/ 2893793 w 3531775"/>
                <a:gd name="connsiteY3186" fmla="*/ 2331799 h 2810796"/>
                <a:gd name="connsiteX3187" fmla="*/ 2895699 w 3531775"/>
                <a:gd name="connsiteY3187" fmla="*/ 2327894 h 2810796"/>
                <a:gd name="connsiteX3188" fmla="*/ 2898556 w 3531775"/>
                <a:gd name="connsiteY3188" fmla="*/ 2323798 h 2810796"/>
                <a:gd name="connsiteX3189" fmla="*/ 2893793 w 3531775"/>
                <a:gd name="connsiteY3189" fmla="*/ 2321608 h 2810796"/>
                <a:gd name="connsiteX3190" fmla="*/ 2900651 w 3531775"/>
                <a:gd name="connsiteY3190" fmla="*/ 2319512 h 2810796"/>
                <a:gd name="connsiteX3191" fmla="*/ 2902747 w 3531775"/>
                <a:gd name="connsiteY3191" fmla="*/ 2313892 h 2810796"/>
                <a:gd name="connsiteX3192" fmla="*/ 2892651 w 3531775"/>
                <a:gd name="connsiteY3192" fmla="*/ 2314368 h 2810796"/>
                <a:gd name="connsiteX3193" fmla="*/ 2898842 w 3531775"/>
                <a:gd name="connsiteY3193" fmla="*/ 2344658 h 2810796"/>
                <a:gd name="connsiteX3194" fmla="*/ 2904081 w 3531775"/>
                <a:gd name="connsiteY3194" fmla="*/ 2338086 h 2810796"/>
                <a:gd name="connsiteX3195" fmla="*/ 2957992 w 3531775"/>
                <a:gd name="connsiteY3195" fmla="*/ 2314654 h 2810796"/>
                <a:gd name="connsiteX3196" fmla="*/ 2954753 w 3531775"/>
                <a:gd name="connsiteY3196" fmla="*/ 2342658 h 2810796"/>
                <a:gd name="connsiteX3197" fmla="*/ 2951420 w 3531775"/>
                <a:gd name="connsiteY3197" fmla="*/ 2339229 h 2810796"/>
                <a:gd name="connsiteX3198" fmla="*/ 2951515 w 3531775"/>
                <a:gd name="connsiteY3198" fmla="*/ 2332561 h 2810796"/>
                <a:gd name="connsiteX3199" fmla="*/ 2943609 w 3531775"/>
                <a:gd name="connsiteY3199" fmla="*/ 2331133 h 2810796"/>
                <a:gd name="connsiteX3200" fmla="*/ 2946657 w 3531775"/>
                <a:gd name="connsiteY3200" fmla="*/ 2327513 h 2810796"/>
                <a:gd name="connsiteX3201" fmla="*/ 2950753 w 3531775"/>
                <a:gd name="connsiteY3201" fmla="*/ 2323893 h 2810796"/>
                <a:gd name="connsiteX3202" fmla="*/ 2946752 w 3531775"/>
                <a:gd name="connsiteY3202" fmla="*/ 2320846 h 2810796"/>
                <a:gd name="connsiteX3203" fmla="*/ 2954087 w 3531775"/>
                <a:gd name="connsiteY3203" fmla="*/ 2319988 h 2810796"/>
                <a:gd name="connsiteX3204" fmla="*/ 2957992 w 3531775"/>
                <a:gd name="connsiteY3204" fmla="*/ 2314654 h 2810796"/>
                <a:gd name="connsiteX3205" fmla="*/ 3014761 w 3531775"/>
                <a:gd name="connsiteY3205" fmla="*/ 2315797 h 2810796"/>
                <a:gd name="connsiteX3206" fmla="*/ 3009999 w 3531775"/>
                <a:gd name="connsiteY3206" fmla="*/ 2310082 h 2810796"/>
                <a:gd name="connsiteX3207" fmla="*/ 3010094 w 3531775"/>
                <a:gd name="connsiteY3207" fmla="*/ 2307320 h 2810796"/>
                <a:gd name="connsiteX3208" fmla="*/ 3001902 w 3531775"/>
                <a:gd name="connsiteY3208" fmla="*/ 2310463 h 2810796"/>
                <a:gd name="connsiteX3209" fmla="*/ 3003521 w 3531775"/>
                <a:gd name="connsiteY3209" fmla="*/ 2305510 h 2810796"/>
                <a:gd name="connsiteX3210" fmla="*/ 3006188 w 3531775"/>
                <a:gd name="connsiteY3210" fmla="*/ 2300081 h 2810796"/>
                <a:gd name="connsiteX3211" fmla="*/ 3000283 w 3531775"/>
                <a:gd name="connsiteY3211" fmla="*/ 2298462 h 2810796"/>
                <a:gd name="connsiteX3212" fmla="*/ 3007903 w 3531775"/>
                <a:gd name="connsiteY3212" fmla="*/ 2294557 h 2810796"/>
                <a:gd name="connsiteX3213" fmla="*/ 3009332 w 3531775"/>
                <a:gd name="connsiteY3213" fmla="*/ 2287413 h 2810796"/>
                <a:gd name="connsiteX3214" fmla="*/ 2989996 w 3531775"/>
                <a:gd name="connsiteY3214" fmla="*/ 2297224 h 2810796"/>
                <a:gd name="connsiteX3215" fmla="*/ 3009618 w 3531775"/>
                <a:gd name="connsiteY3215" fmla="*/ 2324655 h 2810796"/>
                <a:gd name="connsiteX3216" fmla="*/ 3014761 w 3531775"/>
                <a:gd name="connsiteY3216" fmla="*/ 2315797 h 2810796"/>
                <a:gd name="connsiteX3217" fmla="*/ 3101534 w 3531775"/>
                <a:gd name="connsiteY3217" fmla="*/ 2260267 h 2810796"/>
                <a:gd name="connsiteX3218" fmla="*/ 3096771 w 3531775"/>
                <a:gd name="connsiteY3218" fmla="*/ 2255504 h 2810796"/>
                <a:gd name="connsiteX3219" fmla="*/ 3089437 w 3531775"/>
                <a:gd name="connsiteY3219" fmla="*/ 2259219 h 2810796"/>
                <a:gd name="connsiteX3220" fmla="*/ 3089342 w 3531775"/>
                <a:gd name="connsiteY3220" fmla="*/ 2254837 h 2810796"/>
                <a:gd name="connsiteX3221" fmla="*/ 3090009 w 3531775"/>
                <a:gd name="connsiteY3221" fmla="*/ 2249789 h 2810796"/>
                <a:gd name="connsiteX3222" fmla="*/ 3084675 w 3531775"/>
                <a:gd name="connsiteY3222" fmla="*/ 2249980 h 2810796"/>
                <a:gd name="connsiteX3223" fmla="*/ 3089913 w 3531775"/>
                <a:gd name="connsiteY3223" fmla="*/ 2245026 h 2810796"/>
                <a:gd name="connsiteX3224" fmla="*/ 3089056 w 3531775"/>
                <a:gd name="connsiteY3224" fmla="*/ 2238930 h 2810796"/>
                <a:gd name="connsiteX3225" fmla="*/ 3080293 w 3531775"/>
                <a:gd name="connsiteY3225" fmla="*/ 2243979 h 2810796"/>
                <a:gd name="connsiteX3226" fmla="*/ 3100010 w 3531775"/>
                <a:gd name="connsiteY3226" fmla="*/ 2268649 h 2810796"/>
                <a:gd name="connsiteX3227" fmla="*/ 3101534 w 3531775"/>
                <a:gd name="connsiteY3227" fmla="*/ 2260267 h 2810796"/>
                <a:gd name="connsiteX3228" fmla="*/ 3143253 w 3531775"/>
                <a:gd name="connsiteY3228" fmla="*/ 2247598 h 2810796"/>
                <a:gd name="connsiteX3229" fmla="*/ 3140396 w 3531775"/>
                <a:gd name="connsiteY3229" fmla="*/ 2241407 h 2810796"/>
                <a:gd name="connsiteX3230" fmla="*/ 3139348 w 3531775"/>
                <a:gd name="connsiteY3230" fmla="*/ 2240074 h 2810796"/>
                <a:gd name="connsiteX3231" fmla="*/ 3130394 w 3531775"/>
                <a:gd name="connsiteY3231" fmla="*/ 2243407 h 2810796"/>
                <a:gd name="connsiteX3232" fmla="*/ 3133824 w 3531775"/>
                <a:gd name="connsiteY3232" fmla="*/ 2238835 h 2810796"/>
                <a:gd name="connsiteX3233" fmla="*/ 3135919 w 3531775"/>
                <a:gd name="connsiteY3233" fmla="*/ 2233692 h 2810796"/>
                <a:gd name="connsiteX3234" fmla="*/ 3130966 w 3531775"/>
                <a:gd name="connsiteY3234" fmla="*/ 2232644 h 2810796"/>
                <a:gd name="connsiteX3235" fmla="*/ 3137252 w 3531775"/>
                <a:gd name="connsiteY3235" fmla="*/ 2228643 h 2810796"/>
                <a:gd name="connsiteX3236" fmla="*/ 3138300 w 3531775"/>
                <a:gd name="connsiteY3236" fmla="*/ 2222071 h 2810796"/>
                <a:gd name="connsiteX3237" fmla="*/ 3128680 w 3531775"/>
                <a:gd name="connsiteY3237" fmla="*/ 2225310 h 2810796"/>
                <a:gd name="connsiteX3238" fmla="*/ 3139253 w 3531775"/>
                <a:gd name="connsiteY3238" fmla="*/ 2255885 h 2810796"/>
                <a:gd name="connsiteX3239" fmla="*/ 3143253 w 3531775"/>
                <a:gd name="connsiteY3239" fmla="*/ 2247598 h 2810796"/>
                <a:gd name="connsiteX3240" fmla="*/ 3178115 w 3531775"/>
                <a:gd name="connsiteY3240" fmla="*/ 2201116 h 2810796"/>
                <a:gd name="connsiteX3241" fmla="*/ 3171352 w 3531775"/>
                <a:gd name="connsiteY3241" fmla="*/ 2197687 h 2810796"/>
                <a:gd name="connsiteX3242" fmla="*/ 3170304 w 3531775"/>
                <a:gd name="connsiteY3242" fmla="*/ 2195020 h 2810796"/>
                <a:gd name="connsiteX3243" fmla="*/ 3164113 w 3531775"/>
                <a:gd name="connsiteY3243" fmla="*/ 2201212 h 2810796"/>
                <a:gd name="connsiteX3244" fmla="*/ 3163542 w 3531775"/>
                <a:gd name="connsiteY3244" fmla="*/ 2195973 h 2810796"/>
                <a:gd name="connsiteX3245" fmla="*/ 3163732 w 3531775"/>
                <a:gd name="connsiteY3245" fmla="*/ 2189877 h 2810796"/>
                <a:gd name="connsiteX3246" fmla="*/ 3157636 w 3531775"/>
                <a:gd name="connsiteY3246" fmla="*/ 2190734 h 2810796"/>
                <a:gd name="connsiteX3247" fmla="*/ 3163065 w 3531775"/>
                <a:gd name="connsiteY3247" fmla="*/ 2184162 h 2810796"/>
                <a:gd name="connsiteX3248" fmla="*/ 3161446 w 3531775"/>
                <a:gd name="connsiteY3248" fmla="*/ 2177018 h 2810796"/>
                <a:gd name="connsiteX3249" fmla="*/ 3147825 w 3531775"/>
                <a:gd name="connsiteY3249" fmla="*/ 2193782 h 2810796"/>
                <a:gd name="connsiteX3250" fmla="*/ 3177258 w 3531775"/>
                <a:gd name="connsiteY3250" fmla="*/ 2211308 h 2810796"/>
                <a:gd name="connsiteX3251" fmla="*/ 3178115 w 3531775"/>
                <a:gd name="connsiteY3251" fmla="*/ 2201116 h 2810796"/>
                <a:gd name="connsiteX3252" fmla="*/ 3227168 w 3531775"/>
                <a:gd name="connsiteY3252" fmla="*/ 2134537 h 2810796"/>
                <a:gd name="connsiteX3253" fmla="*/ 3216024 w 3531775"/>
                <a:gd name="connsiteY3253" fmla="*/ 2133203 h 2810796"/>
                <a:gd name="connsiteX3254" fmla="*/ 3214310 w 3531775"/>
                <a:gd name="connsiteY3254" fmla="*/ 2132917 h 2810796"/>
                <a:gd name="connsiteX3255" fmla="*/ 3208595 w 3531775"/>
                <a:gd name="connsiteY3255" fmla="*/ 2140442 h 2810796"/>
                <a:gd name="connsiteX3256" fmla="*/ 3208881 w 3531775"/>
                <a:gd name="connsiteY3256" fmla="*/ 2135203 h 2810796"/>
                <a:gd name="connsiteX3257" fmla="*/ 3207642 w 3531775"/>
                <a:gd name="connsiteY3257" fmla="*/ 2130250 h 2810796"/>
                <a:gd name="connsiteX3258" fmla="*/ 3202689 w 3531775"/>
                <a:gd name="connsiteY3258" fmla="*/ 2132251 h 2810796"/>
                <a:gd name="connsiteX3259" fmla="*/ 3205737 w 3531775"/>
                <a:gd name="connsiteY3259" fmla="*/ 2125774 h 2810796"/>
                <a:gd name="connsiteX3260" fmla="*/ 3202499 w 3531775"/>
                <a:gd name="connsiteY3260" fmla="*/ 2120344 h 2810796"/>
                <a:gd name="connsiteX3261" fmla="*/ 3227168 w 3531775"/>
                <a:gd name="connsiteY3261" fmla="*/ 2134537 h 2810796"/>
                <a:gd name="connsiteX3262" fmla="*/ 3240980 w 3531775"/>
                <a:gd name="connsiteY3262" fmla="*/ 2091674 h 2810796"/>
                <a:gd name="connsiteX3263" fmla="*/ 3239456 w 3531775"/>
                <a:gd name="connsiteY3263" fmla="*/ 2085102 h 2810796"/>
                <a:gd name="connsiteX3264" fmla="*/ 3231645 w 3531775"/>
                <a:gd name="connsiteY3264" fmla="*/ 2091483 h 2810796"/>
                <a:gd name="connsiteX3265" fmla="*/ 3258601 w 3531775"/>
                <a:gd name="connsiteY3265" fmla="*/ 2107105 h 2810796"/>
                <a:gd name="connsiteX3266" fmla="*/ 3253743 w 3531775"/>
                <a:gd name="connsiteY3266" fmla="*/ 2107105 h 2810796"/>
                <a:gd name="connsiteX3267" fmla="*/ 3248790 w 3531775"/>
                <a:gd name="connsiteY3267" fmla="*/ 2102342 h 2810796"/>
                <a:gd name="connsiteX3268" fmla="*/ 3247266 w 3531775"/>
                <a:gd name="connsiteY3268" fmla="*/ 2101485 h 2810796"/>
                <a:gd name="connsiteX3269" fmla="*/ 3240123 w 3531775"/>
                <a:gd name="connsiteY3269" fmla="*/ 2107771 h 2810796"/>
                <a:gd name="connsiteX3270" fmla="*/ 3241742 w 3531775"/>
                <a:gd name="connsiteY3270" fmla="*/ 2096817 h 2810796"/>
                <a:gd name="connsiteX3271" fmla="*/ 3236693 w 3531775"/>
                <a:gd name="connsiteY3271" fmla="*/ 2097580 h 2810796"/>
                <a:gd name="connsiteX3272" fmla="*/ 3240980 w 3531775"/>
                <a:gd name="connsiteY3272" fmla="*/ 2091674 h 2810796"/>
                <a:gd name="connsiteX3273" fmla="*/ 3324800 w 3531775"/>
                <a:gd name="connsiteY3273" fmla="*/ 2065861 h 2810796"/>
                <a:gd name="connsiteX3274" fmla="*/ 3318799 w 3531775"/>
                <a:gd name="connsiteY3274" fmla="*/ 2059194 h 2810796"/>
                <a:gd name="connsiteX3275" fmla="*/ 3316989 w 3531775"/>
                <a:gd name="connsiteY3275" fmla="*/ 2058051 h 2810796"/>
                <a:gd name="connsiteX3276" fmla="*/ 3308036 w 3531775"/>
                <a:gd name="connsiteY3276" fmla="*/ 2066623 h 2810796"/>
                <a:gd name="connsiteX3277" fmla="*/ 3310036 w 3531775"/>
                <a:gd name="connsiteY3277" fmla="*/ 2059194 h 2810796"/>
                <a:gd name="connsiteX3278" fmla="*/ 3310226 w 3531775"/>
                <a:gd name="connsiteY3278" fmla="*/ 2051574 h 2810796"/>
                <a:gd name="connsiteX3279" fmla="*/ 3303940 w 3531775"/>
                <a:gd name="connsiteY3279" fmla="*/ 2052717 h 2810796"/>
                <a:gd name="connsiteX3280" fmla="*/ 3309560 w 3531775"/>
                <a:gd name="connsiteY3280" fmla="*/ 2044525 h 2810796"/>
                <a:gd name="connsiteX3281" fmla="*/ 3307750 w 3531775"/>
                <a:gd name="connsiteY3281" fmla="*/ 2035572 h 2810796"/>
                <a:gd name="connsiteX3282" fmla="*/ 3298034 w 3531775"/>
                <a:gd name="connsiteY3282" fmla="*/ 2044525 h 2810796"/>
                <a:gd name="connsiteX3283" fmla="*/ 3323466 w 3531775"/>
                <a:gd name="connsiteY3283" fmla="*/ 2078625 h 2810796"/>
                <a:gd name="connsiteX3284" fmla="*/ 3324800 w 3531775"/>
                <a:gd name="connsiteY3284" fmla="*/ 2065861 h 2810796"/>
                <a:gd name="connsiteX3285" fmla="*/ 3311941 w 3531775"/>
                <a:gd name="connsiteY3285" fmla="*/ 2097389 h 2810796"/>
                <a:gd name="connsiteX3286" fmla="*/ 3305845 w 3531775"/>
                <a:gd name="connsiteY3286" fmla="*/ 2100628 h 2810796"/>
                <a:gd name="connsiteX3287" fmla="*/ 3297558 w 3531775"/>
                <a:gd name="connsiteY3287" fmla="*/ 2098532 h 2810796"/>
                <a:gd name="connsiteX3288" fmla="*/ 3288986 w 3531775"/>
                <a:gd name="connsiteY3288" fmla="*/ 2110057 h 2810796"/>
                <a:gd name="connsiteX3289" fmla="*/ 3286509 w 3531775"/>
                <a:gd name="connsiteY3289" fmla="*/ 2096722 h 2810796"/>
                <a:gd name="connsiteX3290" fmla="*/ 3280509 w 3531775"/>
                <a:gd name="connsiteY3290" fmla="*/ 2100628 h 2810796"/>
                <a:gd name="connsiteX3291" fmla="*/ 3283557 w 3531775"/>
                <a:gd name="connsiteY3291" fmla="*/ 2091198 h 2810796"/>
                <a:gd name="connsiteX3292" fmla="*/ 3278794 w 3531775"/>
                <a:gd name="connsiteY3292" fmla="*/ 2084816 h 2810796"/>
                <a:gd name="connsiteX3293" fmla="*/ 3311941 w 3531775"/>
                <a:gd name="connsiteY3293" fmla="*/ 2097389 h 2810796"/>
                <a:gd name="connsiteX3294" fmla="*/ 3279080 w 3531775"/>
                <a:gd name="connsiteY3294" fmla="*/ 2149110 h 2810796"/>
                <a:gd name="connsiteX3295" fmla="*/ 3271174 w 3531775"/>
                <a:gd name="connsiteY3295" fmla="*/ 2146062 h 2810796"/>
                <a:gd name="connsiteX3296" fmla="*/ 3268983 w 3531775"/>
                <a:gd name="connsiteY3296" fmla="*/ 2145871 h 2810796"/>
                <a:gd name="connsiteX3297" fmla="*/ 3261459 w 3531775"/>
                <a:gd name="connsiteY3297" fmla="*/ 2156539 h 2810796"/>
                <a:gd name="connsiteX3298" fmla="*/ 3261935 w 3531775"/>
                <a:gd name="connsiteY3298" fmla="*/ 2149491 h 2810796"/>
                <a:gd name="connsiteX3299" fmla="*/ 3260411 w 3531775"/>
                <a:gd name="connsiteY3299" fmla="*/ 2143014 h 2810796"/>
                <a:gd name="connsiteX3300" fmla="*/ 3254029 w 3531775"/>
                <a:gd name="connsiteY3300" fmla="*/ 2146252 h 2810796"/>
                <a:gd name="connsiteX3301" fmla="*/ 3254696 w 3531775"/>
                <a:gd name="connsiteY3301" fmla="*/ 2141680 h 2810796"/>
                <a:gd name="connsiteX3302" fmla="*/ 3254219 w 3531775"/>
                <a:gd name="connsiteY3302" fmla="*/ 2130250 h 2810796"/>
                <a:gd name="connsiteX3303" fmla="*/ 3244313 w 3531775"/>
                <a:gd name="connsiteY3303" fmla="*/ 2154063 h 2810796"/>
                <a:gd name="connsiteX3304" fmla="*/ 3281080 w 3531775"/>
                <a:gd name="connsiteY3304" fmla="*/ 2159968 h 2810796"/>
                <a:gd name="connsiteX3305" fmla="*/ 3279080 w 3531775"/>
                <a:gd name="connsiteY3305" fmla="*/ 2149110 h 2810796"/>
                <a:gd name="connsiteX3306" fmla="*/ 3245266 w 3531775"/>
                <a:gd name="connsiteY3306" fmla="*/ 2044144 h 2810796"/>
                <a:gd name="connsiteX3307" fmla="*/ 3279651 w 3531775"/>
                <a:gd name="connsiteY3307" fmla="*/ 2059956 h 2810796"/>
                <a:gd name="connsiteX3308" fmla="*/ 3276603 w 3531775"/>
                <a:gd name="connsiteY3308" fmla="*/ 2050145 h 2810796"/>
                <a:gd name="connsiteX3309" fmla="*/ 3268983 w 3531775"/>
                <a:gd name="connsiteY3309" fmla="*/ 2047573 h 2810796"/>
                <a:gd name="connsiteX3310" fmla="*/ 3261363 w 3531775"/>
                <a:gd name="connsiteY3310" fmla="*/ 2057193 h 2810796"/>
                <a:gd name="connsiteX3311" fmla="*/ 3260887 w 3531775"/>
                <a:gd name="connsiteY3311" fmla="*/ 2050907 h 2810796"/>
                <a:gd name="connsiteX3312" fmla="*/ 3258696 w 3531775"/>
                <a:gd name="connsiteY3312" fmla="*/ 2045192 h 2810796"/>
                <a:gd name="connsiteX3313" fmla="*/ 3253267 w 3531775"/>
                <a:gd name="connsiteY3313" fmla="*/ 2048240 h 2810796"/>
                <a:gd name="connsiteX3314" fmla="*/ 3255743 w 3531775"/>
                <a:gd name="connsiteY3314" fmla="*/ 2040049 h 2810796"/>
                <a:gd name="connsiteX3315" fmla="*/ 3251362 w 3531775"/>
                <a:gd name="connsiteY3315" fmla="*/ 2033953 h 2810796"/>
                <a:gd name="connsiteX3316" fmla="*/ 3245266 w 3531775"/>
                <a:gd name="connsiteY3316" fmla="*/ 2044144 h 2810796"/>
                <a:gd name="connsiteX3317" fmla="*/ 3344993 w 3531775"/>
                <a:gd name="connsiteY3317" fmla="*/ 2106057 h 2810796"/>
                <a:gd name="connsiteX3318" fmla="*/ 3350708 w 3531775"/>
                <a:gd name="connsiteY3318" fmla="*/ 2080530 h 2810796"/>
                <a:gd name="connsiteX3319" fmla="*/ 3343374 w 3531775"/>
                <a:gd name="connsiteY3319" fmla="*/ 2084435 h 2810796"/>
                <a:gd name="connsiteX3320" fmla="*/ 3341659 w 3531775"/>
                <a:gd name="connsiteY3320" fmla="*/ 2085864 h 2810796"/>
                <a:gd name="connsiteX3321" fmla="*/ 3341373 w 3531775"/>
                <a:gd name="connsiteY3321" fmla="*/ 2096722 h 2810796"/>
                <a:gd name="connsiteX3322" fmla="*/ 3338230 w 3531775"/>
                <a:gd name="connsiteY3322" fmla="*/ 2092722 h 2810796"/>
                <a:gd name="connsiteX3323" fmla="*/ 3333944 w 3531775"/>
                <a:gd name="connsiteY3323" fmla="*/ 2090341 h 2810796"/>
                <a:gd name="connsiteX3324" fmla="*/ 3330896 w 3531775"/>
                <a:gd name="connsiteY3324" fmla="*/ 2096437 h 2810796"/>
                <a:gd name="connsiteX3325" fmla="*/ 3329467 w 3531775"/>
                <a:gd name="connsiteY3325" fmla="*/ 2088816 h 2810796"/>
                <a:gd name="connsiteX3326" fmla="*/ 3323466 w 3531775"/>
                <a:gd name="connsiteY3326" fmla="*/ 2087483 h 2810796"/>
                <a:gd name="connsiteX3327" fmla="*/ 3322514 w 3531775"/>
                <a:gd name="connsiteY3327" fmla="*/ 2099199 h 2810796"/>
                <a:gd name="connsiteX3328" fmla="*/ 3344993 w 3531775"/>
                <a:gd name="connsiteY3328" fmla="*/ 2106057 h 2810796"/>
                <a:gd name="connsiteX3329" fmla="*/ 3297749 w 3531775"/>
                <a:gd name="connsiteY3329" fmla="*/ 2156635 h 2810796"/>
                <a:gd name="connsiteX3330" fmla="*/ 3323276 w 3531775"/>
                <a:gd name="connsiteY3330" fmla="*/ 2147776 h 2810796"/>
                <a:gd name="connsiteX3331" fmla="*/ 3317751 w 3531775"/>
                <a:gd name="connsiteY3331" fmla="*/ 2143680 h 2810796"/>
                <a:gd name="connsiteX3332" fmla="*/ 3316132 w 3531775"/>
                <a:gd name="connsiteY3332" fmla="*/ 2143109 h 2810796"/>
                <a:gd name="connsiteX3333" fmla="*/ 3308702 w 3531775"/>
                <a:gd name="connsiteY3333" fmla="*/ 2151586 h 2810796"/>
                <a:gd name="connsiteX3334" fmla="*/ 3310131 w 3531775"/>
                <a:gd name="connsiteY3334" fmla="*/ 2145300 h 2810796"/>
                <a:gd name="connsiteX3335" fmla="*/ 3310036 w 3531775"/>
                <a:gd name="connsiteY3335" fmla="*/ 2139204 h 2810796"/>
                <a:gd name="connsiteX3336" fmla="*/ 3304607 w 3531775"/>
                <a:gd name="connsiteY3336" fmla="*/ 2141109 h 2810796"/>
                <a:gd name="connsiteX3337" fmla="*/ 3309179 w 3531775"/>
                <a:gd name="connsiteY3337" fmla="*/ 2133584 h 2810796"/>
                <a:gd name="connsiteX3338" fmla="*/ 3297749 w 3531775"/>
                <a:gd name="connsiteY3338" fmla="*/ 2156635 h 2810796"/>
                <a:gd name="connsiteX3339" fmla="*/ 3253362 w 3531775"/>
                <a:gd name="connsiteY3339" fmla="*/ 2211784 h 2810796"/>
                <a:gd name="connsiteX3340" fmla="*/ 3284318 w 3531775"/>
                <a:gd name="connsiteY3340" fmla="*/ 2201021 h 2810796"/>
                <a:gd name="connsiteX3341" fmla="*/ 3276889 w 3531775"/>
                <a:gd name="connsiteY3341" fmla="*/ 2198830 h 2810796"/>
                <a:gd name="connsiteX3342" fmla="*/ 3275651 w 3531775"/>
                <a:gd name="connsiteY3342" fmla="*/ 2196163 h 2810796"/>
                <a:gd name="connsiteX3343" fmla="*/ 3266602 w 3531775"/>
                <a:gd name="connsiteY3343" fmla="*/ 2205688 h 2810796"/>
                <a:gd name="connsiteX3344" fmla="*/ 3268412 w 3531775"/>
                <a:gd name="connsiteY3344" fmla="*/ 2198735 h 2810796"/>
                <a:gd name="connsiteX3345" fmla="*/ 3268221 w 3531775"/>
                <a:gd name="connsiteY3345" fmla="*/ 2191972 h 2810796"/>
                <a:gd name="connsiteX3346" fmla="*/ 3261744 w 3531775"/>
                <a:gd name="connsiteY3346" fmla="*/ 2194258 h 2810796"/>
                <a:gd name="connsiteX3347" fmla="*/ 3267174 w 3531775"/>
                <a:gd name="connsiteY3347" fmla="*/ 2185781 h 2810796"/>
                <a:gd name="connsiteX3348" fmla="*/ 3253362 w 3531775"/>
                <a:gd name="connsiteY3348" fmla="*/ 2211784 h 2810796"/>
                <a:gd name="connsiteX3349" fmla="*/ 3219929 w 3531775"/>
                <a:gd name="connsiteY3349" fmla="*/ 2245598 h 2810796"/>
                <a:gd name="connsiteX3350" fmla="*/ 3245457 w 3531775"/>
                <a:gd name="connsiteY3350" fmla="*/ 2246074 h 2810796"/>
                <a:gd name="connsiteX3351" fmla="*/ 3241932 w 3531775"/>
                <a:gd name="connsiteY3351" fmla="*/ 2240169 h 2810796"/>
                <a:gd name="connsiteX3352" fmla="*/ 3240694 w 3531775"/>
                <a:gd name="connsiteY3352" fmla="*/ 2239026 h 2810796"/>
                <a:gd name="connsiteX3353" fmla="*/ 3231455 w 3531775"/>
                <a:gd name="connsiteY3353" fmla="*/ 2244550 h 2810796"/>
                <a:gd name="connsiteX3354" fmla="*/ 3234788 w 3531775"/>
                <a:gd name="connsiteY3354" fmla="*/ 2239026 h 2810796"/>
                <a:gd name="connsiteX3355" fmla="*/ 3236598 w 3531775"/>
                <a:gd name="connsiteY3355" fmla="*/ 2233120 h 2810796"/>
                <a:gd name="connsiteX3356" fmla="*/ 3231169 w 3531775"/>
                <a:gd name="connsiteY3356" fmla="*/ 2233120 h 2810796"/>
                <a:gd name="connsiteX3357" fmla="*/ 3237646 w 3531775"/>
                <a:gd name="connsiteY3357" fmla="*/ 2227501 h 2810796"/>
                <a:gd name="connsiteX3358" fmla="*/ 3219929 w 3531775"/>
                <a:gd name="connsiteY3358" fmla="*/ 2245598 h 2810796"/>
                <a:gd name="connsiteX3359" fmla="*/ 3222977 w 3531775"/>
                <a:gd name="connsiteY3359" fmla="*/ 2210641 h 2810796"/>
                <a:gd name="connsiteX3360" fmla="*/ 3234026 w 3531775"/>
                <a:gd name="connsiteY3360" fmla="*/ 2187876 h 2810796"/>
                <a:gd name="connsiteX3361" fmla="*/ 3227168 w 3531775"/>
                <a:gd name="connsiteY3361" fmla="*/ 2193592 h 2810796"/>
                <a:gd name="connsiteX3362" fmla="*/ 3221644 w 3531775"/>
                <a:gd name="connsiteY3362" fmla="*/ 2185114 h 2810796"/>
                <a:gd name="connsiteX3363" fmla="*/ 3213262 w 3531775"/>
                <a:gd name="connsiteY3363" fmla="*/ 2197306 h 2810796"/>
                <a:gd name="connsiteX3364" fmla="*/ 3213357 w 3531775"/>
                <a:gd name="connsiteY3364" fmla="*/ 2189496 h 2810796"/>
                <a:gd name="connsiteX3365" fmla="*/ 3211167 w 3531775"/>
                <a:gd name="connsiteY3365" fmla="*/ 2182543 h 2810796"/>
                <a:gd name="connsiteX3366" fmla="*/ 3203737 w 3531775"/>
                <a:gd name="connsiteY3366" fmla="*/ 2186448 h 2810796"/>
                <a:gd name="connsiteX3367" fmla="*/ 3208023 w 3531775"/>
                <a:gd name="connsiteY3367" fmla="*/ 2176351 h 2810796"/>
                <a:gd name="connsiteX3368" fmla="*/ 3203166 w 3531775"/>
                <a:gd name="connsiteY3368" fmla="*/ 2168922 h 2810796"/>
                <a:gd name="connsiteX3369" fmla="*/ 3193926 w 3531775"/>
                <a:gd name="connsiteY3369" fmla="*/ 2181400 h 2810796"/>
                <a:gd name="connsiteX3370" fmla="*/ 3222977 w 3531775"/>
                <a:gd name="connsiteY3370" fmla="*/ 2210641 h 2810796"/>
                <a:gd name="connsiteX3371" fmla="*/ 3167066 w 3531775"/>
                <a:gd name="connsiteY3371" fmla="*/ 2296366 h 2810796"/>
                <a:gd name="connsiteX3372" fmla="*/ 3203356 w 3531775"/>
                <a:gd name="connsiteY3372" fmla="*/ 2289413 h 2810796"/>
                <a:gd name="connsiteX3373" fmla="*/ 3197260 w 3531775"/>
                <a:gd name="connsiteY3373" fmla="*/ 2290080 h 2810796"/>
                <a:gd name="connsiteX3374" fmla="*/ 3191450 w 3531775"/>
                <a:gd name="connsiteY3374" fmla="*/ 2285698 h 2810796"/>
                <a:gd name="connsiteX3375" fmla="*/ 3180210 w 3531775"/>
                <a:gd name="connsiteY3375" fmla="*/ 2292366 h 2810796"/>
                <a:gd name="connsiteX3376" fmla="*/ 3186973 w 3531775"/>
                <a:gd name="connsiteY3376" fmla="*/ 2280079 h 2810796"/>
                <a:gd name="connsiteX3377" fmla="*/ 3176781 w 3531775"/>
                <a:gd name="connsiteY3377" fmla="*/ 2281984 h 2810796"/>
                <a:gd name="connsiteX3378" fmla="*/ 3182782 w 3531775"/>
                <a:gd name="connsiteY3378" fmla="*/ 2275221 h 2810796"/>
                <a:gd name="connsiteX3379" fmla="*/ 3167066 w 3531775"/>
                <a:gd name="connsiteY3379" fmla="*/ 2296366 h 2810796"/>
                <a:gd name="connsiteX3380" fmla="*/ 3169352 w 3531775"/>
                <a:gd name="connsiteY3380" fmla="*/ 2257695 h 2810796"/>
                <a:gd name="connsiteX3381" fmla="*/ 3201070 w 3531775"/>
                <a:gd name="connsiteY3381" fmla="*/ 2240931 h 2810796"/>
                <a:gd name="connsiteX3382" fmla="*/ 3192307 w 3531775"/>
                <a:gd name="connsiteY3382" fmla="*/ 2238930 h 2810796"/>
                <a:gd name="connsiteX3383" fmla="*/ 3182496 w 3531775"/>
                <a:gd name="connsiteY3383" fmla="*/ 2249408 h 2810796"/>
                <a:gd name="connsiteX3384" fmla="*/ 3182496 w 3531775"/>
                <a:gd name="connsiteY3384" fmla="*/ 2242931 h 2810796"/>
                <a:gd name="connsiteX3385" fmla="*/ 3180496 w 3531775"/>
                <a:gd name="connsiteY3385" fmla="*/ 2237121 h 2810796"/>
                <a:gd name="connsiteX3386" fmla="*/ 3173924 w 3531775"/>
                <a:gd name="connsiteY3386" fmla="*/ 2240645 h 2810796"/>
                <a:gd name="connsiteX3387" fmla="*/ 3177734 w 3531775"/>
                <a:gd name="connsiteY3387" fmla="*/ 2231977 h 2810796"/>
                <a:gd name="connsiteX3388" fmla="*/ 3169352 w 3531775"/>
                <a:gd name="connsiteY3388" fmla="*/ 2257695 h 2810796"/>
                <a:gd name="connsiteX3389" fmla="*/ 3114107 w 3531775"/>
                <a:gd name="connsiteY3389" fmla="*/ 2338657 h 2810796"/>
                <a:gd name="connsiteX3390" fmla="*/ 3142872 w 3531775"/>
                <a:gd name="connsiteY3390" fmla="*/ 2336181 h 2810796"/>
                <a:gd name="connsiteX3391" fmla="*/ 3138015 w 3531775"/>
                <a:gd name="connsiteY3391" fmla="*/ 2331418 h 2810796"/>
                <a:gd name="connsiteX3392" fmla="*/ 3136491 w 3531775"/>
                <a:gd name="connsiteY3392" fmla="*/ 2330561 h 2810796"/>
                <a:gd name="connsiteX3393" fmla="*/ 3126870 w 3531775"/>
                <a:gd name="connsiteY3393" fmla="*/ 2336467 h 2810796"/>
                <a:gd name="connsiteX3394" fmla="*/ 3129728 w 3531775"/>
                <a:gd name="connsiteY3394" fmla="*/ 2331228 h 2810796"/>
                <a:gd name="connsiteX3395" fmla="*/ 3130966 w 3531775"/>
                <a:gd name="connsiteY3395" fmla="*/ 2325894 h 2810796"/>
                <a:gd name="connsiteX3396" fmla="*/ 3124965 w 3531775"/>
                <a:gd name="connsiteY3396" fmla="*/ 2326465 h 2810796"/>
                <a:gd name="connsiteX3397" fmla="*/ 3131347 w 3531775"/>
                <a:gd name="connsiteY3397" fmla="*/ 2320846 h 2810796"/>
                <a:gd name="connsiteX3398" fmla="*/ 3114107 w 3531775"/>
                <a:gd name="connsiteY3398" fmla="*/ 2338657 h 2810796"/>
                <a:gd name="connsiteX3399" fmla="*/ 3112107 w 3531775"/>
                <a:gd name="connsiteY3399" fmla="*/ 2297509 h 2810796"/>
                <a:gd name="connsiteX3400" fmla="*/ 3145825 w 3531775"/>
                <a:gd name="connsiteY3400" fmla="*/ 2293985 h 2810796"/>
                <a:gd name="connsiteX3401" fmla="*/ 3139634 w 3531775"/>
                <a:gd name="connsiteY3401" fmla="*/ 2288365 h 2810796"/>
                <a:gd name="connsiteX3402" fmla="*/ 3126870 w 3531775"/>
                <a:gd name="connsiteY3402" fmla="*/ 2294557 h 2810796"/>
                <a:gd name="connsiteX3403" fmla="*/ 3129823 w 3531775"/>
                <a:gd name="connsiteY3403" fmla="*/ 2288175 h 2810796"/>
                <a:gd name="connsiteX3404" fmla="*/ 3130776 w 3531775"/>
                <a:gd name="connsiteY3404" fmla="*/ 2281698 h 2810796"/>
                <a:gd name="connsiteX3405" fmla="*/ 3123727 w 3531775"/>
                <a:gd name="connsiteY3405" fmla="*/ 2282460 h 2810796"/>
                <a:gd name="connsiteX3406" fmla="*/ 3130776 w 3531775"/>
                <a:gd name="connsiteY3406" fmla="*/ 2275602 h 2810796"/>
                <a:gd name="connsiteX3407" fmla="*/ 3129823 w 3531775"/>
                <a:gd name="connsiteY3407" fmla="*/ 2267791 h 2810796"/>
                <a:gd name="connsiteX3408" fmla="*/ 3112107 w 3531775"/>
                <a:gd name="connsiteY3408" fmla="*/ 2297509 h 2810796"/>
                <a:gd name="connsiteX3409" fmla="*/ 3109249 w 3531775"/>
                <a:gd name="connsiteY3409" fmla="*/ 2313797 h 2810796"/>
                <a:gd name="connsiteX3410" fmla="*/ 3091818 w 3531775"/>
                <a:gd name="connsiteY3410" fmla="*/ 2310654 h 2810796"/>
                <a:gd name="connsiteX3411" fmla="*/ 3090485 w 3531775"/>
                <a:gd name="connsiteY3411" fmla="*/ 2307606 h 2810796"/>
                <a:gd name="connsiteX3412" fmla="*/ 3078198 w 3531775"/>
                <a:gd name="connsiteY3412" fmla="*/ 2316274 h 2810796"/>
                <a:gd name="connsiteX3413" fmla="*/ 3081531 w 3531775"/>
                <a:gd name="connsiteY3413" fmla="*/ 2301796 h 2810796"/>
                <a:gd name="connsiteX3414" fmla="*/ 3073149 w 3531775"/>
                <a:gd name="connsiteY3414" fmla="*/ 2302939 h 2810796"/>
                <a:gd name="connsiteX3415" fmla="*/ 3080769 w 3531775"/>
                <a:gd name="connsiteY3415" fmla="*/ 2294938 h 2810796"/>
                <a:gd name="connsiteX3416" fmla="*/ 3078578 w 3531775"/>
                <a:gd name="connsiteY3416" fmla="*/ 2286365 h 2810796"/>
                <a:gd name="connsiteX3417" fmla="*/ 3109249 w 3531775"/>
                <a:gd name="connsiteY3417" fmla="*/ 2313797 h 2810796"/>
                <a:gd name="connsiteX3418" fmla="*/ 3059052 w 3531775"/>
                <a:gd name="connsiteY3418" fmla="*/ 2366851 h 2810796"/>
                <a:gd name="connsiteX3419" fmla="*/ 3089532 w 3531775"/>
                <a:gd name="connsiteY3419" fmla="*/ 2368185 h 2810796"/>
                <a:gd name="connsiteX3420" fmla="*/ 3084579 w 3531775"/>
                <a:gd name="connsiteY3420" fmla="*/ 2367518 h 2810796"/>
                <a:gd name="connsiteX3421" fmla="*/ 3080769 w 3531775"/>
                <a:gd name="connsiteY3421" fmla="*/ 2362851 h 2810796"/>
                <a:gd name="connsiteX3422" fmla="*/ 3079531 w 3531775"/>
                <a:gd name="connsiteY3422" fmla="*/ 2361993 h 2810796"/>
                <a:gd name="connsiteX3423" fmla="*/ 3070482 w 3531775"/>
                <a:gd name="connsiteY3423" fmla="*/ 2366089 h 2810796"/>
                <a:gd name="connsiteX3424" fmla="*/ 3073626 w 3531775"/>
                <a:gd name="connsiteY3424" fmla="*/ 2361898 h 2810796"/>
                <a:gd name="connsiteX3425" fmla="*/ 3075245 w 3531775"/>
                <a:gd name="connsiteY3425" fmla="*/ 2357326 h 2810796"/>
                <a:gd name="connsiteX3426" fmla="*/ 3069911 w 3531775"/>
                <a:gd name="connsiteY3426" fmla="*/ 2357231 h 2810796"/>
                <a:gd name="connsiteX3427" fmla="*/ 3076102 w 3531775"/>
                <a:gd name="connsiteY3427" fmla="*/ 2352850 h 2810796"/>
                <a:gd name="connsiteX3428" fmla="*/ 3059052 w 3531775"/>
                <a:gd name="connsiteY3428" fmla="*/ 2366851 h 2810796"/>
                <a:gd name="connsiteX3429" fmla="*/ 3057147 w 3531775"/>
                <a:gd name="connsiteY3429" fmla="*/ 2288556 h 2810796"/>
                <a:gd name="connsiteX3430" fmla="*/ 3049051 w 3531775"/>
                <a:gd name="connsiteY3430" fmla="*/ 2283031 h 2810796"/>
                <a:gd name="connsiteX3431" fmla="*/ 3047813 w 3531775"/>
                <a:gd name="connsiteY3431" fmla="*/ 2282079 h 2810796"/>
                <a:gd name="connsiteX3432" fmla="*/ 3040193 w 3531775"/>
                <a:gd name="connsiteY3432" fmla="*/ 2285698 h 2810796"/>
                <a:gd name="connsiteX3433" fmla="*/ 3042574 w 3531775"/>
                <a:gd name="connsiteY3433" fmla="*/ 2281698 h 2810796"/>
                <a:gd name="connsiteX3434" fmla="*/ 3043622 w 3531775"/>
                <a:gd name="connsiteY3434" fmla="*/ 2277316 h 2810796"/>
                <a:gd name="connsiteX3435" fmla="*/ 3038954 w 3531775"/>
                <a:gd name="connsiteY3435" fmla="*/ 2276935 h 2810796"/>
                <a:gd name="connsiteX3436" fmla="*/ 3044003 w 3531775"/>
                <a:gd name="connsiteY3436" fmla="*/ 2273125 h 2810796"/>
                <a:gd name="connsiteX3437" fmla="*/ 3043812 w 3531775"/>
                <a:gd name="connsiteY3437" fmla="*/ 2267696 h 2810796"/>
                <a:gd name="connsiteX3438" fmla="*/ 3057147 w 3531775"/>
                <a:gd name="connsiteY3438" fmla="*/ 2288556 h 2810796"/>
                <a:gd name="connsiteX3439" fmla="*/ 3047146 w 3531775"/>
                <a:gd name="connsiteY3439" fmla="*/ 2353040 h 2810796"/>
                <a:gd name="connsiteX3440" fmla="*/ 3046003 w 3531775"/>
                <a:gd name="connsiteY3440" fmla="*/ 2344753 h 2810796"/>
                <a:gd name="connsiteX3441" fmla="*/ 3045146 w 3531775"/>
                <a:gd name="connsiteY3441" fmla="*/ 2342848 h 2810796"/>
                <a:gd name="connsiteX3442" fmla="*/ 3032573 w 3531775"/>
                <a:gd name="connsiteY3442" fmla="*/ 2344182 h 2810796"/>
                <a:gd name="connsiteX3443" fmla="*/ 3038669 w 3531775"/>
                <a:gd name="connsiteY3443" fmla="*/ 2339800 h 2810796"/>
                <a:gd name="connsiteX3444" fmla="*/ 3043336 w 3531775"/>
                <a:gd name="connsiteY3444" fmla="*/ 2334180 h 2810796"/>
                <a:gd name="connsiteX3445" fmla="*/ 3037526 w 3531775"/>
                <a:gd name="connsiteY3445" fmla="*/ 2331514 h 2810796"/>
                <a:gd name="connsiteX3446" fmla="*/ 3046956 w 3531775"/>
                <a:gd name="connsiteY3446" fmla="*/ 2328466 h 2810796"/>
                <a:gd name="connsiteX3447" fmla="*/ 3050861 w 3531775"/>
                <a:gd name="connsiteY3447" fmla="*/ 2320941 h 2810796"/>
                <a:gd name="connsiteX3448" fmla="*/ 3037526 w 3531775"/>
                <a:gd name="connsiteY3448" fmla="*/ 2321989 h 2810796"/>
                <a:gd name="connsiteX3449" fmla="*/ 3038669 w 3531775"/>
                <a:gd name="connsiteY3449" fmla="*/ 2361803 h 2810796"/>
                <a:gd name="connsiteX3450" fmla="*/ 3047146 w 3531775"/>
                <a:gd name="connsiteY3450" fmla="*/ 2353040 h 2810796"/>
                <a:gd name="connsiteX3451" fmla="*/ 3010665 w 3531775"/>
                <a:gd name="connsiteY3451" fmla="*/ 2403904 h 2810796"/>
                <a:gd name="connsiteX3452" fmla="*/ 3032096 w 3531775"/>
                <a:gd name="connsiteY3452" fmla="*/ 2395617 h 2810796"/>
                <a:gd name="connsiteX3453" fmla="*/ 3027143 w 3531775"/>
                <a:gd name="connsiteY3453" fmla="*/ 2389902 h 2810796"/>
                <a:gd name="connsiteX3454" fmla="*/ 3027525 w 3531775"/>
                <a:gd name="connsiteY3454" fmla="*/ 2387044 h 2810796"/>
                <a:gd name="connsiteX3455" fmla="*/ 3014666 w 3531775"/>
                <a:gd name="connsiteY3455" fmla="*/ 2390283 h 2810796"/>
                <a:gd name="connsiteX3456" fmla="*/ 3020000 w 3531775"/>
                <a:gd name="connsiteY3456" fmla="*/ 2385425 h 2810796"/>
                <a:gd name="connsiteX3457" fmla="*/ 3023619 w 3531775"/>
                <a:gd name="connsiteY3457" fmla="*/ 2379805 h 2810796"/>
                <a:gd name="connsiteX3458" fmla="*/ 3016952 w 3531775"/>
                <a:gd name="connsiteY3458" fmla="*/ 2378376 h 2810796"/>
                <a:gd name="connsiteX3459" fmla="*/ 3026191 w 3531775"/>
                <a:gd name="connsiteY3459" fmla="*/ 2374186 h 2810796"/>
                <a:gd name="connsiteX3460" fmla="*/ 3028572 w 3531775"/>
                <a:gd name="connsiteY3460" fmla="*/ 2366851 h 2810796"/>
                <a:gd name="connsiteX3461" fmla="*/ 3010665 w 3531775"/>
                <a:gd name="connsiteY3461" fmla="*/ 2403904 h 2810796"/>
                <a:gd name="connsiteX3462" fmla="*/ 2989996 w 3531775"/>
                <a:gd name="connsiteY3462" fmla="*/ 2377329 h 2810796"/>
                <a:gd name="connsiteX3463" fmla="*/ 3001998 w 3531775"/>
                <a:gd name="connsiteY3463" fmla="*/ 2369995 h 2810796"/>
                <a:gd name="connsiteX3464" fmla="*/ 2995616 w 3531775"/>
                <a:gd name="connsiteY3464" fmla="*/ 2367899 h 2810796"/>
                <a:gd name="connsiteX3465" fmla="*/ 2991520 w 3531775"/>
                <a:gd name="connsiteY3465" fmla="*/ 2360755 h 2810796"/>
                <a:gd name="connsiteX3466" fmla="*/ 2977423 w 3531775"/>
                <a:gd name="connsiteY3466" fmla="*/ 2362565 h 2810796"/>
                <a:gd name="connsiteX3467" fmla="*/ 2985329 w 3531775"/>
                <a:gd name="connsiteY3467" fmla="*/ 2351802 h 2810796"/>
                <a:gd name="connsiteX3468" fmla="*/ 2978376 w 3531775"/>
                <a:gd name="connsiteY3468" fmla="*/ 2350278 h 2810796"/>
                <a:gd name="connsiteX3469" fmla="*/ 2987234 w 3531775"/>
                <a:gd name="connsiteY3469" fmla="*/ 2345992 h 2810796"/>
                <a:gd name="connsiteX3470" fmla="*/ 2988853 w 3531775"/>
                <a:gd name="connsiteY3470" fmla="*/ 2338467 h 2810796"/>
                <a:gd name="connsiteX3471" fmla="*/ 2989996 w 3531775"/>
                <a:gd name="connsiteY3471" fmla="*/ 2377329 h 2810796"/>
                <a:gd name="connsiteX3472" fmla="*/ 2946752 w 3531775"/>
                <a:gd name="connsiteY3472" fmla="*/ 2416858 h 2810796"/>
                <a:gd name="connsiteX3473" fmla="*/ 2966184 w 3531775"/>
                <a:gd name="connsiteY3473" fmla="*/ 2415524 h 2810796"/>
                <a:gd name="connsiteX3474" fmla="*/ 2966660 w 3531775"/>
                <a:gd name="connsiteY3474" fmla="*/ 2408761 h 2810796"/>
                <a:gd name="connsiteX3475" fmla="*/ 2966279 w 3531775"/>
                <a:gd name="connsiteY3475" fmla="*/ 2407142 h 2810796"/>
                <a:gd name="connsiteX3476" fmla="*/ 2955325 w 3531775"/>
                <a:gd name="connsiteY3476" fmla="*/ 2406571 h 2810796"/>
                <a:gd name="connsiteX3477" fmla="*/ 2961326 w 3531775"/>
                <a:gd name="connsiteY3477" fmla="*/ 2403904 h 2810796"/>
                <a:gd name="connsiteX3478" fmla="*/ 2966279 w 3531775"/>
                <a:gd name="connsiteY3478" fmla="*/ 2400093 h 2810796"/>
                <a:gd name="connsiteX3479" fmla="*/ 2961802 w 3531775"/>
                <a:gd name="connsiteY3479" fmla="*/ 2397141 h 2810796"/>
                <a:gd name="connsiteX3480" fmla="*/ 2970375 w 3531775"/>
                <a:gd name="connsiteY3480" fmla="*/ 2395998 h 2810796"/>
                <a:gd name="connsiteX3481" fmla="*/ 2975042 w 3531775"/>
                <a:gd name="connsiteY3481" fmla="*/ 2390473 h 2810796"/>
                <a:gd name="connsiteX3482" fmla="*/ 2946752 w 3531775"/>
                <a:gd name="connsiteY3482" fmla="*/ 2416858 h 2810796"/>
                <a:gd name="connsiteX3483" fmla="*/ 2924940 w 3531775"/>
                <a:gd name="connsiteY3483" fmla="*/ 2394093 h 2810796"/>
                <a:gd name="connsiteX3484" fmla="*/ 2937990 w 3531775"/>
                <a:gd name="connsiteY3484" fmla="*/ 2388473 h 2810796"/>
                <a:gd name="connsiteX3485" fmla="*/ 2931893 w 3531775"/>
                <a:gd name="connsiteY3485" fmla="*/ 2385616 h 2810796"/>
                <a:gd name="connsiteX3486" fmla="*/ 2928845 w 3531775"/>
                <a:gd name="connsiteY3486" fmla="*/ 2377996 h 2810796"/>
                <a:gd name="connsiteX3487" fmla="*/ 2914558 w 3531775"/>
                <a:gd name="connsiteY3487" fmla="*/ 2377996 h 2810796"/>
                <a:gd name="connsiteX3488" fmla="*/ 2920083 w 3531775"/>
                <a:gd name="connsiteY3488" fmla="*/ 2373614 h 2810796"/>
                <a:gd name="connsiteX3489" fmla="*/ 2923893 w 3531775"/>
                <a:gd name="connsiteY3489" fmla="*/ 2368280 h 2810796"/>
                <a:gd name="connsiteX3490" fmla="*/ 2917225 w 3531775"/>
                <a:gd name="connsiteY3490" fmla="*/ 2365899 h 2810796"/>
                <a:gd name="connsiteX3491" fmla="*/ 2926559 w 3531775"/>
                <a:gd name="connsiteY3491" fmla="*/ 2362851 h 2810796"/>
                <a:gd name="connsiteX3492" fmla="*/ 2929226 w 3531775"/>
                <a:gd name="connsiteY3492" fmla="*/ 2355707 h 2810796"/>
                <a:gd name="connsiteX3493" fmla="*/ 2924940 w 3531775"/>
                <a:gd name="connsiteY3493" fmla="*/ 2394093 h 2810796"/>
                <a:gd name="connsiteX3494" fmla="*/ 2881506 w 3531775"/>
                <a:gd name="connsiteY3494" fmla="*/ 2422382 h 2810796"/>
                <a:gd name="connsiteX3495" fmla="*/ 2900651 w 3531775"/>
                <a:gd name="connsiteY3495" fmla="*/ 2418858 h 2810796"/>
                <a:gd name="connsiteX3496" fmla="*/ 2894079 w 3531775"/>
                <a:gd name="connsiteY3496" fmla="*/ 2417334 h 2810796"/>
                <a:gd name="connsiteX3497" fmla="*/ 2898556 w 3531775"/>
                <a:gd name="connsiteY3497" fmla="*/ 2412571 h 2810796"/>
                <a:gd name="connsiteX3498" fmla="*/ 2886269 w 3531775"/>
                <a:gd name="connsiteY3498" fmla="*/ 2411714 h 2810796"/>
                <a:gd name="connsiteX3499" fmla="*/ 2894936 w 3531775"/>
                <a:gd name="connsiteY3499" fmla="*/ 2404570 h 2810796"/>
                <a:gd name="connsiteX3500" fmla="*/ 2889317 w 3531775"/>
                <a:gd name="connsiteY3500" fmla="*/ 2402284 h 2810796"/>
                <a:gd name="connsiteX3501" fmla="*/ 2897699 w 3531775"/>
                <a:gd name="connsiteY3501" fmla="*/ 2400379 h 2810796"/>
                <a:gd name="connsiteX3502" fmla="*/ 2900461 w 3531775"/>
                <a:gd name="connsiteY3502" fmla="*/ 2394664 h 2810796"/>
                <a:gd name="connsiteX3503" fmla="*/ 2881506 w 3531775"/>
                <a:gd name="connsiteY3503" fmla="*/ 2422382 h 2810796"/>
                <a:gd name="connsiteX3504" fmla="*/ 2873601 w 3531775"/>
                <a:gd name="connsiteY3504" fmla="*/ 2389426 h 2810796"/>
                <a:gd name="connsiteX3505" fmla="*/ 2887888 w 3531775"/>
                <a:gd name="connsiteY3505" fmla="*/ 2382663 h 2810796"/>
                <a:gd name="connsiteX3506" fmla="*/ 2874934 w 3531775"/>
                <a:gd name="connsiteY3506" fmla="*/ 2379805 h 2810796"/>
                <a:gd name="connsiteX3507" fmla="*/ 2875791 w 3531775"/>
                <a:gd name="connsiteY3507" fmla="*/ 2370757 h 2810796"/>
                <a:gd name="connsiteX3508" fmla="*/ 2859313 w 3531775"/>
                <a:gd name="connsiteY3508" fmla="*/ 2370757 h 2810796"/>
                <a:gd name="connsiteX3509" fmla="*/ 2865123 w 3531775"/>
                <a:gd name="connsiteY3509" fmla="*/ 2365804 h 2810796"/>
                <a:gd name="connsiteX3510" fmla="*/ 2868838 w 3531775"/>
                <a:gd name="connsiteY3510" fmla="*/ 2359708 h 2810796"/>
                <a:gd name="connsiteX3511" fmla="*/ 2860932 w 3531775"/>
                <a:gd name="connsiteY3511" fmla="*/ 2356945 h 2810796"/>
                <a:gd name="connsiteX3512" fmla="*/ 2871315 w 3531775"/>
                <a:gd name="connsiteY3512" fmla="*/ 2353421 h 2810796"/>
                <a:gd name="connsiteX3513" fmla="*/ 2873505 w 3531775"/>
                <a:gd name="connsiteY3513" fmla="*/ 2345134 h 2810796"/>
                <a:gd name="connsiteX3514" fmla="*/ 2847216 w 3531775"/>
                <a:gd name="connsiteY3514" fmla="*/ 2353993 h 2810796"/>
                <a:gd name="connsiteX3515" fmla="*/ 2873601 w 3531775"/>
                <a:gd name="connsiteY3515" fmla="*/ 2389426 h 2810796"/>
                <a:gd name="connsiteX3516" fmla="*/ 2826261 w 3531775"/>
                <a:gd name="connsiteY3516" fmla="*/ 2427621 h 2810796"/>
                <a:gd name="connsiteX3517" fmla="*/ 2849502 w 3531775"/>
                <a:gd name="connsiteY3517" fmla="*/ 2427526 h 2810796"/>
                <a:gd name="connsiteX3518" fmla="*/ 2846835 w 3531775"/>
                <a:gd name="connsiteY3518" fmla="*/ 2420477 h 2810796"/>
                <a:gd name="connsiteX3519" fmla="*/ 2848264 w 3531775"/>
                <a:gd name="connsiteY3519" fmla="*/ 2418001 h 2810796"/>
                <a:gd name="connsiteX3520" fmla="*/ 2835024 w 3531775"/>
                <a:gd name="connsiteY3520" fmla="*/ 2416572 h 2810796"/>
                <a:gd name="connsiteX3521" fmla="*/ 2841787 w 3531775"/>
                <a:gd name="connsiteY3521" fmla="*/ 2413905 h 2810796"/>
                <a:gd name="connsiteX3522" fmla="*/ 2847216 w 3531775"/>
                <a:gd name="connsiteY3522" fmla="*/ 2410000 h 2810796"/>
                <a:gd name="connsiteX3523" fmla="*/ 2841406 w 3531775"/>
                <a:gd name="connsiteY3523" fmla="*/ 2406285 h 2810796"/>
                <a:gd name="connsiteX3524" fmla="*/ 2851598 w 3531775"/>
                <a:gd name="connsiteY3524" fmla="*/ 2405713 h 2810796"/>
                <a:gd name="connsiteX3525" fmla="*/ 2856456 w 3531775"/>
                <a:gd name="connsiteY3525" fmla="*/ 2399808 h 2810796"/>
                <a:gd name="connsiteX3526" fmla="*/ 2842454 w 3531775"/>
                <a:gd name="connsiteY3526" fmla="*/ 2397808 h 2810796"/>
                <a:gd name="connsiteX3527" fmla="*/ 2826261 w 3531775"/>
                <a:gd name="connsiteY3527" fmla="*/ 2427621 h 2810796"/>
                <a:gd name="connsiteX3528" fmla="*/ 2829785 w 3531775"/>
                <a:gd name="connsiteY3528" fmla="*/ 2352088 h 2810796"/>
                <a:gd name="connsiteX3529" fmla="*/ 2823975 w 3531775"/>
                <a:gd name="connsiteY3529" fmla="*/ 2340753 h 2810796"/>
                <a:gd name="connsiteX3530" fmla="*/ 2825309 w 3531775"/>
                <a:gd name="connsiteY3530" fmla="*/ 2338372 h 2810796"/>
                <a:gd name="connsiteX3531" fmla="*/ 2814260 w 3531775"/>
                <a:gd name="connsiteY3531" fmla="*/ 2336371 h 2810796"/>
                <a:gd name="connsiteX3532" fmla="*/ 2820070 w 3531775"/>
                <a:gd name="connsiteY3532" fmla="*/ 2334085 h 2810796"/>
                <a:gd name="connsiteX3533" fmla="*/ 2824833 w 3531775"/>
                <a:gd name="connsiteY3533" fmla="*/ 2330275 h 2810796"/>
                <a:gd name="connsiteX3534" fmla="*/ 2820165 w 3531775"/>
                <a:gd name="connsiteY3534" fmla="*/ 2326465 h 2810796"/>
                <a:gd name="connsiteX3535" fmla="*/ 2828643 w 3531775"/>
                <a:gd name="connsiteY3535" fmla="*/ 2326180 h 2810796"/>
                <a:gd name="connsiteX3536" fmla="*/ 2832834 w 3531775"/>
                <a:gd name="connsiteY3536" fmla="*/ 2320369 h 2810796"/>
                <a:gd name="connsiteX3537" fmla="*/ 2829785 w 3531775"/>
                <a:gd name="connsiteY3537" fmla="*/ 2352088 h 2810796"/>
                <a:gd name="connsiteX3538" fmla="*/ 2791114 w 3531775"/>
                <a:gd name="connsiteY3538" fmla="*/ 2394474 h 2810796"/>
                <a:gd name="connsiteX3539" fmla="*/ 2812355 w 3531775"/>
                <a:gd name="connsiteY3539" fmla="*/ 2389711 h 2810796"/>
                <a:gd name="connsiteX3540" fmla="*/ 2808164 w 3531775"/>
                <a:gd name="connsiteY3540" fmla="*/ 2381996 h 2810796"/>
                <a:gd name="connsiteX3541" fmla="*/ 2806640 w 3531775"/>
                <a:gd name="connsiteY3541" fmla="*/ 2380282 h 2810796"/>
                <a:gd name="connsiteX3542" fmla="*/ 2796829 w 3531775"/>
                <a:gd name="connsiteY3542" fmla="*/ 2382187 h 2810796"/>
                <a:gd name="connsiteX3543" fmla="*/ 2798734 w 3531775"/>
                <a:gd name="connsiteY3543" fmla="*/ 2377424 h 2810796"/>
                <a:gd name="connsiteX3544" fmla="*/ 2801877 w 3531775"/>
                <a:gd name="connsiteY3544" fmla="*/ 2372376 h 2810796"/>
                <a:gd name="connsiteX3545" fmla="*/ 2803973 w 3531775"/>
                <a:gd name="connsiteY3545" fmla="*/ 2367137 h 2810796"/>
                <a:gd name="connsiteX3546" fmla="*/ 2805878 w 3531775"/>
                <a:gd name="connsiteY3546" fmla="*/ 2360184 h 2810796"/>
                <a:gd name="connsiteX3547" fmla="*/ 2792162 w 3531775"/>
                <a:gd name="connsiteY3547" fmla="*/ 2360755 h 2810796"/>
                <a:gd name="connsiteX3548" fmla="*/ 2791114 w 3531775"/>
                <a:gd name="connsiteY3548" fmla="*/ 2394474 h 2810796"/>
                <a:gd name="connsiteX3549" fmla="*/ 2740155 w 3531775"/>
                <a:gd name="connsiteY3549" fmla="*/ 2411905 h 2810796"/>
                <a:gd name="connsiteX3550" fmla="*/ 2760158 w 3531775"/>
                <a:gd name="connsiteY3550" fmla="*/ 2419048 h 2810796"/>
                <a:gd name="connsiteX3551" fmla="*/ 2763587 w 3531775"/>
                <a:gd name="connsiteY3551" fmla="*/ 2412667 h 2810796"/>
                <a:gd name="connsiteX3552" fmla="*/ 2763873 w 3531775"/>
                <a:gd name="connsiteY3552" fmla="*/ 2410952 h 2810796"/>
                <a:gd name="connsiteX3553" fmla="*/ 2753204 w 3531775"/>
                <a:gd name="connsiteY3553" fmla="*/ 2405618 h 2810796"/>
                <a:gd name="connsiteX3554" fmla="*/ 2760348 w 3531775"/>
                <a:gd name="connsiteY3554" fmla="*/ 2405523 h 2810796"/>
                <a:gd name="connsiteX3555" fmla="*/ 2766920 w 3531775"/>
                <a:gd name="connsiteY3555" fmla="*/ 2403999 h 2810796"/>
                <a:gd name="connsiteX3556" fmla="*/ 2763682 w 3531775"/>
                <a:gd name="connsiteY3556" fmla="*/ 2399141 h 2810796"/>
                <a:gd name="connsiteX3557" fmla="*/ 2772731 w 3531775"/>
                <a:gd name="connsiteY3557" fmla="*/ 2401903 h 2810796"/>
                <a:gd name="connsiteX3558" fmla="*/ 2779779 w 3531775"/>
                <a:gd name="connsiteY3558" fmla="*/ 2398379 h 2810796"/>
                <a:gd name="connsiteX3559" fmla="*/ 2768635 w 3531775"/>
                <a:gd name="connsiteY3559" fmla="*/ 2392474 h 2810796"/>
                <a:gd name="connsiteX3560" fmla="*/ 2740155 w 3531775"/>
                <a:gd name="connsiteY3560" fmla="*/ 2411905 h 2810796"/>
                <a:gd name="connsiteX3561" fmla="*/ 2713866 w 3531775"/>
                <a:gd name="connsiteY3561" fmla="*/ 2377805 h 2810796"/>
                <a:gd name="connsiteX3562" fmla="*/ 2740822 w 3531775"/>
                <a:gd name="connsiteY3562" fmla="*/ 2386568 h 2810796"/>
                <a:gd name="connsiteX3563" fmla="*/ 2736345 w 3531775"/>
                <a:gd name="connsiteY3563" fmla="*/ 2381520 h 2810796"/>
                <a:gd name="connsiteX3564" fmla="*/ 2736631 w 3531775"/>
                <a:gd name="connsiteY3564" fmla="*/ 2373519 h 2810796"/>
                <a:gd name="connsiteX3565" fmla="*/ 2723582 w 3531775"/>
                <a:gd name="connsiteY3565" fmla="*/ 2367518 h 2810796"/>
                <a:gd name="connsiteX3566" fmla="*/ 2738917 w 3531775"/>
                <a:gd name="connsiteY3566" fmla="*/ 2365899 h 2810796"/>
                <a:gd name="connsiteX3567" fmla="*/ 2730916 w 3531775"/>
                <a:gd name="connsiteY3567" fmla="*/ 2357898 h 2810796"/>
                <a:gd name="connsiteX3568" fmla="*/ 2740727 w 3531775"/>
                <a:gd name="connsiteY3568" fmla="*/ 2359041 h 2810796"/>
                <a:gd name="connsiteX3569" fmla="*/ 2746061 w 3531775"/>
                <a:gd name="connsiteY3569" fmla="*/ 2353612 h 2810796"/>
                <a:gd name="connsiteX3570" fmla="*/ 2732916 w 3531775"/>
                <a:gd name="connsiteY3570" fmla="*/ 2349230 h 2810796"/>
                <a:gd name="connsiteX3571" fmla="*/ 2713866 w 3531775"/>
                <a:gd name="connsiteY3571" fmla="*/ 2377805 h 2810796"/>
                <a:gd name="connsiteX3572" fmla="*/ 2679100 w 3531775"/>
                <a:gd name="connsiteY3572" fmla="*/ 2399046 h 2810796"/>
                <a:gd name="connsiteX3573" fmla="*/ 2701769 w 3531775"/>
                <a:gd name="connsiteY3573" fmla="*/ 2407999 h 2810796"/>
                <a:gd name="connsiteX3574" fmla="*/ 2698150 w 3531775"/>
                <a:gd name="connsiteY3574" fmla="*/ 2403522 h 2810796"/>
                <a:gd name="connsiteX3575" fmla="*/ 2698721 w 3531775"/>
                <a:gd name="connsiteY3575" fmla="*/ 2396950 h 2810796"/>
                <a:gd name="connsiteX3576" fmla="*/ 2687673 w 3531775"/>
                <a:gd name="connsiteY3576" fmla="*/ 2391330 h 2810796"/>
                <a:gd name="connsiteX3577" fmla="*/ 2693578 w 3531775"/>
                <a:gd name="connsiteY3577" fmla="*/ 2390473 h 2810796"/>
                <a:gd name="connsiteX3578" fmla="*/ 2698531 w 3531775"/>
                <a:gd name="connsiteY3578" fmla="*/ 2388283 h 2810796"/>
                <a:gd name="connsiteX3579" fmla="*/ 2694245 w 3531775"/>
                <a:gd name="connsiteY3579" fmla="*/ 2383996 h 2810796"/>
                <a:gd name="connsiteX3580" fmla="*/ 2702722 w 3531775"/>
                <a:gd name="connsiteY3580" fmla="*/ 2385616 h 2810796"/>
                <a:gd name="connsiteX3581" fmla="*/ 2707580 w 3531775"/>
                <a:gd name="connsiteY3581" fmla="*/ 2381710 h 2810796"/>
                <a:gd name="connsiteX3582" fmla="*/ 2679100 w 3531775"/>
                <a:gd name="connsiteY3582" fmla="*/ 2399046 h 2810796"/>
                <a:gd name="connsiteX3583" fmla="*/ 2665098 w 3531775"/>
                <a:gd name="connsiteY3583" fmla="*/ 2351135 h 2810796"/>
                <a:gd name="connsiteX3584" fmla="*/ 2695769 w 3531775"/>
                <a:gd name="connsiteY3584" fmla="*/ 2361041 h 2810796"/>
                <a:gd name="connsiteX3585" fmla="*/ 2687292 w 3531775"/>
                <a:gd name="connsiteY3585" fmla="*/ 2345706 h 2810796"/>
                <a:gd name="connsiteX3586" fmla="*/ 2674528 w 3531775"/>
                <a:gd name="connsiteY3586" fmla="*/ 2338562 h 2810796"/>
                <a:gd name="connsiteX3587" fmla="*/ 2681862 w 3531775"/>
                <a:gd name="connsiteY3587" fmla="*/ 2336562 h 2810796"/>
                <a:gd name="connsiteX3588" fmla="*/ 2687768 w 3531775"/>
                <a:gd name="connsiteY3588" fmla="*/ 2332561 h 2810796"/>
                <a:gd name="connsiteX3589" fmla="*/ 2681672 w 3531775"/>
                <a:gd name="connsiteY3589" fmla="*/ 2326846 h 2810796"/>
                <a:gd name="connsiteX3590" fmla="*/ 2692626 w 3531775"/>
                <a:gd name="connsiteY3590" fmla="*/ 2327894 h 2810796"/>
                <a:gd name="connsiteX3591" fmla="*/ 2698055 w 3531775"/>
                <a:gd name="connsiteY3591" fmla="*/ 2321322 h 2810796"/>
                <a:gd name="connsiteX3592" fmla="*/ 2683196 w 3531775"/>
                <a:gd name="connsiteY3592" fmla="*/ 2316369 h 2810796"/>
                <a:gd name="connsiteX3593" fmla="*/ 2665098 w 3531775"/>
                <a:gd name="connsiteY3593" fmla="*/ 2351135 h 2810796"/>
                <a:gd name="connsiteX3594" fmla="*/ 2629379 w 3531775"/>
                <a:gd name="connsiteY3594" fmla="*/ 2379139 h 2810796"/>
                <a:gd name="connsiteX3595" fmla="*/ 2640428 w 3531775"/>
                <a:gd name="connsiteY3595" fmla="*/ 2384758 h 2810796"/>
                <a:gd name="connsiteX3596" fmla="*/ 2639571 w 3531775"/>
                <a:gd name="connsiteY3596" fmla="*/ 2379996 h 2810796"/>
                <a:gd name="connsiteX3597" fmla="*/ 2643953 w 3531775"/>
                <a:gd name="connsiteY3597" fmla="*/ 2375138 h 2810796"/>
                <a:gd name="connsiteX3598" fmla="*/ 2636523 w 3531775"/>
                <a:gd name="connsiteY3598" fmla="*/ 2366470 h 2810796"/>
                <a:gd name="connsiteX3599" fmla="*/ 2642715 w 3531775"/>
                <a:gd name="connsiteY3599" fmla="*/ 2368090 h 2810796"/>
                <a:gd name="connsiteX3600" fmla="*/ 2648810 w 3531775"/>
                <a:gd name="connsiteY3600" fmla="*/ 2368185 h 2810796"/>
                <a:gd name="connsiteX3601" fmla="*/ 2647096 w 3531775"/>
                <a:gd name="connsiteY3601" fmla="*/ 2363232 h 2810796"/>
                <a:gd name="connsiteX3602" fmla="*/ 2654526 w 3531775"/>
                <a:gd name="connsiteY3602" fmla="*/ 2367518 h 2810796"/>
                <a:gd name="connsiteX3603" fmla="*/ 2661574 w 3531775"/>
                <a:gd name="connsiteY3603" fmla="*/ 2366089 h 2810796"/>
                <a:gd name="connsiteX3604" fmla="*/ 2629379 w 3531775"/>
                <a:gd name="connsiteY3604" fmla="*/ 2379139 h 2810796"/>
                <a:gd name="connsiteX3605" fmla="*/ 2613282 w 3531775"/>
                <a:gd name="connsiteY3605" fmla="*/ 2338562 h 2810796"/>
                <a:gd name="connsiteX3606" fmla="*/ 2625284 w 3531775"/>
                <a:gd name="connsiteY3606" fmla="*/ 2339800 h 2810796"/>
                <a:gd name="connsiteX3607" fmla="*/ 2630903 w 3531775"/>
                <a:gd name="connsiteY3607" fmla="*/ 2334085 h 2810796"/>
                <a:gd name="connsiteX3608" fmla="*/ 2623093 w 3531775"/>
                <a:gd name="connsiteY3608" fmla="*/ 2323513 h 2810796"/>
                <a:gd name="connsiteX3609" fmla="*/ 2630237 w 3531775"/>
                <a:gd name="connsiteY3609" fmla="*/ 2325608 h 2810796"/>
                <a:gd name="connsiteX3610" fmla="*/ 2637285 w 3531775"/>
                <a:gd name="connsiteY3610" fmla="*/ 2325989 h 2810796"/>
                <a:gd name="connsiteX3611" fmla="*/ 2635857 w 3531775"/>
                <a:gd name="connsiteY3611" fmla="*/ 2319893 h 2810796"/>
                <a:gd name="connsiteX3612" fmla="*/ 2643953 w 3531775"/>
                <a:gd name="connsiteY3612" fmla="*/ 2325513 h 2810796"/>
                <a:gd name="connsiteX3613" fmla="*/ 2652240 w 3531775"/>
                <a:gd name="connsiteY3613" fmla="*/ 2323989 h 2810796"/>
                <a:gd name="connsiteX3614" fmla="*/ 2613282 w 3531775"/>
                <a:gd name="connsiteY3614" fmla="*/ 2338562 h 2810796"/>
                <a:gd name="connsiteX3615" fmla="*/ 2597852 w 3531775"/>
                <a:gd name="connsiteY3615" fmla="*/ 2281031 h 2810796"/>
                <a:gd name="connsiteX3616" fmla="*/ 2617759 w 3531775"/>
                <a:gd name="connsiteY3616" fmla="*/ 2295318 h 2810796"/>
                <a:gd name="connsiteX3617" fmla="*/ 2616330 w 3531775"/>
                <a:gd name="connsiteY3617" fmla="*/ 2282460 h 2810796"/>
                <a:gd name="connsiteX3618" fmla="*/ 2608996 w 3531775"/>
                <a:gd name="connsiteY3618" fmla="*/ 2274364 h 2810796"/>
                <a:gd name="connsiteX3619" fmla="*/ 2622331 w 3531775"/>
                <a:gd name="connsiteY3619" fmla="*/ 2276554 h 2810796"/>
                <a:gd name="connsiteX3620" fmla="*/ 2617950 w 3531775"/>
                <a:gd name="connsiteY3620" fmla="*/ 2267601 h 2810796"/>
                <a:gd name="connsiteX3621" fmla="*/ 2625855 w 3531775"/>
                <a:gd name="connsiteY3621" fmla="*/ 2271030 h 2810796"/>
                <a:gd name="connsiteX3622" fmla="*/ 2631951 w 3531775"/>
                <a:gd name="connsiteY3622" fmla="*/ 2267601 h 2810796"/>
                <a:gd name="connsiteX3623" fmla="*/ 2622236 w 3531775"/>
                <a:gd name="connsiteY3623" fmla="*/ 2260457 h 2810796"/>
                <a:gd name="connsiteX3624" fmla="*/ 2597852 w 3531775"/>
                <a:gd name="connsiteY3624" fmla="*/ 2281031 h 2810796"/>
                <a:gd name="connsiteX3625" fmla="*/ 2564038 w 3531775"/>
                <a:gd name="connsiteY3625" fmla="*/ 2337038 h 2810796"/>
                <a:gd name="connsiteX3626" fmla="*/ 2584517 w 3531775"/>
                <a:gd name="connsiteY3626" fmla="*/ 2343705 h 2810796"/>
                <a:gd name="connsiteX3627" fmla="*/ 2582707 w 3531775"/>
                <a:gd name="connsiteY3627" fmla="*/ 2335609 h 2810796"/>
                <a:gd name="connsiteX3628" fmla="*/ 2572610 w 3531775"/>
                <a:gd name="connsiteY3628" fmla="*/ 2327894 h 2810796"/>
                <a:gd name="connsiteX3629" fmla="*/ 2578897 w 3531775"/>
                <a:gd name="connsiteY3629" fmla="*/ 2327227 h 2810796"/>
                <a:gd name="connsiteX3630" fmla="*/ 2584041 w 3531775"/>
                <a:gd name="connsiteY3630" fmla="*/ 2324846 h 2810796"/>
                <a:gd name="connsiteX3631" fmla="*/ 2579278 w 3531775"/>
                <a:gd name="connsiteY3631" fmla="*/ 2319322 h 2810796"/>
                <a:gd name="connsiteX3632" fmla="*/ 2588327 w 3531775"/>
                <a:gd name="connsiteY3632" fmla="*/ 2321798 h 2810796"/>
                <a:gd name="connsiteX3633" fmla="*/ 2593280 w 3531775"/>
                <a:gd name="connsiteY3633" fmla="*/ 2317226 h 2810796"/>
                <a:gd name="connsiteX3634" fmla="*/ 2581088 w 3531775"/>
                <a:gd name="connsiteY3634" fmla="*/ 2310844 h 2810796"/>
                <a:gd name="connsiteX3635" fmla="*/ 2564038 w 3531775"/>
                <a:gd name="connsiteY3635" fmla="*/ 2337038 h 2810796"/>
                <a:gd name="connsiteX3636" fmla="*/ 2547655 w 3531775"/>
                <a:gd name="connsiteY3636" fmla="*/ 2292842 h 2810796"/>
                <a:gd name="connsiteX3637" fmla="*/ 2559085 w 3531775"/>
                <a:gd name="connsiteY3637" fmla="*/ 2295700 h 2810796"/>
                <a:gd name="connsiteX3638" fmla="*/ 2565467 w 3531775"/>
                <a:gd name="connsiteY3638" fmla="*/ 2290842 h 2810796"/>
                <a:gd name="connsiteX3639" fmla="*/ 2566610 w 3531775"/>
                <a:gd name="connsiteY3639" fmla="*/ 2289222 h 2810796"/>
                <a:gd name="connsiteX3640" fmla="*/ 2559371 w 3531775"/>
                <a:gd name="connsiteY3640" fmla="*/ 2279317 h 2810796"/>
                <a:gd name="connsiteX3641" fmla="*/ 2566038 w 3531775"/>
                <a:gd name="connsiteY3641" fmla="*/ 2282365 h 2810796"/>
                <a:gd name="connsiteX3642" fmla="*/ 2572896 w 3531775"/>
                <a:gd name="connsiteY3642" fmla="*/ 2283698 h 2810796"/>
                <a:gd name="connsiteX3643" fmla="*/ 2572325 w 3531775"/>
                <a:gd name="connsiteY3643" fmla="*/ 2277507 h 2810796"/>
                <a:gd name="connsiteX3644" fmla="*/ 2579468 w 3531775"/>
                <a:gd name="connsiteY3644" fmla="*/ 2284079 h 2810796"/>
                <a:gd name="connsiteX3645" fmla="*/ 2587755 w 3531775"/>
                <a:gd name="connsiteY3645" fmla="*/ 2283793 h 2810796"/>
                <a:gd name="connsiteX3646" fmla="*/ 2547655 w 3531775"/>
                <a:gd name="connsiteY3646" fmla="*/ 2292842 h 2810796"/>
                <a:gd name="connsiteX3647" fmla="*/ 2542131 w 3531775"/>
                <a:gd name="connsiteY3647" fmla="*/ 2205307 h 2810796"/>
                <a:gd name="connsiteX3648" fmla="*/ 2540797 w 3531775"/>
                <a:gd name="connsiteY3648" fmla="*/ 2199402 h 2810796"/>
                <a:gd name="connsiteX3649" fmla="*/ 2547655 w 3531775"/>
                <a:gd name="connsiteY3649" fmla="*/ 2204641 h 2810796"/>
                <a:gd name="connsiteX3650" fmla="*/ 2526224 w 3531775"/>
                <a:gd name="connsiteY3650" fmla="*/ 2191496 h 2810796"/>
                <a:gd name="connsiteX3651" fmla="*/ 2532415 w 3531775"/>
                <a:gd name="connsiteY3651" fmla="*/ 2219309 h 2810796"/>
                <a:gd name="connsiteX3652" fmla="*/ 2535273 w 3531775"/>
                <a:gd name="connsiteY3652" fmla="*/ 2212832 h 2810796"/>
                <a:gd name="connsiteX3653" fmla="*/ 2537749 w 3531775"/>
                <a:gd name="connsiteY3653" fmla="*/ 2211784 h 2810796"/>
                <a:gd name="connsiteX3654" fmla="*/ 2530319 w 3531775"/>
                <a:gd name="connsiteY3654" fmla="*/ 2203497 h 2810796"/>
                <a:gd name="connsiteX3655" fmla="*/ 2536320 w 3531775"/>
                <a:gd name="connsiteY3655" fmla="*/ 2205307 h 2810796"/>
                <a:gd name="connsiteX3656" fmla="*/ 2542131 w 3531775"/>
                <a:gd name="connsiteY3656" fmla="*/ 2205307 h 2810796"/>
                <a:gd name="connsiteX3657" fmla="*/ 2508031 w 3531775"/>
                <a:gd name="connsiteY3657" fmla="*/ 2303796 h 2810796"/>
                <a:gd name="connsiteX3658" fmla="*/ 2517366 w 3531775"/>
                <a:gd name="connsiteY3658" fmla="*/ 2306653 h 2810796"/>
                <a:gd name="connsiteX3659" fmla="*/ 2522700 w 3531775"/>
                <a:gd name="connsiteY3659" fmla="*/ 2303034 h 2810796"/>
                <a:gd name="connsiteX3660" fmla="*/ 2523652 w 3531775"/>
                <a:gd name="connsiteY3660" fmla="*/ 2301796 h 2810796"/>
                <a:gd name="connsiteX3661" fmla="*/ 2517842 w 3531775"/>
                <a:gd name="connsiteY3661" fmla="*/ 2293318 h 2810796"/>
                <a:gd name="connsiteX3662" fmla="*/ 2523271 w 3531775"/>
                <a:gd name="connsiteY3662" fmla="*/ 2296080 h 2810796"/>
                <a:gd name="connsiteX3663" fmla="*/ 2528986 w 3531775"/>
                <a:gd name="connsiteY3663" fmla="*/ 2297509 h 2810796"/>
                <a:gd name="connsiteX3664" fmla="*/ 2528605 w 3531775"/>
                <a:gd name="connsiteY3664" fmla="*/ 2292366 h 2810796"/>
                <a:gd name="connsiteX3665" fmla="*/ 2534415 w 3531775"/>
                <a:gd name="connsiteY3665" fmla="*/ 2298176 h 2810796"/>
                <a:gd name="connsiteX3666" fmla="*/ 2541368 w 3531775"/>
                <a:gd name="connsiteY3666" fmla="*/ 2298462 h 2810796"/>
                <a:gd name="connsiteX3667" fmla="*/ 2508031 w 3531775"/>
                <a:gd name="connsiteY3667" fmla="*/ 2303796 h 2810796"/>
                <a:gd name="connsiteX3668" fmla="*/ 2493077 w 3531775"/>
                <a:gd name="connsiteY3668" fmla="*/ 2250646 h 2810796"/>
                <a:gd name="connsiteX3669" fmla="*/ 2501744 w 3531775"/>
                <a:gd name="connsiteY3669" fmla="*/ 2260838 h 2810796"/>
                <a:gd name="connsiteX3670" fmla="*/ 2503650 w 3531775"/>
                <a:gd name="connsiteY3670" fmla="*/ 2255695 h 2810796"/>
                <a:gd name="connsiteX3671" fmla="*/ 2511269 w 3531775"/>
                <a:gd name="connsiteY3671" fmla="*/ 2252742 h 2810796"/>
                <a:gd name="connsiteX3672" fmla="*/ 2508126 w 3531775"/>
                <a:gd name="connsiteY3672" fmla="*/ 2240931 h 2810796"/>
                <a:gd name="connsiteX3673" fmla="*/ 2513936 w 3531775"/>
                <a:gd name="connsiteY3673" fmla="*/ 2245122 h 2810796"/>
                <a:gd name="connsiteX3674" fmla="*/ 2520509 w 3531775"/>
                <a:gd name="connsiteY3674" fmla="*/ 2247884 h 2810796"/>
                <a:gd name="connsiteX3675" fmla="*/ 2521557 w 3531775"/>
                <a:gd name="connsiteY3675" fmla="*/ 2242074 h 2810796"/>
                <a:gd name="connsiteX3676" fmla="*/ 2526986 w 3531775"/>
                <a:gd name="connsiteY3676" fmla="*/ 2249694 h 2810796"/>
                <a:gd name="connsiteX3677" fmla="*/ 2535368 w 3531775"/>
                <a:gd name="connsiteY3677" fmla="*/ 2251408 h 2810796"/>
                <a:gd name="connsiteX3678" fmla="*/ 2493077 w 3531775"/>
                <a:gd name="connsiteY3678" fmla="*/ 2250646 h 2810796"/>
                <a:gd name="connsiteX3679" fmla="*/ 2467550 w 3531775"/>
                <a:gd name="connsiteY3679" fmla="*/ 2270458 h 2810796"/>
                <a:gd name="connsiteX3680" fmla="*/ 2486600 w 3531775"/>
                <a:gd name="connsiteY3680" fmla="*/ 2278078 h 2810796"/>
                <a:gd name="connsiteX3681" fmla="*/ 2482885 w 3531775"/>
                <a:gd name="connsiteY3681" fmla="*/ 2273411 h 2810796"/>
                <a:gd name="connsiteX3682" fmla="*/ 2481837 w 3531775"/>
                <a:gd name="connsiteY3682" fmla="*/ 2265982 h 2810796"/>
                <a:gd name="connsiteX3683" fmla="*/ 2472217 w 3531775"/>
                <a:gd name="connsiteY3683" fmla="*/ 2260743 h 2810796"/>
                <a:gd name="connsiteX3684" fmla="*/ 2476503 w 3531775"/>
                <a:gd name="connsiteY3684" fmla="*/ 2259219 h 2810796"/>
                <a:gd name="connsiteX3685" fmla="*/ 2479837 w 3531775"/>
                <a:gd name="connsiteY3685" fmla="*/ 2256266 h 2810796"/>
                <a:gd name="connsiteX3686" fmla="*/ 2475646 w 3531775"/>
                <a:gd name="connsiteY3686" fmla="*/ 2251885 h 2810796"/>
                <a:gd name="connsiteX3687" fmla="*/ 2482504 w 3531775"/>
                <a:gd name="connsiteY3687" fmla="*/ 2252837 h 2810796"/>
                <a:gd name="connsiteX3688" fmla="*/ 2485457 w 3531775"/>
                <a:gd name="connsiteY3688" fmla="*/ 2247979 h 2810796"/>
                <a:gd name="connsiteX3689" fmla="*/ 2475646 w 3531775"/>
                <a:gd name="connsiteY3689" fmla="*/ 2243884 h 2810796"/>
                <a:gd name="connsiteX3690" fmla="*/ 2467550 w 3531775"/>
                <a:gd name="connsiteY3690" fmla="*/ 2270458 h 2810796"/>
                <a:gd name="connsiteX3691" fmla="*/ 2462883 w 3531775"/>
                <a:gd name="connsiteY3691" fmla="*/ 2216356 h 2810796"/>
                <a:gd name="connsiteX3692" fmla="*/ 2480313 w 3531775"/>
                <a:gd name="connsiteY3692" fmla="*/ 2235121 h 2810796"/>
                <a:gd name="connsiteX3693" fmla="*/ 2479266 w 3531775"/>
                <a:gd name="connsiteY3693" fmla="*/ 2228929 h 2810796"/>
                <a:gd name="connsiteX3694" fmla="*/ 2483361 w 3531775"/>
                <a:gd name="connsiteY3694" fmla="*/ 2222262 h 2810796"/>
                <a:gd name="connsiteX3695" fmla="*/ 2475456 w 3531775"/>
                <a:gd name="connsiteY3695" fmla="*/ 2211689 h 2810796"/>
                <a:gd name="connsiteX3696" fmla="*/ 2481837 w 3531775"/>
                <a:gd name="connsiteY3696" fmla="*/ 2213308 h 2810796"/>
                <a:gd name="connsiteX3697" fmla="*/ 2487933 w 3531775"/>
                <a:gd name="connsiteY3697" fmla="*/ 2213118 h 2810796"/>
                <a:gd name="connsiteX3698" fmla="*/ 2486028 w 3531775"/>
                <a:gd name="connsiteY3698" fmla="*/ 2206736 h 2810796"/>
                <a:gd name="connsiteX3699" fmla="*/ 2493648 w 3531775"/>
                <a:gd name="connsiteY3699" fmla="*/ 2212070 h 2810796"/>
                <a:gd name="connsiteX3700" fmla="*/ 2500697 w 3531775"/>
                <a:gd name="connsiteY3700" fmla="*/ 2209975 h 2810796"/>
                <a:gd name="connsiteX3701" fmla="*/ 2462883 w 3531775"/>
                <a:gd name="connsiteY3701" fmla="*/ 2216356 h 2810796"/>
                <a:gd name="connsiteX3702" fmla="*/ 2457644 w 3531775"/>
                <a:gd name="connsiteY3702" fmla="*/ 2145109 h 2810796"/>
                <a:gd name="connsiteX3703" fmla="*/ 2466311 w 3531775"/>
                <a:gd name="connsiteY3703" fmla="*/ 2150253 h 2810796"/>
                <a:gd name="connsiteX3704" fmla="*/ 2469264 w 3531775"/>
                <a:gd name="connsiteY3704" fmla="*/ 2140156 h 2810796"/>
                <a:gd name="connsiteX3705" fmla="*/ 2463359 w 3531775"/>
                <a:gd name="connsiteY3705" fmla="*/ 2131679 h 2810796"/>
                <a:gd name="connsiteX3706" fmla="*/ 2468312 w 3531775"/>
                <a:gd name="connsiteY3706" fmla="*/ 2133013 h 2810796"/>
                <a:gd name="connsiteX3707" fmla="*/ 2473169 w 3531775"/>
                <a:gd name="connsiteY3707" fmla="*/ 2132917 h 2810796"/>
                <a:gd name="connsiteX3708" fmla="*/ 2471836 w 3531775"/>
                <a:gd name="connsiteY3708" fmla="*/ 2127869 h 2810796"/>
                <a:gd name="connsiteX3709" fmla="*/ 2477742 w 3531775"/>
                <a:gd name="connsiteY3709" fmla="*/ 2132155 h 2810796"/>
                <a:gd name="connsiteX3710" fmla="*/ 2483361 w 3531775"/>
                <a:gd name="connsiteY3710" fmla="*/ 2130631 h 2810796"/>
                <a:gd name="connsiteX3711" fmla="*/ 2457644 w 3531775"/>
                <a:gd name="connsiteY3711" fmla="*/ 2145109 h 2810796"/>
                <a:gd name="connsiteX3712" fmla="*/ 2398113 w 3531775"/>
                <a:gd name="connsiteY3712" fmla="*/ 2093865 h 2810796"/>
                <a:gd name="connsiteX3713" fmla="*/ 2407733 w 3531775"/>
                <a:gd name="connsiteY3713" fmla="*/ 2100723 h 2810796"/>
                <a:gd name="connsiteX3714" fmla="*/ 2407638 w 3531775"/>
                <a:gd name="connsiteY3714" fmla="*/ 2095198 h 2810796"/>
                <a:gd name="connsiteX3715" fmla="*/ 2412495 w 3531775"/>
                <a:gd name="connsiteY3715" fmla="*/ 2089864 h 2810796"/>
                <a:gd name="connsiteX3716" fmla="*/ 2406494 w 3531775"/>
                <a:gd name="connsiteY3716" fmla="*/ 2079577 h 2810796"/>
                <a:gd name="connsiteX3717" fmla="*/ 2412305 w 3531775"/>
                <a:gd name="connsiteY3717" fmla="*/ 2081673 h 2810796"/>
                <a:gd name="connsiteX3718" fmla="*/ 2418115 w 3531775"/>
                <a:gd name="connsiteY3718" fmla="*/ 2082244 h 2810796"/>
                <a:gd name="connsiteX3719" fmla="*/ 2417067 w 3531775"/>
                <a:gd name="connsiteY3719" fmla="*/ 2076339 h 2810796"/>
                <a:gd name="connsiteX3720" fmla="*/ 2423544 w 3531775"/>
                <a:gd name="connsiteY3720" fmla="*/ 2082054 h 2810796"/>
                <a:gd name="connsiteX3721" fmla="*/ 2430497 w 3531775"/>
                <a:gd name="connsiteY3721" fmla="*/ 2081101 h 2810796"/>
                <a:gd name="connsiteX3722" fmla="*/ 2398113 w 3531775"/>
                <a:gd name="connsiteY3722" fmla="*/ 2093865 h 2810796"/>
                <a:gd name="connsiteX3723" fmla="*/ 2282384 w 3531775"/>
                <a:gd name="connsiteY3723" fmla="*/ 1952895 h 2810796"/>
                <a:gd name="connsiteX3724" fmla="*/ 2264001 w 3531775"/>
                <a:gd name="connsiteY3724" fmla="*/ 1975945 h 2810796"/>
                <a:gd name="connsiteX3725" fmla="*/ 2264763 w 3531775"/>
                <a:gd name="connsiteY3725" fmla="*/ 1964134 h 2810796"/>
                <a:gd name="connsiteX3726" fmla="*/ 2264381 w 3531775"/>
                <a:gd name="connsiteY3726" fmla="*/ 1961086 h 2810796"/>
                <a:gd name="connsiteX3727" fmla="*/ 2264572 w 3531775"/>
                <a:gd name="connsiteY3727" fmla="*/ 1956800 h 2810796"/>
                <a:gd name="connsiteX3728" fmla="*/ 2270382 w 3531775"/>
                <a:gd name="connsiteY3728" fmla="*/ 1956229 h 2810796"/>
                <a:gd name="connsiteX3729" fmla="*/ 2268096 w 3531775"/>
                <a:gd name="connsiteY3729" fmla="*/ 1950704 h 2810796"/>
                <a:gd name="connsiteX3730" fmla="*/ 2275621 w 3531775"/>
                <a:gd name="connsiteY3730" fmla="*/ 1954990 h 2810796"/>
                <a:gd name="connsiteX3731" fmla="*/ 2282384 w 3531775"/>
                <a:gd name="connsiteY3731" fmla="*/ 1952895 h 2810796"/>
                <a:gd name="connsiteX3732" fmla="*/ 2317245 w 3531775"/>
                <a:gd name="connsiteY3732" fmla="*/ 1975850 h 2810796"/>
                <a:gd name="connsiteX3733" fmla="*/ 2304482 w 3531775"/>
                <a:gd name="connsiteY3733" fmla="*/ 1994329 h 2810796"/>
                <a:gd name="connsiteX3734" fmla="*/ 2303434 w 3531775"/>
                <a:gd name="connsiteY3734" fmla="*/ 1990137 h 2810796"/>
                <a:gd name="connsiteX3735" fmla="*/ 2305910 w 3531775"/>
                <a:gd name="connsiteY3735" fmla="*/ 1985375 h 2810796"/>
                <a:gd name="connsiteX3736" fmla="*/ 2300767 w 3531775"/>
                <a:gd name="connsiteY3736" fmla="*/ 1980327 h 2810796"/>
                <a:gd name="connsiteX3737" fmla="*/ 2304196 w 3531775"/>
                <a:gd name="connsiteY3737" fmla="*/ 1979279 h 2810796"/>
                <a:gd name="connsiteX3738" fmla="*/ 2308482 w 3531775"/>
                <a:gd name="connsiteY3738" fmla="*/ 1978708 h 2810796"/>
                <a:gd name="connsiteX3739" fmla="*/ 2306672 w 3531775"/>
                <a:gd name="connsiteY3739" fmla="*/ 1974421 h 2810796"/>
                <a:gd name="connsiteX3740" fmla="*/ 2312388 w 3531775"/>
                <a:gd name="connsiteY3740" fmla="*/ 1977660 h 2810796"/>
                <a:gd name="connsiteX3741" fmla="*/ 2317245 w 3531775"/>
                <a:gd name="connsiteY3741" fmla="*/ 1975850 h 2810796"/>
                <a:gd name="connsiteX3742" fmla="*/ 2354393 w 3531775"/>
                <a:gd name="connsiteY3742" fmla="*/ 2060718 h 2810796"/>
                <a:gd name="connsiteX3743" fmla="*/ 2361441 w 3531775"/>
                <a:gd name="connsiteY3743" fmla="*/ 2067862 h 2810796"/>
                <a:gd name="connsiteX3744" fmla="*/ 2362489 w 3531775"/>
                <a:gd name="connsiteY3744" fmla="*/ 2063575 h 2810796"/>
                <a:gd name="connsiteX3745" fmla="*/ 2367823 w 3531775"/>
                <a:gd name="connsiteY3745" fmla="*/ 2060432 h 2810796"/>
                <a:gd name="connsiteX3746" fmla="*/ 2364584 w 3531775"/>
                <a:gd name="connsiteY3746" fmla="*/ 2051288 h 2810796"/>
                <a:gd name="connsiteX3747" fmla="*/ 2369252 w 3531775"/>
                <a:gd name="connsiteY3747" fmla="*/ 2054050 h 2810796"/>
                <a:gd name="connsiteX3748" fmla="*/ 2374300 w 3531775"/>
                <a:gd name="connsiteY3748" fmla="*/ 2055670 h 2810796"/>
                <a:gd name="connsiteX3749" fmla="*/ 2374586 w 3531775"/>
                <a:gd name="connsiteY3749" fmla="*/ 2050907 h 2810796"/>
                <a:gd name="connsiteX3750" fmla="*/ 2379158 w 3531775"/>
                <a:gd name="connsiteY3750" fmla="*/ 2056622 h 2810796"/>
                <a:gd name="connsiteX3751" fmla="*/ 2385444 w 3531775"/>
                <a:gd name="connsiteY3751" fmla="*/ 2057289 h 2810796"/>
                <a:gd name="connsiteX3752" fmla="*/ 2354393 w 3531775"/>
                <a:gd name="connsiteY3752" fmla="*/ 2060718 h 2810796"/>
                <a:gd name="connsiteX3753" fmla="*/ 2343630 w 3531775"/>
                <a:gd name="connsiteY3753" fmla="*/ 2026904 h 2810796"/>
                <a:gd name="connsiteX3754" fmla="*/ 2346773 w 3531775"/>
                <a:gd name="connsiteY3754" fmla="*/ 2021665 h 2810796"/>
                <a:gd name="connsiteX3755" fmla="*/ 2347249 w 3531775"/>
                <a:gd name="connsiteY3755" fmla="*/ 2020141 h 2810796"/>
                <a:gd name="connsiteX3756" fmla="*/ 2340391 w 3531775"/>
                <a:gd name="connsiteY3756" fmla="*/ 2013569 h 2810796"/>
                <a:gd name="connsiteX3757" fmla="*/ 2345439 w 3531775"/>
                <a:gd name="connsiteY3757" fmla="*/ 2014617 h 2810796"/>
                <a:gd name="connsiteX3758" fmla="*/ 2350297 w 3531775"/>
                <a:gd name="connsiteY3758" fmla="*/ 2014331 h 2810796"/>
                <a:gd name="connsiteX3759" fmla="*/ 2348583 w 3531775"/>
                <a:gd name="connsiteY3759" fmla="*/ 2009378 h 2810796"/>
                <a:gd name="connsiteX3760" fmla="*/ 2354774 w 3531775"/>
                <a:gd name="connsiteY3760" fmla="*/ 2013474 h 2810796"/>
                <a:gd name="connsiteX3761" fmla="*/ 2360298 w 3531775"/>
                <a:gd name="connsiteY3761" fmla="*/ 2011759 h 2810796"/>
                <a:gd name="connsiteX3762" fmla="*/ 2352964 w 3531775"/>
                <a:gd name="connsiteY3762" fmla="*/ 2004139 h 2810796"/>
                <a:gd name="connsiteX3763" fmla="*/ 2335819 w 3531775"/>
                <a:gd name="connsiteY3763" fmla="*/ 2027190 h 2810796"/>
                <a:gd name="connsiteX3764" fmla="*/ 2343630 w 3531775"/>
                <a:gd name="connsiteY3764" fmla="*/ 2026904 h 2810796"/>
                <a:gd name="connsiteX3765" fmla="*/ 2306387 w 3531775"/>
                <a:gd name="connsiteY3765" fmla="*/ 2061480 h 2810796"/>
                <a:gd name="connsiteX3766" fmla="*/ 2322293 w 3531775"/>
                <a:gd name="connsiteY3766" fmla="*/ 2078244 h 2810796"/>
                <a:gd name="connsiteX3767" fmla="*/ 2321531 w 3531775"/>
                <a:gd name="connsiteY3767" fmla="*/ 2072433 h 2810796"/>
                <a:gd name="connsiteX3768" fmla="*/ 2325627 w 3531775"/>
                <a:gd name="connsiteY3768" fmla="*/ 2066052 h 2810796"/>
                <a:gd name="connsiteX3769" fmla="*/ 2318293 w 3531775"/>
                <a:gd name="connsiteY3769" fmla="*/ 2056336 h 2810796"/>
                <a:gd name="connsiteX3770" fmla="*/ 2324294 w 3531775"/>
                <a:gd name="connsiteY3770" fmla="*/ 2057575 h 2810796"/>
                <a:gd name="connsiteX3771" fmla="*/ 2330104 w 3531775"/>
                <a:gd name="connsiteY3771" fmla="*/ 2057193 h 2810796"/>
                <a:gd name="connsiteX3772" fmla="*/ 2328294 w 3531775"/>
                <a:gd name="connsiteY3772" fmla="*/ 2051097 h 2810796"/>
                <a:gd name="connsiteX3773" fmla="*/ 2335533 w 3531775"/>
                <a:gd name="connsiteY3773" fmla="*/ 2055955 h 2810796"/>
                <a:gd name="connsiteX3774" fmla="*/ 2342296 w 3531775"/>
                <a:gd name="connsiteY3774" fmla="*/ 2053860 h 2810796"/>
                <a:gd name="connsiteX3775" fmla="*/ 2333723 w 3531775"/>
                <a:gd name="connsiteY3775" fmla="*/ 2044620 h 2810796"/>
                <a:gd name="connsiteX3776" fmla="*/ 2306387 w 3531775"/>
                <a:gd name="connsiteY3776" fmla="*/ 2061480 h 2810796"/>
                <a:gd name="connsiteX3777" fmla="*/ 2301624 w 3531775"/>
                <a:gd name="connsiteY3777" fmla="*/ 2019475 h 2810796"/>
                <a:gd name="connsiteX3778" fmla="*/ 2298005 w 3531775"/>
                <a:gd name="connsiteY3778" fmla="*/ 2012807 h 2810796"/>
                <a:gd name="connsiteX3779" fmla="*/ 2307244 w 3531775"/>
                <a:gd name="connsiteY3779" fmla="*/ 2016712 h 2810796"/>
                <a:gd name="connsiteX3780" fmla="*/ 2314102 w 3531775"/>
                <a:gd name="connsiteY3780" fmla="*/ 2012521 h 2810796"/>
                <a:gd name="connsiteX3781" fmla="*/ 2279622 w 3531775"/>
                <a:gd name="connsiteY3781" fmla="*/ 2008902 h 2810796"/>
                <a:gd name="connsiteX3782" fmla="*/ 2296290 w 3531775"/>
                <a:gd name="connsiteY3782" fmla="*/ 2039667 h 2810796"/>
                <a:gd name="connsiteX3783" fmla="*/ 2297052 w 3531775"/>
                <a:gd name="connsiteY3783" fmla="*/ 2030809 h 2810796"/>
                <a:gd name="connsiteX3784" fmla="*/ 2299243 w 3531775"/>
                <a:gd name="connsiteY3784" fmla="*/ 2028714 h 2810796"/>
                <a:gd name="connsiteX3785" fmla="*/ 2288575 w 3531775"/>
                <a:gd name="connsiteY3785" fmla="*/ 2021475 h 2810796"/>
                <a:gd name="connsiteX3786" fmla="*/ 2295433 w 3531775"/>
                <a:gd name="connsiteY3786" fmla="*/ 2021379 h 2810796"/>
                <a:gd name="connsiteX3787" fmla="*/ 2301624 w 3531775"/>
                <a:gd name="connsiteY3787" fmla="*/ 2019475 h 2810796"/>
                <a:gd name="connsiteX3788" fmla="*/ 2273716 w 3531775"/>
                <a:gd name="connsiteY3788" fmla="*/ 2071862 h 2810796"/>
                <a:gd name="connsiteX3789" fmla="*/ 2286289 w 3531775"/>
                <a:gd name="connsiteY3789" fmla="*/ 2084721 h 2810796"/>
                <a:gd name="connsiteX3790" fmla="*/ 2288861 w 3531775"/>
                <a:gd name="connsiteY3790" fmla="*/ 2074910 h 2810796"/>
                <a:gd name="connsiteX3791" fmla="*/ 2283051 w 3531775"/>
                <a:gd name="connsiteY3791" fmla="*/ 2067385 h 2810796"/>
                <a:gd name="connsiteX3792" fmla="*/ 2287813 w 3531775"/>
                <a:gd name="connsiteY3792" fmla="*/ 2068147 h 2810796"/>
                <a:gd name="connsiteX3793" fmla="*/ 2292385 w 3531775"/>
                <a:gd name="connsiteY3793" fmla="*/ 2067671 h 2810796"/>
                <a:gd name="connsiteX3794" fmla="*/ 2290956 w 3531775"/>
                <a:gd name="connsiteY3794" fmla="*/ 2062908 h 2810796"/>
                <a:gd name="connsiteX3795" fmla="*/ 2296671 w 3531775"/>
                <a:gd name="connsiteY3795" fmla="*/ 2066528 h 2810796"/>
                <a:gd name="connsiteX3796" fmla="*/ 2302005 w 3531775"/>
                <a:gd name="connsiteY3796" fmla="*/ 2064623 h 2810796"/>
                <a:gd name="connsiteX3797" fmla="*/ 2295243 w 3531775"/>
                <a:gd name="connsiteY3797" fmla="*/ 2057575 h 2810796"/>
                <a:gd name="connsiteX3798" fmla="*/ 2273716 w 3531775"/>
                <a:gd name="connsiteY3798" fmla="*/ 2071862 h 2810796"/>
                <a:gd name="connsiteX3799" fmla="*/ 2239140 w 3531775"/>
                <a:gd name="connsiteY3799" fmla="*/ 2040525 h 2810796"/>
                <a:gd name="connsiteX3800" fmla="*/ 2249713 w 3531775"/>
                <a:gd name="connsiteY3800" fmla="*/ 2046716 h 2810796"/>
                <a:gd name="connsiteX3801" fmla="*/ 2252571 w 3531775"/>
                <a:gd name="connsiteY3801" fmla="*/ 2040620 h 2810796"/>
                <a:gd name="connsiteX3802" fmla="*/ 2246951 w 3531775"/>
                <a:gd name="connsiteY3802" fmla="*/ 2035953 h 2810796"/>
                <a:gd name="connsiteX3803" fmla="*/ 2251047 w 3531775"/>
                <a:gd name="connsiteY3803" fmla="*/ 2036238 h 2810796"/>
                <a:gd name="connsiteX3804" fmla="*/ 2254952 w 3531775"/>
                <a:gd name="connsiteY3804" fmla="*/ 2035381 h 2810796"/>
                <a:gd name="connsiteX3805" fmla="*/ 2253523 w 3531775"/>
                <a:gd name="connsiteY3805" fmla="*/ 2031381 h 2810796"/>
                <a:gd name="connsiteX3806" fmla="*/ 2258571 w 3531775"/>
                <a:gd name="connsiteY3806" fmla="*/ 2034143 h 2810796"/>
                <a:gd name="connsiteX3807" fmla="*/ 2263048 w 3531775"/>
                <a:gd name="connsiteY3807" fmla="*/ 2032143 h 2810796"/>
                <a:gd name="connsiteX3808" fmla="*/ 2239140 w 3531775"/>
                <a:gd name="connsiteY3808" fmla="*/ 2040525 h 2810796"/>
                <a:gd name="connsiteX3809" fmla="*/ 2239521 w 3531775"/>
                <a:gd name="connsiteY3809" fmla="*/ 2011474 h 2810796"/>
                <a:gd name="connsiteX3810" fmla="*/ 2248380 w 3531775"/>
                <a:gd name="connsiteY3810" fmla="*/ 2018236 h 2810796"/>
                <a:gd name="connsiteX3811" fmla="*/ 2249142 w 3531775"/>
                <a:gd name="connsiteY3811" fmla="*/ 2012997 h 2810796"/>
                <a:gd name="connsiteX3812" fmla="*/ 2254952 w 3531775"/>
                <a:gd name="connsiteY3812" fmla="*/ 2008140 h 2810796"/>
                <a:gd name="connsiteX3813" fmla="*/ 2249999 w 3531775"/>
                <a:gd name="connsiteY3813" fmla="*/ 1998138 h 2810796"/>
                <a:gd name="connsiteX3814" fmla="*/ 2255809 w 3531775"/>
                <a:gd name="connsiteY3814" fmla="*/ 2000425 h 2810796"/>
                <a:gd name="connsiteX3815" fmla="*/ 2261905 w 3531775"/>
                <a:gd name="connsiteY3815" fmla="*/ 2001282 h 2810796"/>
                <a:gd name="connsiteX3816" fmla="*/ 2261619 w 3531775"/>
                <a:gd name="connsiteY3816" fmla="*/ 1995567 h 2810796"/>
                <a:gd name="connsiteX3817" fmla="*/ 2267715 w 3531775"/>
                <a:gd name="connsiteY3817" fmla="*/ 2001377 h 2810796"/>
                <a:gd name="connsiteX3818" fmla="*/ 2275240 w 3531775"/>
                <a:gd name="connsiteY3818" fmla="*/ 2001091 h 2810796"/>
                <a:gd name="connsiteX3819" fmla="*/ 2239521 w 3531775"/>
                <a:gd name="connsiteY3819" fmla="*/ 2011474 h 2810796"/>
                <a:gd name="connsiteX3820" fmla="*/ 2200659 w 3531775"/>
                <a:gd name="connsiteY3820" fmla="*/ 2018427 h 2810796"/>
                <a:gd name="connsiteX3821" fmla="*/ 2214471 w 3531775"/>
                <a:gd name="connsiteY3821" fmla="*/ 2031000 h 2810796"/>
                <a:gd name="connsiteX3822" fmla="*/ 2215804 w 3531775"/>
                <a:gd name="connsiteY3822" fmla="*/ 2019570 h 2810796"/>
                <a:gd name="connsiteX3823" fmla="*/ 2210851 w 3531775"/>
                <a:gd name="connsiteY3823" fmla="*/ 2012236 h 2810796"/>
                <a:gd name="connsiteX3824" fmla="*/ 2216090 w 3531775"/>
                <a:gd name="connsiteY3824" fmla="*/ 2012616 h 2810796"/>
                <a:gd name="connsiteX3825" fmla="*/ 2221233 w 3531775"/>
                <a:gd name="connsiteY3825" fmla="*/ 2011569 h 2810796"/>
                <a:gd name="connsiteX3826" fmla="*/ 2219519 w 3531775"/>
                <a:gd name="connsiteY3826" fmla="*/ 2006520 h 2810796"/>
                <a:gd name="connsiteX3827" fmla="*/ 2225996 w 3531775"/>
                <a:gd name="connsiteY3827" fmla="*/ 2010045 h 2810796"/>
                <a:gd name="connsiteX3828" fmla="*/ 2231997 w 3531775"/>
                <a:gd name="connsiteY3828" fmla="*/ 2007568 h 2810796"/>
                <a:gd name="connsiteX3829" fmla="*/ 2200659 w 3531775"/>
                <a:gd name="connsiteY3829" fmla="*/ 2018427 h 2810796"/>
                <a:gd name="connsiteX3830" fmla="*/ 2200755 w 3531775"/>
                <a:gd name="connsiteY3830" fmla="*/ 1980422 h 2810796"/>
                <a:gd name="connsiteX3831" fmla="*/ 2218471 w 3531775"/>
                <a:gd name="connsiteY3831" fmla="*/ 1992042 h 2810796"/>
                <a:gd name="connsiteX3832" fmla="*/ 2216756 w 3531775"/>
                <a:gd name="connsiteY3832" fmla="*/ 1986804 h 2810796"/>
                <a:gd name="connsiteX3833" fmla="*/ 2219328 w 3531775"/>
                <a:gd name="connsiteY3833" fmla="*/ 1979755 h 2810796"/>
                <a:gd name="connsiteX3834" fmla="*/ 2210565 w 3531775"/>
                <a:gd name="connsiteY3834" fmla="*/ 1972421 h 2810796"/>
                <a:gd name="connsiteX3835" fmla="*/ 2216376 w 3531775"/>
                <a:gd name="connsiteY3835" fmla="*/ 1972135 h 2810796"/>
                <a:gd name="connsiteX3836" fmla="*/ 2221709 w 3531775"/>
                <a:gd name="connsiteY3836" fmla="*/ 1970325 h 2810796"/>
                <a:gd name="connsiteX3837" fmla="*/ 2218757 w 3531775"/>
                <a:gd name="connsiteY3837" fmla="*/ 1965087 h 2810796"/>
                <a:gd name="connsiteX3838" fmla="*/ 2226567 w 3531775"/>
                <a:gd name="connsiteY3838" fmla="*/ 1967944 h 2810796"/>
                <a:gd name="connsiteX3839" fmla="*/ 2232473 w 3531775"/>
                <a:gd name="connsiteY3839" fmla="*/ 1964420 h 2810796"/>
                <a:gd name="connsiteX3840" fmla="*/ 2222472 w 3531775"/>
                <a:gd name="connsiteY3840" fmla="*/ 1957657 h 2810796"/>
                <a:gd name="connsiteX3841" fmla="*/ 2200755 w 3531775"/>
                <a:gd name="connsiteY3841" fmla="*/ 1980422 h 2810796"/>
                <a:gd name="connsiteX3842" fmla="*/ 2199707 w 3531775"/>
                <a:gd name="connsiteY3842" fmla="*/ 1941274 h 2810796"/>
                <a:gd name="connsiteX3843" fmla="*/ 2208279 w 3531775"/>
                <a:gd name="connsiteY3843" fmla="*/ 1945656 h 2810796"/>
                <a:gd name="connsiteX3844" fmla="*/ 2211994 w 3531775"/>
                <a:gd name="connsiteY3844" fmla="*/ 1936797 h 2810796"/>
                <a:gd name="connsiteX3845" fmla="*/ 2206089 w 3531775"/>
                <a:gd name="connsiteY3845" fmla="*/ 1929368 h 2810796"/>
                <a:gd name="connsiteX3846" fmla="*/ 2211327 w 3531775"/>
                <a:gd name="connsiteY3846" fmla="*/ 1930511 h 2810796"/>
                <a:gd name="connsiteX3847" fmla="*/ 2216566 w 3531775"/>
                <a:gd name="connsiteY3847" fmla="*/ 1930511 h 2810796"/>
                <a:gd name="connsiteX3848" fmla="*/ 2215328 w 3531775"/>
                <a:gd name="connsiteY3848" fmla="*/ 1925939 h 2810796"/>
                <a:gd name="connsiteX3849" fmla="*/ 2221519 w 3531775"/>
                <a:gd name="connsiteY3849" fmla="*/ 1929940 h 2810796"/>
                <a:gd name="connsiteX3850" fmla="*/ 2227710 w 3531775"/>
                <a:gd name="connsiteY3850" fmla="*/ 1928892 h 2810796"/>
                <a:gd name="connsiteX3851" fmla="*/ 2199707 w 3531775"/>
                <a:gd name="connsiteY3851" fmla="*/ 1941274 h 2810796"/>
                <a:gd name="connsiteX3852" fmla="*/ 2168560 w 3531775"/>
                <a:gd name="connsiteY3852" fmla="*/ 2004425 h 2810796"/>
                <a:gd name="connsiteX3853" fmla="*/ 2175323 w 3531775"/>
                <a:gd name="connsiteY3853" fmla="*/ 2007949 h 2810796"/>
                <a:gd name="connsiteX3854" fmla="*/ 2179038 w 3531775"/>
                <a:gd name="connsiteY3854" fmla="*/ 1999091 h 2810796"/>
                <a:gd name="connsiteX3855" fmla="*/ 2174656 w 3531775"/>
                <a:gd name="connsiteY3855" fmla="*/ 1992328 h 2810796"/>
                <a:gd name="connsiteX3856" fmla="*/ 2178942 w 3531775"/>
                <a:gd name="connsiteY3856" fmla="*/ 1992995 h 2810796"/>
                <a:gd name="connsiteX3857" fmla="*/ 2183324 w 3531775"/>
                <a:gd name="connsiteY3857" fmla="*/ 1992614 h 2810796"/>
                <a:gd name="connsiteX3858" fmla="*/ 2182657 w 3531775"/>
                <a:gd name="connsiteY3858" fmla="*/ 1988328 h 2810796"/>
                <a:gd name="connsiteX3859" fmla="*/ 2187515 w 3531775"/>
                <a:gd name="connsiteY3859" fmla="*/ 1991757 h 2810796"/>
                <a:gd name="connsiteX3860" fmla="*/ 2192849 w 3531775"/>
                <a:gd name="connsiteY3860" fmla="*/ 1990233 h 2810796"/>
                <a:gd name="connsiteX3861" fmla="*/ 2168560 w 3531775"/>
                <a:gd name="connsiteY3861" fmla="*/ 2004425 h 2810796"/>
                <a:gd name="connsiteX3862" fmla="*/ 2155511 w 3531775"/>
                <a:gd name="connsiteY3862" fmla="*/ 1962610 h 2810796"/>
                <a:gd name="connsiteX3863" fmla="*/ 2173894 w 3531775"/>
                <a:gd name="connsiteY3863" fmla="*/ 1970992 h 2810796"/>
                <a:gd name="connsiteX3864" fmla="*/ 2171513 w 3531775"/>
                <a:gd name="connsiteY3864" fmla="*/ 1966134 h 2810796"/>
                <a:gd name="connsiteX3865" fmla="*/ 2172942 w 3531775"/>
                <a:gd name="connsiteY3865" fmla="*/ 1958895 h 2810796"/>
                <a:gd name="connsiteX3866" fmla="*/ 2163512 w 3531775"/>
                <a:gd name="connsiteY3866" fmla="*/ 1953180 h 2810796"/>
                <a:gd name="connsiteX3867" fmla="*/ 2169036 w 3531775"/>
                <a:gd name="connsiteY3867" fmla="*/ 1951847 h 2810796"/>
                <a:gd name="connsiteX3868" fmla="*/ 2173894 w 3531775"/>
                <a:gd name="connsiteY3868" fmla="*/ 1949180 h 2810796"/>
                <a:gd name="connsiteX3869" fmla="*/ 2170275 w 3531775"/>
                <a:gd name="connsiteY3869" fmla="*/ 1944513 h 2810796"/>
                <a:gd name="connsiteX3870" fmla="*/ 2178180 w 3531775"/>
                <a:gd name="connsiteY3870" fmla="*/ 1946132 h 2810796"/>
                <a:gd name="connsiteX3871" fmla="*/ 2183419 w 3531775"/>
                <a:gd name="connsiteY3871" fmla="*/ 1941750 h 2810796"/>
                <a:gd name="connsiteX3872" fmla="*/ 2155511 w 3531775"/>
                <a:gd name="connsiteY3872" fmla="*/ 1962610 h 2810796"/>
                <a:gd name="connsiteX3873" fmla="*/ 2156177 w 3531775"/>
                <a:gd name="connsiteY3873" fmla="*/ 1913937 h 2810796"/>
                <a:gd name="connsiteX3874" fmla="*/ 2171513 w 3531775"/>
                <a:gd name="connsiteY3874" fmla="*/ 1916700 h 2810796"/>
                <a:gd name="connsiteX3875" fmla="*/ 2167226 w 3531775"/>
                <a:gd name="connsiteY3875" fmla="*/ 1913271 h 2810796"/>
                <a:gd name="connsiteX3876" fmla="*/ 2172275 w 3531775"/>
                <a:gd name="connsiteY3876" fmla="*/ 1910794 h 2810796"/>
                <a:gd name="connsiteX3877" fmla="*/ 2163035 w 3531775"/>
                <a:gd name="connsiteY3877" fmla="*/ 1906222 h 2810796"/>
                <a:gd name="connsiteX3878" fmla="*/ 2174275 w 3531775"/>
                <a:gd name="connsiteY3878" fmla="*/ 1905270 h 2810796"/>
                <a:gd name="connsiteX3879" fmla="*/ 2168560 w 3531775"/>
                <a:gd name="connsiteY3879" fmla="*/ 1899174 h 2810796"/>
                <a:gd name="connsiteX3880" fmla="*/ 2175989 w 3531775"/>
                <a:gd name="connsiteY3880" fmla="*/ 1900317 h 2810796"/>
                <a:gd name="connsiteX3881" fmla="*/ 2180371 w 3531775"/>
                <a:gd name="connsiteY3881" fmla="*/ 1896697 h 2810796"/>
                <a:gd name="connsiteX3882" fmla="*/ 2156177 w 3531775"/>
                <a:gd name="connsiteY3882" fmla="*/ 1913937 h 2810796"/>
                <a:gd name="connsiteX3883" fmla="*/ 1713074 w 3531775"/>
                <a:gd name="connsiteY3883" fmla="*/ 2275316 h 2810796"/>
                <a:gd name="connsiteX3884" fmla="*/ 1708883 w 3531775"/>
                <a:gd name="connsiteY3884" fmla="*/ 2277412 h 2810796"/>
                <a:gd name="connsiteX3885" fmla="*/ 1703549 w 3531775"/>
                <a:gd name="connsiteY3885" fmla="*/ 2275792 h 2810796"/>
                <a:gd name="connsiteX3886" fmla="*/ 1702121 w 3531775"/>
                <a:gd name="connsiteY3886" fmla="*/ 2275792 h 2810796"/>
                <a:gd name="connsiteX3887" fmla="*/ 1698977 w 3531775"/>
                <a:gd name="connsiteY3887" fmla="*/ 2282460 h 2810796"/>
                <a:gd name="connsiteX3888" fmla="*/ 1697454 w 3531775"/>
                <a:gd name="connsiteY3888" fmla="*/ 2278936 h 2810796"/>
                <a:gd name="connsiteX3889" fmla="*/ 1696406 w 3531775"/>
                <a:gd name="connsiteY3889" fmla="*/ 2274459 h 2810796"/>
                <a:gd name="connsiteX3890" fmla="*/ 1692215 w 3531775"/>
                <a:gd name="connsiteY3890" fmla="*/ 2277316 h 2810796"/>
                <a:gd name="connsiteX3891" fmla="*/ 1694786 w 3531775"/>
                <a:gd name="connsiteY3891" fmla="*/ 2270554 h 2810796"/>
                <a:gd name="connsiteX3892" fmla="*/ 1692119 w 3531775"/>
                <a:gd name="connsiteY3892" fmla="*/ 2265982 h 2810796"/>
                <a:gd name="connsiteX3893" fmla="*/ 1713074 w 3531775"/>
                <a:gd name="connsiteY3893" fmla="*/ 2275316 h 2810796"/>
                <a:gd name="connsiteX3894" fmla="*/ 1714694 w 3531775"/>
                <a:gd name="connsiteY3894" fmla="*/ 2323989 h 2810796"/>
                <a:gd name="connsiteX3895" fmla="*/ 1709455 w 3531775"/>
                <a:gd name="connsiteY3895" fmla="*/ 2325989 h 2810796"/>
                <a:gd name="connsiteX3896" fmla="*/ 1707169 w 3531775"/>
                <a:gd name="connsiteY3896" fmla="*/ 2320179 h 2810796"/>
                <a:gd name="connsiteX3897" fmla="*/ 1701168 w 3531775"/>
                <a:gd name="connsiteY3897" fmla="*/ 2325322 h 2810796"/>
                <a:gd name="connsiteX3898" fmla="*/ 1704216 w 3531775"/>
                <a:gd name="connsiteY3898" fmla="*/ 2315226 h 2810796"/>
                <a:gd name="connsiteX3899" fmla="*/ 1699739 w 3531775"/>
                <a:gd name="connsiteY3899" fmla="*/ 2309511 h 2810796"/>
                <a:gd name="connsiteX3900" fmla="*/ 1719075 w 3531775"/>
                <a:gd name="connsiteY3900" fmla="*/ 2342658 h 2810796"/>
                <a:gd name="connsiteX3901" fmla="*/ 1726790 w 3531775"/>
                <a:gd name="connsiteY3901" fmla="*/ 2320274 h 2810796"/>
                <a:gd name="connsiteX3902" fmla="*/ 1718408 w 3531775"/>
                <a:gd name="connsiteY3902" fmla="*/ 2321893 h 2810796"/>
                <a:gd name="connsiteX3903" fmla="*/ 1714694 w 3531775"/>
                <a:gd name="connsiteY3903" fmla="*/ 2323989 h 2810796"/>
                <a:gd name="connsiteX3904" fmla="*/ 1747745 w 3531775"/>
                <a:gd name="connsiteY3904" fmla="*/ 2282936 h 2810796"/>
                <a:gd name="connsiteX3905" fmla="*/ 1739840 w 3531775"/>
                <a:gd name="connsiteY3905" fmla="*/ 2293318 h 2810796"/>
                <a:gd name="connsiteX3906" fmla="*/ 1740125 w 3531775"/>
                <a:gd name="connsiteY3906" fmla="*/ 2287032 h 2810796"/>
                <a:gd name="connsiteX3907" fmla="*/ 1738792 w 3531775"/>
                <a:gd name="connsiteY3907" fmla="*/ 2281412 h 2810796"/>
                <a:gd name="connsiteX3908" fmla="*/ 1736792 w 3531775"/>
                <a:gd name="connsiteY3908" fmla="*/ 2276554 h 2810796"/>
                <a:gd name="connsiteX3909" fmla="*/ 1729458 w 3531775"/>
                <a:gd name="connsiteY3909" fmla="*/ 2302176 h 2810796"/>
                <a:gd name="connsiteX3910" fmla="*/ 1759556 w 3531775"/>
                <a:gd name="connsiteY3910" fmla="*/ 2282079 h 2810796"/>
                <a:gd name="connsiteX3911" fmla="*/ 1754318 w 3531775"/>
                <a:gd name="connsiteY3911" fmla="*/ 2284841 h 2810796"/>
                <a:gd name="connsiteX3912" fmla="*/ 1747745 w 3531775"/>
                <a:gd name="connsiteY3912" fmla="*/ 2282936 h 2810796"/>
                <a:gd name="connsiteX3913" fmla="*/ 1728124 w 3531775"/>
                <a:gd name="connsiteY3913" fmla="*/ 2228929 h 2810796"/>
                <a:gd name="connsiteX3914" fmla="*/ 1742697 w 3531775"/>
                <a:gd name="connsiteY3914" fmla="*/ 2248075 h 2810796"/>
                <a:gd name="connsiteX3915" fmla="*/ 1734696 w 3531775"/>
                <a:gd name="connsiteY3915" fmla="*/ 2244455 h 2810796"/>
                <a:gd name="connsiteX3916" fmla="*/ 1733458 w 3531775"/>
                <a:gd name="connsiteY3916" fmla="*/ 2243788 h 2810796"/>
                <a:gd name="connsiteX3917" fmla="*/ 1727171 w 3531775"/>
                <a:gd name="connsiteY3917" fmla="*/ 2250361 h 2810796"/>
                <a:gd name="connsiteX3918" fmla="*/ 1728695 w 3531775"/>
                <a:gd name="connsiteY3918" fmla="*/ 2245122 h 2810796"/>
                <a:gd name="connsiteX3919" fmla="*/ 1729076 w 3531775"/>
                <a:gd name="connsiteY3919" fmla="*/ 2239883 h 2810796"/>
                <a:gd name="connsiteX3920" fmla="*/ 1724790 w 3531775"/>
                <a:gd name="connsiteY3920" fmla="*/ 2241121 h 2810796"/>
                <a:gd name="connsiteX3921" fmla="*/ 1728886 w 3531775"/>
                <a:gd name="connsiteY3921" fmla="*/ 2235025 h 2810796"/>
                <a:gd name="connsiteX3922" fmla="*/ 1728124 w 3531775"/>
                <a:gd name="connsiteY3922" fmla="*/ 2228929 h 2810796"/>
                <a:gd name="connsiteX3923" fmla="*/ 1756604 w 3531775"/>
                <a:gd name="connsiteY3923" fmla="*/ 2195973 h 2810796"/>
                <a:gd name="connsiteX3924" fmla="*/ 1750698 w 3531775"/>
                <a:gd name="connsiteY3924" fmla="*/ 2193306 h 2810796"/>
                <a:gd name="connsiteX3925" fmla="*/ 1744983 w 3531775"/>
                <a:gd name="connsiteY3925" fmla="*/ 2200735 h 2810796"/>
                <a:gd name="connsiteX3926" fmla="*/ 1743554 w 3531775"/>
                <a:gd name="connsiteY3926" fmla="*/ 2196259 h 2810796"/>
                <a:gd name="connsiteX3927" fmla="*/ 1742602 w 3531775"/>
                <a:gd name="connsiteY3927" fmla="*/ 2190734 h 2810796"/>
                <a:gd name="connsiteX3928" fmla="*/ 1737649 w 3531775"/>
                <a:gd name="connsiteY3928" fmla="*/ 2193687 h 2810796"/>
                <a:gd name="connsiteX3929" fmla="*/ 1741078 w 3531775"/>
                <a:gd name="connsiteY3929" fmla="*/ 2185781 h 2810796"/>
                <a:gd name="connsiteX3930" fmla="*/ 1738601 w 3531775"/>
                <a:gd name="connsiteY3930" fmla="*/ 2179685 h 2810796"/>
                <a:gd name="connsiteX3931" fmla="*/ 1729838 w 3531775"/>
                <a:gd name="connsiteY3931" fmla="*/ 2199973 h 2810796"/>
                <a:gd name="connsiteX3932" fmla="*/ 1757842 w 3531775"/>
                <a:gd name="connsiteY3932" fmla="*/ 2205117 h 2810796"/>
                <a:gd name="connsiteX3933" fmla="*/ 1756604 w 3531775"/>
                <a:gd name="connsiteY3933" fmla="*/ 2195973 h 2810796"/>
                <a:gd name="connsiteX3934" fmla="*/ 1762700 w 3531775"/>
                <a:gd name="connsiteY3934" fmla="*/ 2222452 h 2810796"/>
                <a:gd name="connsiteX3935" fmla="*/ 1757842 w 3531775"/>
                <a:gd name="connsiteY3935" fmla="*/ 2218738 h 2810796"/>
                <a:gd name="connsiteX3936" fmla="*/ 1753556 w 3531775"/>
                <a:gd name="connsiteY3936" fmla="*/ 2230834 h 2810796"/>
                <a:gd name="connsiteX3937" fmla="*/ 1787846 w 3531775"/>
                <a:gd name="connsiteY3937" fmla="*/ 2229977 h 2810796"/>
                <a:gd name="connsiteX3938" fmla="*/ 1788131 w 3531775"/>
                <a:gd name="connsiteY3938" fmla="*/ 2218642 h 2810796"/>
                <a:gd name="connsiteX3939" fmla="*/ 1783369 w 3531775"/>
                <a:gd name="connsiteY3939" fmla="*/ 2222929 h 2810796"/>
                <a:gd name="connsiteX3940" fmla="*/ 1775939 w 3531775"/>
                <a:gd name="connsiteY3940" fmla="*/ 2223881 h 2810796"/>
                <a:gd name="connsiteX3941" fmla="*/ 1770510 w 3531775"/>
                <a:gd name="connsiteY3941" fmla="*/ 2235597 h 2810796"/>
                <a:gd name="connsiteX3942" fmla="*/ 1768986 w 3531775"/>
                <a:gd name="connsiteY3942" fmla="*/ 2230263 h 2810796"/>
                <a:gd name="connsiteX3943" fmla="*/ 1766033 w 3531775"/>
                <a:gd name="connsiteY3943" fmla="*/ 2226072 h 2810796"/>
                <a:gd name="connsiteX3944" fmla="*/ 1762700 w 3531775"/>
                <a:gd name="connsiteY3944" fmla="*/ 2222452 h 2810796"/>
                <a:gd name="connsiteX3945" fmla="*/ 1792132 w 3531775"/>
                <a:gd name="connsiteY3945" fmla="*/ 2124250 h 2810796"/>
                <a:gd name="connsiteX3946" fmla="*/ 1782512 w 3531775"/>
                <a:gd name="connsiteY3946" fmla="*/ 2124535 h 2810796"/>
                <a:gd name="connsiteX3947" fmla="*/ 1781083 w 3531775"/>
                <a:gd name="connsiteY3947" fmla="*/ 2124535 h 2810796"/>
                <a:gd name="connsiteX3948" fmla="*/ 1776225 w 3531775"/>
                <a:gd name="connsiteY3948" fmla="*/ 2132632 h 2810796"/>
                <a:gd name="connsiteX3949" fmla="*/ 1776320 w 3531775"/>
                <a:gd name="connsiteY3949" fmla="*/ 2127583 h 2810796"/>
                <a:gd name="connsiteX3950" fmla="*/ 1775177 w 3531775"/>
                <a:gd name="connsiteY3950" fmla="*/ 2123107 h 2810796"/>
                <a:gd name="connsiteX3951" fmla="*/ 1770891 w 3531775"/>
                <a:gd name="connsiteY3951" fmla="*/ 2125964 h 2810796"/>
                <a:gd name="connsiteX3952" fmla="*/ 1773558 w 3531775"/>
                <a:gd name="connsiteY3952" fmla="*/ 2119106 h 2810796"/>
                <a:gd name="connsiteX3953" fmla="*/ 1770891 w 3531775"/>
                <a:gd name="connsiteY3953" fmla="*/ 2114343 h 2810796"/>
                <a:gd name="connsiteX3954" fmla="*/ 1792132 w 3531775"/>
                <a:gd name="connsiteY3954" fmla="*/ 2124250 h 2810796"/>
                <a:gd name="connsiteX3955" fmla="*/ 1792799 w 3531775"/>
                <a:gd name="connsiteY3955" fmla="*/ 2172065 h 2810796"/>
                <a:gd name="connsiteX3956" fmla="*/ 1785179 w 3531775"/>
                <a:gd name="connsiteY3956" fmla="*/ 2182828 h 2810796"/>
                <a:gd name="connsiteX3957" fmla="*/ 1784131 w 3531775"/>
                <a:gd name="connsiteY3957" fmla="*/ 2176066 h 2810796"/>
                <a:gd name="connsiteX3958" fmla="*/ 1781369 w 3531775"/>
                <a:gd name="connsiteY3958" fmla="*/ 2170446 h 2810796"/>
                <a:gd name="connsiteX3959" fmla="*/ 1775654 w 3531775"/>
                <a:gd name="connsiteY3959" fmla="*/ 2175685 h 2810796"/>
                <a:gd name="connsiteX3960" fmla="*/ 1777940 w 3531775"/>
                <a:gd name="connsiteY3960" fmla="*/ 2165683 h 2810796"/>
                <a:gd name="connsiteX3961" fmla="*/ 1774320 w 3531775"/>
                <a:gd name="connsiteY3961" fmla="*/ 2194830 h 2810796"/>
                <a:gd name="connsiteX3962" fmla="*/ 1806800 w 3531775"/>
                <a:gd name="connsiteY3962" fmla="*/ 2166541 h 2810796"/>
                <a:gd name="connsiteX3963" fmla="*/ 1792799 w 3531775"/>
                <a:gd name="connsiteY3963" fmla="*/ 2172065 h 2810796"/>
                <a:gd name="connsiteX3964" fmla="*/ 1880333 w 3531775"/>
                <a:gd name="connsiteY3964" fmla="*/ 2070814 h 2810796"/>
                <a:gd name="connsiteX3965" fmla="*/ 1874904 w 3531775"/>
                <a:gd name="connsiteY3965" fmla="*/ 2071481 h 2810796"/>
                <a:gd name="connsiteX3966" fmla="*/ 1875857 w 3531775"/>
                <a:gd name="connsiteY3966" fmla="*/ 2063004 h 2810796"/>
                <a:gd name="connsiteX3967" fmla="*/ 1866903 w 3531775"/>
                <a:gd name="connsiteY3967" fmla="*/ 2067766 h 2810796"/>
                <a:gd name="connsiteX3968" fmla="*/ 1870142 w 3531775"/>
                <a:gd name="connsiteY3968" fmla="*/ 2062337 h 2810796"/>
                <a:gd name="connsiteX3969" fmla="*/ 1872047 w 3531775"/>
                <a:gd name="connsiteY3969" fmla="*/ 2056336 h 2810796"/>
                <a:gd name="connsiteX3970" fmla="*/ 1866808 w 3531775"/>
                <a:gd name="connsiteY3970" fmla="*/ 2055765 h 2810796"/>
                <a:gd name="connsiteX3971" fmla="*/ 1873380 w 3531775"/>
                <a:gd name="connsiteY3971" fmla="*/ 2050621 h 2810796"/>
                <a:gd name="connsiteX3972" fmla="*/ 1874523 w 3531775"/>
                <a:gd name="connsiteY3972" fmla="*/ 2043096 h 2810796"/>
                <a:gd name="connsiteX3973" fmla="*/ 1864236 w 3531775"/>
                <a:gd name="connsiteY3973" fmla="*/ 2047668 h 2810796"/>
                <a:gd name="connsiteX3974" fmla="*/ 1877000 w 3531775"/>
                <a:gd name="connsiteY3974" fmla="*/ 2080149 h 2810796"/>
                <a:gd name="connsiteX3975" fmla="*/ 1880333 w 3531775"/>
                <a:gd name="connsiteY3975" fmla="*/ 2070814 h 2810796"/>
                <a:gd name="connsiteX3976" fmla="*/ 1859855 w 3531775"/>
                <a:gd name="connsiteY3976" fmla="*/ 2094532 h 2810796"/>
                <a:gd name="connsiteX3977" fmla="*/ 1853378 w 3531775"/>
                <a:gd name="connsiteY3977" fmla="*/ 2091865 h 2810796"/>
                <a:gd name="connsiteX3978" fmla="*/ 1845281 w 3531775"/>
                <a:gd name="connsiteY3978" fmla="*/ 2100723 h 2810796"/>
                <a:gd name="connsiteX3979" fmla="*/ 1845662 w 3531775"/>
                <a:gd name="connsiteY3979" fmla="*/ 2094817 h 2810796"/>
                <a:gd name="connsiteX3980" fmla="*/ 1844519 w 3531775"/>
                <a:gd name="connsiteY3980" fmla="*/ 2089293 h 2810796"/>
                <a:gd name="connsiteX3981" fmla="*/ 1839090 w 3531775"/>
                <a:gd name="connsiteY3981" fmla="*/ 2092245 h 2810796"/>
                <a:gd name="connsiteX3982" fmla="*/ 1842710 w 3531775"/>
                <a:gd name="connsiteY3982" fmla="*/ 2084340 h 2810796"/>
                <a:gd name="connsiteX3983" fmla="*/ 1839947 w 3531775"/>
                <a:gd name="connsiteY3983" fmla="*/ 2078339 h 2810796"/>
                <a:gd name="connsiteX3984" fmla="*/ 1865189 w 3531775"/>
                <a:gd name="connsiteY3984" fmla="*/ 2092722 h 2810796"/>
                <a:gd name="connsiteX3985" fmla="*/ 1859855 w 3531775"/>
                <a:gd name="connsiteY3985" fmla="*/ 2094532 h 2810796"/>
                <a:gd name="connsiteX3986" fmla="*/ 1841090 w 3531775"/>
                <a:gd name="connsiteY3986" fmla="*/ 2130917 h 2810796"/>
                <a:gd name="connsiteX3987" fmla="*/ 1835852 w 3531775"/>
                <a:gd name="connsiteY3987" fmla="*/ 2133108 h 2810796"/>
                <a:gd name="connsiteX3988" fmla="*/ 1829279 w 3531775"/>
                <a:gd name="connsiteY3988" fmla="*/ 2130822 h 2810796"/>
                <a:gd name="connsiteX3989" fmla="*/ 1827470 w 3531775"/>
                <a:gd name="connsiteY3989" fmla="*/ 2130726 h 2810796"/>
                <a:gd name="connsiteX3990" fmla="*/ 1821469 w 3531775"/>
                <a:gd name="connsiteY3990" fmla="*/ 2140251 h 2810796"/>
                <a:gd name="connsiteX3991" fmla="*/ 1821659 w 3531775"/>
                <a:gd name="connsiteY3991" fmla="*/ 2134251 h 2810796"/>
                <a:gd name="connsiteX3992" fmla="*/ 1820326 w 3531775"/>
                <a:gd name="connsiteY3992" fmla="*/ 2128822 h 2810796"/>
                <a:gd name="connsiteX3993" fmla="*/ 1815087 w 3531775"/>
                <a:gd name="connsiteY3993" fmla="*/ 2132060 h 2810796"/>
                <a:gd name="connsiteX3994" fmla="*/ 1818421 w 3531775"/>
                <a:gd name="connsiteY3994" fmla="*/ 2123964 h 2810796"/>
                <a:gd name="connsiteX3995" fmla="*/ 1815183 w 3531775"/>
                <a:gd name="connsiteY3995" fmla="*/ 2118154 h 2810796"/>
                <a:gd name="connsiteX3996" fmla="*/ 1841090 w 3531775"/>
                <a:gd name="connsiteY3996" fmla="*/ 2130917 h 2810796"/>
                <a:gd name="connsiteX3997" fmla="*/ 1812134 w 3531775"/>
                <a:gd name="connsiteY3997" fmla="*/ 2093008 h 2810796"/>
                <a:gd name="connsiteX3998" fmla="*/ 1806134 w 3531775"/>
                <a:gd name="connsiteY3998" fmla="*/ 2097580 h 2810796"/>
                <a:gd name="connsiteX3999" fmla="*/ 1806134 w 3531775"/>
                <a:gd name="connsiteY3999" fmla="*/ 2093198 h 2810796"/>
                <a:gd name="connsiteX4000" fmla="*/ 1806800 w 3531775"/>
                <a:gd name="connsiteY4000" fmla="*/ 2088054 h 2810796"/>
                <a:gd name="connsiteX4001" fmla="*/ 1802324 w 3531775"/>
                <a:gd name="connsiteY4001" fmla="*/ 2088912 h 2810796"/>
                <a:gd name="connsiteX4002" fmla="*/ 1806800 w 3531775"/>
                <a:gd name="connsiteY4002" fmla="*/ 2083101 h 2810796"/>
                <a:gd name="connsiteX4003" fmla="*/ 1795180 w 3531775"/>
                <a:gd name="connsiteY4003" fmla="*/ 2101485 h 2810796"/>
                <a:gd name="connsiteX4004" fmla="*/ 1820135 w 3531775"/>
                <a:gd name="connsiteY4004" fmla="*/ 2097294 h 2810796"/>
                <a:gd name="connsiteX4005" fmla="*/ 1812134 w 3531775"/>
                <a:gd name="connsiteY4005" fmla="*/ 2093008 h 2810796"/>
                <a:gd name="connsiteX4006" fmla="*/ 1832042 w 3531775"/>
                <a:gd name="connsiteY4006" fmla="*/ 2040525 h 2810796"/>
                <a:gd name="connsiteX4007" fmla="*/ 1826612 w 3531775"/>
                <a:gd name="connsiteY4007" fmla="*/ 2042620 h 2810796"/>
                <a:gd name="connsiteX4008" fmla="*/ 1831280 w 3531775"/>
                <a:gd name="connsiteY4008" fmla="*/ 2035286 h 2810796"/>
                <a:gd name="connsiteX4009" fmla="*/ 1829660 w 3531775"/>
                <a:gd name="connsiteY4009" fmla="*/ 2028809 h 2810796"/>
                <a:gd name="connsiteX4010" fmla="*/ 1820231 w 3531775"/>
                <a:gd name="connsiteY4010" fmla="*/ 2058051 h 2810796"/>
                <a:gd name="connsiteX4011" fmla="*/ 1845472 w 3531775"/>
                <a:gd name="connsiteY4011" fmla="*/ 2047954 h 2810796"/>
                <a:gd name="connsiteX4012" fmla="*/ 1839281 w 3531775"/>
                <a:gd name="connsiteY4012" fmla="*/ 2046049 h 2810796"/>
                <a:gd name="connsiteX4013" fmla="*/ 1838233 w 3531775"/>
                <a:gd name="connsiteY4013" fmla="*/ 2043858 h 2810796"/>
                <a:gd name="connsiteX4014" fmla="*/ 1830899 w 3531775"/>
                <a:gd name="connsiteY4014" fmla="*/ 2051955 h 2810796"/>
                <a:gd name="connsiteX4015" fmla="*/ 1832232 w 3531775"/>
                <a:gd name="connsiteY4015" fmla="*/ 2046049 h 2810796"/>
                <a:gd name="connsiteX4016" fmla="*/ 1832042 w 3531775"/>
                <a:gd name="connsiteY4016" fmla="*/ 2040525 h 2810796"/>
                <a:gd name="connsiteX4017" fmla="*/ 1850615 w 3531775"/>
                <a:gd name="connsiteY4017" fmla="*/ 2022046 h 2810796"/>
                <a:gd name="connsiteX4018" fmla="*/ 1850615 w 3531775"/>
                <a:gd name="connsiteY4018" fmla="*/ 2022046 h 2810796"/>
                <a:gd name="connsiteX4019" fmla="*/ 1850615 w 3531775"/>
                <a:gd name="connsiteY4019" fmla="*/ 2022046 h 2810796"/>
                <a:gd name="connsiteX4020" fmla="*/ 1850615 w 3531775"/>
                <a:gd name="connsiteY4020" fmla="*/ 2022046 h 2810796"/>
                <a:gd name="connsiteX4021" fmla="*/ 1871570 w 3531775"/>
                <a:gd name="connsiteY4021" fmla="*/ 2008711 h 2810796"/>
                <a:gd name="connsiteX4022" fmla="*/ 1865855 w 3531775"/>
                <a:gd name="connsiteY4022" fmla="*/ 2007187 h 2810796"/>
                <a:gd name="connsiteX4023" fmla="*/ 1864236 w 3531775"/>
                <a:gd name="connsiteY4023" fmla="*/ 2007187 h 2810796"/>
                <a:gd name="connsiteX4024" fmla="*/ 1858997 w 3531775"/>
                <a:gd name="connsiteY4024" fmla="*/ 2014903 h 2810796"/>
                <a:gd name="connsiteX4025" fmla="*/ 1859188 w 3531775"/>
                <a:gd name="connsiteY4025" fmla="*/ 2010235 h 2810796"/>
                <a:gd name="connsiteX4026" fmla="*/ 1858045 w 3531775"/>
                <a:gd name="connsiteY4026" fmla="*/ 2006044 h 2810796"/>
                <a:gd name="connsiteX4027" fmla="*/ 1856330 w 3531775"/>
                <a:gd name="connsiteY4027" fmla="*/ 2002329 h 2810796"/>
                <a:gd name="connsiteX4028" fmla="*/ 1849663 w 3531775"/>
                <a:gd name="connsiteY4028" fmla="*/ 2021379 h 2810796"/>
                <a:gd name="connsiteX4029" fmla="*/ 1871570 w 3531775"/>
                <a:gd name="connsiteY4029" fmla="*/ 2008711 h 2810796"/>
                <a:gd name="connsiteX4030" fmla="*/ 1888144 w 3531775"/>
                <a:gd name="connsiteY4030" fmla="*/ 2024428 h 2810796"/>
                <a:gd name="connsiteX4031" fmla="*/ 1913480 w 3531775"/>
                <a:gd name="connsiteY4031" fmla="*/ 2026142 h 2810796"/>
                <a:gd name="connsiteX4032" fmla="*/ 1909766 w 3531775"/>
                <a:gd name="connsiteY4032" fmla="*/ 2020046 h 2810796"/>
                <a:gd name="connsiteX4033" fmla="*/ 1910623 w 3531775"/>
                <a:gd name="connsiteY4033" fmla="*/ 2018141 h 2810796"/>
                <a:gd name="connsiteX4034" fmla="*/ 1899479 w 3531775"/>
                <a:gd name="connsiteY4034" fmla="*/ 2023570 h 2810796"/>
                <a:gd name="connsiteX4035" fmla="*/ 1904336 w 3531775"/>
                <a:gd name="connsiteY4035" fmla="*/ 2012521 h 2810796"/>
                <a:gd name="connsiteX4036" fmla="*/ 1898907 w 3531775"/>
                <a:gd name="connsiteY4036" fmla="*/ 2012140 h 2810796"/>
                <a:gd name="connsiteX4037" fmla="*/ 1905479 w 3531775"/>
                <a:gd name="connsiteY4037" fmla="*/ 2007092 h 2810796"/>
                <a:gd name="connsiteX4038" fmla="*/ 1888144 w 3531775"/>
                <a:gd name="connsiteY4038" fmla="*/ 2024428 h 2810796"/>
                <a:gd name="connsiteX4039" fmla="*/ 1917767 w 3531775"/>
                <a:gd name="connsiteY4039" fmla="*/ 1977469 h 2810796"/>
                <a:gd name="connsiteX4040" fmla="*/ 1911766 w 3531775"/>
                <a:gd name="connsiteY4040" fmla="*/ 1974802 h 2810796"/>
                <a:gd name="connsiteX4041" fmla="*/ 1910909 w 3531775"/>
                <a:gd name="connsiteY4041" fmla="*/ 1972516 h 2810796"/>
                <a:gd name="connsiteX4042" fmla="*/ 1902622 w 3531775"/>
                <a:gd name="connsiteY4042" fmla="*/ 1979279 h 2810796"/>
                <a:gd name="connsiteX4043" fmla="*/ 1904622 w 3531775"/>
                <a:gd name="connsiteY4043" fmla="*/ 1973850 h 2810796"/>
                <a:gd name="connsiteX4044" fmla="*/ 1905098 w 3531775"/>
                <a:gd name="connsiteY4044" fmla="*/ 1968420 h 2810796"/>
                <a:gd name="connsiteX4045" fmla="*/ 1899288 w 3531775"/>
                <a:gd name="connsiteY4045" fmla="*/ 1969754 h 2810796"/>
                <a:gd name="connsiteX4046" fmla="*/ 1904908 w 3531775"/>
                <a:gd name="connsiteY4046" fmla="*/ 1963277 h 2810796"/>
                <a:gd name="connsiteX4047" fmla="*/ 1904051 w 3531775"/>
                <a:gd name="connsiteY4047" fmla="*/ 1956800 h 2810796"/>
                <a:gd name="connsiteX4048" fmla="*/ 1894240 w 3531775"/>
                <a:gd name="connsiteY4048" fmla="*/ 1964229 h 2810796"/>
                <a:gd name="connsiteX4049" fmla="*/ 1917100 w 3531775"/>
                <a:gd name="connsiteY4049" fmla="*/ 1986042 h 2810796"/>
                <a:gd name="connsiteX4050" fmla="*/ 1917767 w 3531775"/>
                <a:gd name="connsiteY4050" fmla="*/ 1977469 h 2810796"/>
                <a:gd name="connsiteX4051" fmla="*/ 1945580 w 3531775"/>
                <a:gd name="connsiteY4051" fmla="*/ 1942798 h 2810796"/>
                <a:gd name="connsiteX4052" fmla="*/ 1944056 w 3531775"/>
                <a:gd name="connsiteY4052" fmla="*/ 1937179 h 2810796"/>
                <a:gd name="connsiteX4053" fmla="*/ 1936531 w 3531775"/>
                <a:gd name="connsiteY4053" fmla="*/ 1938417 h 2810796"/>
                <a:gd name="connsiteX4054" fmla="*/ 1938436 w 3531775"/>
                <a:gd name="connsiteY4054" fmla="*/ 1934416 h 2810796"/>
                <a:gd name="connsiteX4055" fmla="*/ 1941484 w 3531775"/>
                <a:gd name="connsiteY4055" fmla="*/ 1930130 h 2810796"/>
                <a:gd name="connsiteX4056" fmla="*/ 1937007 w 3531775"/>
                <a:gd name="connsiteY4056" fmla="*/ 1928796 h 2810796"/>
                <a:gd name="connsiteX4057" fmla="*/ 1943865 w 3531775"/>
                <a:gd name="connsiteY4057" fmla="*/ 1925749 h 2810796"/>
                <a:gd name="connsiteX4058" fmla="*/ 1946532 w 3531775"/>
                <a:gd name="connsiteY4058" fmla="*/ 1919938 h 2810796"/>
                <a:gd name="connsiteX4059" fmla="*/ 1936436 w 3531775"/>
                <a:gd name="connsiteY4059" fmla="*/ 1922034 h 2810796"/>
                <a:gd name="connsiteX4060" fmla="*/ 1940817 w 3531775"/>
                <a:gd name="connsiteY4060" fmla="*/ 1949847 h 2810796"/>
                <a:gd name="connsiteX4061" fmla="*/ 1945580 w 3531775"/>
                <a:gd name="connsiteY4061" fmla="*/ 1942798 h 2810796"/>
                <a:gd name="connsiteX4062" fmla="*/ 2129031 w 3531775"/>
                <a:gd name="connsiteY4062" fmla="*/ 1981565 h 2810796"/>
                <a:gd name="connsiteX4063" fmla="*/ 2140747 w 3531775"/>
                <a:gd name="connsiteY4063" fmla="*/ 1982899 h 2810796"/>
                <a:gd name="connsiteX4064" fmla="*/ 2141509 w 3531775"/>
                <a:gd name="connsiteY4064" fmla="*/ 1976993 h 2810796"/>
                <a:gd name="connsiteX4065" fmla="*/ 2141414 w 3531775"/>
                <a:gd name="connsiteY4065" fmla="*/ 1975469 h 2810796"/>
                <a:gd name="connsiteX4066" fmla="*/ 2135889 w 3531775"/>
                <a:gd name="connsiteY4066" fmla="*/ 1974516 h 2810796"/>
                <a:gd name="connsiteX4067" fmla="*/ 2138461 w 3531775"/>
                <a:gd name="connsiteY4067" fmla="*/ 1971850 h 2810796"/>
                <a:gd name="connsiteX4068" fmla="*/ 2141890 w 3531775"/>
                <a:gd name="connsiteY4068" fmla="*/ 1969278 h 2810796"/>
                <a:gd name="connsiteX4069" fmla="*/ 2139033 w 3531775"/>
                <a:gd name="connsiteY4069" fmla="*/ 1965944 h 2810796"/>
                <a:gd name="connsiteX4070" fmla="*/ 2144843 w 3531775"/>
                <a:gd name="connsiteY4070" fmla="*/ 1966420 h 2810796"/>
                <a:gd name="connsiteX4071" fmla="*/ 2148462 w 3531775"/>
                <a:gd name="connsiteY4071" fmla="*/ 1962420 h 2810796"/>
                <a:gd name="connsiteX4072" fmla="*/ 2129031 w 3531775"/>
                <a:gd name="connsiteY4072" fmla="*/ 1981565 h 2810796"/>
                <a:gd name="connsiteX4073" fmla="*/ 2125126 w 3531775"/>
                <a:gd name="connsiteY4073" fmla="*/ 1949656 h 2810796"/>
                <a:gd name="connsiteX4074" fmla="*/ 2143509 w 3531775"/>
                <a:gd name="connsiteY4074" fmla="*/ 1948799 h 2810796"/>
                <a:gd name="connsiteX4075" fmla="*/ 2139033 w 3531775"/>
                <a:gd name="connsiteY4075" fmla="*/ 1944132 h 2810796"/>
                <a:gd name="connsiteX4076" fmla="*/ 2137794 w 3531775"/>
                <a:gd name="connsiteY4076" fmla="*/ 1935464 h 2810796"/>
                <a:gd name="connsiteX4077" fmla="*/ 2124840 w 3531775"/>
                <a:gd name="connsiteY4077" fmla="*/ 1932321 h 2810796"/>
                <a:gd name="connsiteX4078" fmla="*/ 2130460 w 3531775"/>
                <a:gd name="connsiteY4078" fmla="*/ 1928987 h 2810796"/>
                <a:gd name="connsiteX4079" fmla="*/ 2134842 w 3531775"/>
                <a:gd name="connsiteY4079" fmla="*/ 1924320 h 2810796"/>
                <a:gd name="connsiteX4080" fmla="*/ 2128746 w 3531775"/>
                <a:gd name="connsiteY4080" fmla="*/ 1920415 h 2810796"/>
                <a:gd name="connsiteX4081" fmla="*/ 2138366 w 3531775"/>
                <a:gd name="connsiteY4081" fmla="*/ 1919462 h 2810796"/>
                <a:gd name="connsiteX4082" fmla="*/ 2142366 w 3531775"/>
                <a:gd name="connsiteY4082" fmla="*/ 1912795 h 2810796"/>
                <a:gd name="connsiteX4083" fmla="*/ 2125126 w 3531775"/>
                <a:gd name="connsiteY4083" fmla="*/ 1949656 h 2810796"/>
                <a:gd name="connsiteX4084" fmla="*/ 2096646 w 3531775"/>
                <a:gd name="connsiteY4084" fmla="*/ 1980708 h 2810796"/>
                <a:gd name="connsiteX4085" fmla="*/ 2112172 w 3531775"/>
                <a:gd name="connsiteY4085" fmla="*/ 1985756 h 2810796"/>
                <a:gd name="connsiteX4086" fmla="*/ 2109219 w 3531775"/>
                <a:gd name="connsiteY4086" fmla="*/ 1975183 h 2810796"/>
                <a:gd name="connsiteX4087" fmla="*/ 2102456 w 3531775"/>
                <a:gd name="connsiteY4087" fmla="*/ 1970897 h 2810796"/>
                <a:gd name="connsiteX4088" fmla="*/ 2106838 w 3531775"/>
                <a:gd name="connsiteY4088" fmla="*/ 1968897 h 2810796"/>
                <a:gd name="connsiteX4089" fmla="*/ 2110648 w 3531775"/>
                <a:gd name="connsiteY4089" fmla="*/ 1965754 h 2810796"/>
                <a:gd name="connsiteX4090" fmla="*/ 2107314 w 3531775"/>
                <a:gd name="connsiteY4090" fmla="*/ 1961943 h 2810796"/>
                <a:gd name="connsiteX4091" fmla="*/ 2113982 w 3531775"/>
                <a:gd name="connsiteY4091" fmla="*/ 1962325 h 2810796"/>
                <a:gd name="connsiteX4092" fmla="*/ 2118077 w 3531775"/>
                <a:gd name="connsiteY4092" fmla="*/ 1957467 h 2810796"/>
                <a:gd name="connsiteX4093" fmla="*/ 2096646 w 3531775"/>
                <a:gd name="connsiteY4093" fmla="*/ 1980708 h 2810796"/>
                <a:gd name="connsiteX4094" fmla="*/ 2101790 w 3531775"/>
                <a:gd name="connsiteY4094" fmla="*/ 1912509 h 2810796"/>
                <a:gd name="connsiteX4095" fmla="*/ 2096551 w 3531775"/>
                <a:gd name="connsiteY4095" fmla="*/ 1902222 h 2810796"/>
                <a:gd name="connsiteX4096" fmla="*/ 2097789 w 3531775"/>
                <a:gd name="connsiteY4096" fmla="*/ 1900031 h 2810796"/>
                <a:gd name="connsiteX4097" fmla="*/ 2087026 w 3531775"/>
                <a:gd name="connsiteY4097" fmla="*/ 1898412 h 2810796"/>
                <a:gd name="connsiteX4098" fmla="*/ 2092646 w 3531775"/>
                <a:gd name="connsiteY4098" fmla="*/ 1896030 h 2810796"/>
                <a:gd name="connsiteX4099" fmla="*/ 2097313 w 3531775"/>
                <a:gd name="connsiteY4099" fmla="*/ 1892697 h 2810796"/>
                <a:gd name="connsiteX4100" fmla="*/ 2092455 w 3531775"/>
                <a:gd name="connsiteY4100" fmla="*/ 1889172 h 2810796"/>
                <a:gd name="connsiteX4101" fmla="*/ 2101218 w 3531775"/>
                <a:gd name="connsiteY4101" fmla="*/ 1889077 h 2810796"/>
                <a:gd name="connsiteX4102" fmla="*/ 2105790 w 3531775"/>
                <a:gd name="connsiteY4102" fmla="*/ 1883838 h 2810796"/>
                <a:gd name="connsiteX4103" fmla="*/ 2101790 w 3531775"/>
                <a:gd name="connsiteY4103" fmla="*/ 1912509 h 2810796"/>
                <a:gd name="connsiteX4104" fmla="*/ 2073310 w 3531775"/>
                <a:gd name="connsiteY4104" fmla="*/ 1952895 h 2810796"/>
                <a:gd name="connsiteX4105" fmla="*/ 2091788 w 3531775"/>
                <a:gd name="connsiteY4105" fmla="*/ 1946704 h 2810796"/>
                <a:gd name="connsiteX4106" fmla="*/ 2087883 w 3531775"/>
                <a:gd name="connsiteY4106" fmla="*/ 1946704 h 2810796"/>
                <a:gd name="connsiteX4107" fmla="*/ 2084454 w 3531775"/>
                <a:gd name="connsiteY4107" fmla="*/ 1940036 h 2810796"/>
                <a:gd name="connsiteX4108" fmla="*/ 2073596 w 3531775"/>
                <a:gd name="connsiteY4108" fmla="*/ 1940798 h 2810796"/>
                <a:gd name="connsiteX4109" fmla="*/ 2082263 w 3531775"/>
                <a:gd name="connsiteY4109" fmla="*/ 1933083 h 2810796"/>
                <a:gd name="connsiteX4110" fmla="*/ 2073024 w 3531775"/>
                <a:gd name="connsiteY4110" fmla="*/ 1930225 h 2810796"/>
                <a:gd name="connsiteX4111" fmla="*/ 2080073 w 3531775"/>
                <a:gd name="connsiteY4111" fmla="*/ 1926987 h 2810796"/>
                <a:gd name="connsiteX4112" fmla="*/ 2081025 w 3531775"/>
                <a:gd name="connsiteY4112" fmla="*/ 1920510 h 2810796"/>
                <a:gd name="connsiteX4113" fmla="*/ 2073310 w 3531775"/>
                <a:gd name="connsiteY4113" fmla="*/ 1952895 h 2810796"/>
                <a:gd name="connsiteX4114" fmla="*/ 2046259 w 3531775"/>
                <a:gd name="connsiteY4114" fmla="*/ 1978898 h 2810796"/>
                <a:gd name="connsiteX4115" fmla="*/ 2059975 w 3531775"/>
                <a:gd name="connsiteY4115" fmla="*/ 1984041 h 2810796"/>
                <a:gd name="connsiteX4116" fmla="*/ 2054165 w 3531775"/>
                <a:gd name="connsiteY4116" fmla="*/ 1977088 h 2810796"/>
                <a:gd name="connsiteX4117" fmla="*/ 2058356 w 3531775"/>
                <a:gd name="connsiteY4117" fmla="*/ 1972326 h 2810796"/>
                <a:gd name="connsiteX4118" fmla="*/ 2052260 w 3531775"/>
                <a:gd name="connsiteY4118" fmla="*/ 1971373 h 2810796"/>
                <a:gd name="connsiteX4119" fmla="*/ 2055117 w 3531775"/>
                <a:gd name="connsiteY4119" fmla="*/ 1968420 h 2810796"/>
                <a:gd name="connsiteX4120" fmla="*/ 2058832 w 3531775"/>
                <a:gd name="connsiteY4120" fmla="*/ 1965658 h 2810796"/>
                <a:gd name="connsiteX4121" fmla="*/ 2055784 w 3531775"/>
                <a:gd name="connsiteY4121" fmla="*/ 1962134 h 2810796"/>
                <a:gd name="connsiteX4122" fmla="*/ 2062070 w 3531775"/>
                <a:gd name="connsiteY4122" fmla="*/ 1962515 h 2810796"/>
                <a:gd name="connsiteX4123" fmla="*/ 2046259 w 3531775"/>
                <a:gd name="connsiteY4123" fmla="*/ 1978898 h 2810796"/>
                <a:gd name="connsiteX4124" fmla="*/ 2047973 w 3531775"/>
                <a:gd name="connsiteY4124" fmla="*/ 1924415 h 2810796"/>
                <a:gd name="connsiteX4125" fmla="*/ 2050069 w 3531775"/>
                <a:gd name="connsiteY4125" fmla="*/ 1920033 h 2810796"/>
                <a:gd name="connsiteX4126" fmla="*/ 2051021 w 3531775"/>
                <a:gd name="connsiteY4126" fmla="*/ 1914223 h 2810796"/>
                <a:gd name="connsiteX4127" fmla="*/ 2042258 w 3531775"/>
                <a:gd name="connsiteY4127" fmla="*/ 1911080 h 2810796"/>
                <a:gd name="connsiteX4128" fmla="*/ 2047211 w 3531775"/>
                <a:gd name="connsiteY4128" fmla="*/ 1909270 h 2810796"/>
                <a:gd name="connsiteX4129" fmla="*/ 2051593 w 3531775"/>
                <a:gd name="connsiteY4129" fmla="*/ 1906603 h 2810796"/>
                <a:gd name="connsiteX4130" fmla="*/ 2048259 w 3531775"/>
                <a:gd name="connsiteY4130" fmla="*/ 1903460 h 2810796"/>
                <a:gd name="connsiteX4131" fmla="*/ 2055403 w 3531775"/>
                <a:gd name="connsiteY4131" fmla="*/ 1903650 h 2810796"/>
                <a:gd name="connsiteX4132" fmla="*/ 2060070 w 3531775"/>
                <a:gd name="connsiteY4132" fmla="*/ 1899555 h 2810796"/>
                <a:gd name="connsiteX4133" fmla="*/ 2040830 w 3531775"/>
                <a:gd name="connsiteY4133" fmla="*/ 1899650 h 2810796"/>
                <a:gd name="connsiteX4134" fmla="*/ 2047973 w 3531775"/>
                <a:gd name="connsiteY4134" fmla="*/ 1924415 h 2810796"/>
                <a:gd name="connsiteX4135" fmla="*/ 2032638 w 3531775"/>
                <a:gd name="connsiteY4135" fmla="*/ 1962229 h 2810796"/>
                <a:gd name="connsiteX4136" fmla="*/ 2036353 w 3531775"/>
                <a:gd name="connsiteY4136" fmla="*/ 1954704 h 2810796"/>
                <a:gd name="connsiteX4137" fmla="*/ 2033686 w 3531775"/>
                <a:gd name="connsiteY4137" fmla="*/ 1948037 h 2810796"/>
                <a:gd name="connsiteX4138" fmla="*/ 2022923 w 3531775"/>
                <a:gd name="connsiteY4138" fmla="*/ 1948704 h 2810796"/>
                <a:gd name="connsiteX4139" fmla="*/ 2026637 w 3531775"/>
                <a:gd name="connsiteY4139" fmla="*/ 1944513 h 2810796"/>
                <a:gd name="connsiteX4140" fmla="*/ 2029114 w 3531775"/>
                <a:gd name="connsiteY4140" fmla="*/ 1939655 h 2810796"/>
                <a:gd name="connsiteX4141" fmla="*/ 2023494 w 3531775"/>
                <a:gd name="connsiteY4141" fmla="*/ 1937941 h 2810796"/>
                <a:gd name="connsiteX4142" fmla="*/ 2030733 w 3531775"/>
                <a:gd name="connsiteY4142" fmla="*/ 1934797 h 2810796"/>
                <a:gd name="connsiteX4143" fmla="*/ 2031876 w 3531775"/>
                <a:gd name="connsiteY4143" fmla="*/ 1928320 h 2810796"/>
                <a:gd name="connsiteX4144" fmla="*/ 2032638 w 3531775"/>
                <a:gd name="connsiteY4144" fmla="*/ 1962229 h 2810796"/>
                <a:gd name="connsiteX4145" fmla="*/ 2006730 w 3531775"/>
                <a:gd name="connsiteY4145" fmla="*/ 1982232 h 2810796"/>
                <a:gd name="connsiteX4146" fmla="*/ 2025590 w 3531775"/>
                <a:gd name="connsiteY4146" fmla="*/ 1987470 h 2810796"/>
                <a:gd name="connsiteX4147" fmla="*/ 2022827 w 3531775"/>
                <a:gd name="connsiteY4147" fmla="*/ 1982327 h 2810796"/>
                <a:gd name="connsiteX4148" fmla="*/ 2021875 w 3531775"/>
                <a:gd name="connsiteY4148" fmla="*/ 1981184 h 2810796"/>
                <a:gd name="connsiteX4149" fmla="*/ 2015208 w 3531775"/>
                <a:gd name="connsiteY4149" fmla="*/ 1983279 h 2810796"/>
                <a:gd name="connsiteX4150" fmla="*/ 2018732 w 3531775"/>
                <a:gd name="connsiteY4150" fmla="*/ 1975850 h 2810796"/>
                <a:gd name="connsiteX4151" fmla="*/ 2014541 w 3531775"/>
                <a:gd name="connsiteY4151" fmla="*/ 1974707 h 2810796"/>
                <a:gd name="connsiteX4152" fmla="*/ 2019494 w 3531775"/>
                <a:gd name="connsiteY4152" fmla="*/ 1971945 h 2810796"/>
                <a:gd name="connsiteX4153" fmla="*/ 2006730 w 3531775"/>
                <a:gd name="connsiteY4153" fmla="*/ 1982232 h 2810796"/>
                <a:gd name="connsiteX4154" fmla="*/ 2005111 w 3531775"/>
                <a:gd name="connsiteY4154" fmla="*/ 1920986 h 2810796"/>
                <a:gd name="connsiteX4155" fmla="*/ 2013207 w 3531775"/>
                <a:gd name="connsiteY4155" fmla="*/ 1915842 h 2810796"/>
                <a:gd name="connsiteX4156" fmla="*/ 2008826 w 3531775"/>
                <a:gd name="connsiteY4156" fmla="*/ 1914318 h 2810796"/>
                <a:gd name="connsiteX4157" fmla="*/ 2005968 w 3531775"/>
                <a:gd name="connsiteY4157" fmla="*/ 1909175 h 2810796"/>
                <a:gd name="connsiteX4158" fmla="*/ 1995872 w 3531775"/>
                <a:gd name="connsiteY4158" fmla="*/ 1910794 h 2810796"/>
                <a:gd name="connsiteX4159" fmla="*/ 1999301 w 3531775"/>
                <a:gd name="connsiteY4159" fmla="*/ 1907079 h 2810796"/>
                <a:gd name="connsiteX4160" fmla="*/ 2001491 w 3531775"/>
                <a:gd name="connsiteY4160" fmla="*/ 1902888 h 2810796"/>
                <a:gd name="connsiteX4161" fmla="*/ 1996348 w 3531775"/>
                <a:gd name="connsiteY4161" fmla="*/ 1902031 h 2810796"/>
                <a:gd name="connsiteX4162" fmla="*/ 2003015 w 3531775"/>
                <a:gd name="connsiteY4162" fmla="*/ 1898697 h 2810796"/>
                <a:gd name="connsiteX4163" fmla="*/ 2004444 w 3531775"/>
                <a:gd name="connsiteY4163" fmla="*/ 1893173 h 2810796"/>
                <a:gd name="connsiteX4164" fmla="*/ 2005111 w 3531775"/>
                <a:gd name="connsiteY4164" fmla="*/ 1920986 h 2810796"/>
                <a:gd name="connsiteX4165" fmla="*/ 1980155 w 3531775"/>
                <a:gd name="connsiteY4165" fmla="*/ 2004996 h 2810796"/>
                <a:gd name="connsiteX4166" fmla="*/ 1994443 w 3531775"/>
                <a:gd name="connsiteY4166" fmla="*/ 2003854 h 2810796"/>
                <a:gd name="connsiteX4167" fmla="*/ 1989585 w 3531775"/>
                <a:gd name="connsiteY4167" fmla="*/ 1995948 h 2810796"/>
                <a:gd name="connsiteX4168" fmla="*/ 1981870 w 3531775"/>
                <a:gd name="connsiteY4168" fmla="*/ 1995567 h 2810796"/>
                <a:gd name="connsiteX4169" fmla="*/ 1984823 w 3531775"/>
                <a:gd name="connsiteY4169" fmla="*/ 1992614 h 2810796"/>
                <a:gd name="connsiteX4170" fmla="*/ 1986918 w 3531775"/>
                <a:gd name="connsiteY4170" fmla="*/ 1988899 h 2810796"/>
                <a:gd name="connsiteX4171" fmla="*/ 1983204 w 3531775"/>
                <a:gd name="connsiteY4171" fmla="*/ 1987090 h 2810796"/>
                <a:gd name="connsiteX4172" fmla="*/ 1988537 w 3531775"/>
                <a:gd name="connsiteY4172" fmla="*/ 1985184 h 2810796"/>
                <a:gd name="connsiteX4173" fmla="*/ 1990347 w 3531775"/>
                <a:gd name="connsiteY4173" fmla="*/ 1980232 h 2810796"/>
                <a:gd name="connsiteX4174" fmla="*/ 1980155 w 3531775"/>
                <a:gd name="connsiteY4174" fmla="*/ 2004996 h 2810796"/>
                <a:gd name="connsiteX4175" fmla="*/ 1972154 w 3531775"/>
                <a:gd name="connsiteY4175" fmla="*/ 1965372 h 2810796"/>
                <a:gd name="connsiteX4176" fmla="*/ 1997205 w 3531775"/>
                <a:gd name="connsiteY4176" fmla="*/ 1956419 h 2810796"/>
                <a:gd name="connsiteX4177" fmla="*/ 1990157 w 3531775"/>
                <a:gd name="connsiteY4177" fmla="*/ 1951847 h 2810796"/>
                <a:gd name="connsiteX4178" fmla="*/ 1979012 w 3531775"/>
                <a:gd name="connsiteY4178" fmla="*/ 1955371 h 2810796"/>
                <a:gd name="connsiteX4179" fmla="*/ 1980822 w 3531775"/>
                <a:gd name="connsiteY4179" fmla="*/ 1950037 h 2810796"/>
                <a:gd name="connsiteX4180" fmla="*/ 1982346 w 3531775"/>
                <a:gd name="connsiteY4180" fmla="*/ 1943084 h 2810796"/>
                <a:gd name="connsiteX4181" fmla="*/ 1975202 w 3531775"/>
                <a:gd name="connsiteY4181" fmla="*/ 1943655 h 2810796"/>
                <a:gd name="connsiteX4182" fmla="*/ 1982346 w 3531775"/>
                <a:gd name="connsiteY4182" fmla="*/ 1937179 h 2810796"/>
                <a:gd name="connsiteX4183" fmla="*/ 1981679 w 3531775"/>
                <a:gd name="connsiteY4183" fmla="*/ 1929654 h 2810796"/>
                <a:gd name="connsiteX4184" fmla="*/ 1972154 w 3531775"/>
                <a:gd name="connsiteY4184" fmla="*/ 1965372 h 2810796"/>
                <a:gd name="connsiteX4185" fmla="*/ 1964534 w 3531775"/>
                <a:gd name="connsiteY4185" fmla="*/ 1991757 h 2810796"/>
                <a:gd name="connsiteX4186" fmla="*/ 1960153 w 3531775"/>
                <a:gd name="connsiteY4186" fmla="*/ 1989280 h 2810796"/>
                <a:gd name="connsiteX4187" fmla="*/ 1957676 w 3531775"/>
                <a:gd name="connsiteY4187" fmla="*/ 1982517 h 2810796"/>
                <a:gd name="connsiteX4188" fmla="*/ 1947199 w 3531775"/>
                <a:gd name="connsiteY4188" fmla="*/ 1983375 h 2810796"/>
                <a:gd name="connsiteX4189" fmla="*/ 1951104 w 3531775"/>
                <a:gd name="connsiteY4189" fmla="*/ 1979088 h 2810796"/>
                <a:gd name="connsiteX4190" fmla="*/ 1953866 w 3531775"/>
                <a:gd name="connsiteY4190" fmla="*/ 1973945 h 2810796"/>
                <a:gd name="connsiteX4191" fmla="*/ 1948723 w 3531775"/>
                <a:gd name="connsiteY4191" fmla="*/ 1972326 h 2810796"/>
                <a:gd name="connsiteX4192" fmla="*/ 1955867 w 3531775"/>
                <a:gd name="connsiteY4192" fmla="*/ 1968801 h 2810796"/>
                <a:gd name="connsiteX4193" fmla="*/ 1958058 w 3531775"/>
                <a:gd name="connsiteY4193" fmla="*/ 1962039 h 2810796"/>
                <a:gd name="connsiteX4194" fmla="*/ 1936150 w 3531775"/>
                <a:gd name="connsiteY4194" fmla="*/ 1982041 h 2810796"/>
                <a:gd name="connsiteX4195" fmla="*/ 1964534 w 3531775"/>
                <a:gd name="connsiteY4195" fmla="*/ 1991757 h 2810796"/>
                <a:gd name="connsiteX4196" fmla="*/ 1926911 w 3531775"/>
                <a:gd name="connsiteY4196" fmla="*/ 2020141 h 2810796"/>
                <a:gd name="connsiteX4197" fmla="*/ 1955962 w 3531775"/>
                <a:gd name="connsiteY4197" fmla="*/ 2027475 h 2810796"/>
                <a:gd name="connsiteX4198" fmla="*/ 1954247 w 3531775"/>
                <a:gd name="connsiteY4198" fmla="*/ 2019760 h 2810796"/>
                <a:gd name="connsiteX4199" fmla="*/ 1947961 w 3531775"/>
                <a:gd name="connsiteY4199" fmla="*/ 2018141 h 2810796"/>
                <a:gd name="connsiteX4200" fmla="*/ 1946532 w 3531775"/>
                <a:gd name="connsiteY4200" fmla="*/ 2016331 h 2810796"/>
                <a:gd name="connsiteX4201" fmla="*/ 1940817 w 3531775"/>
                <a:gd name="connsiteY4201" fmla="*/ 2023094 h 2810796"/>
                <a:gd name="connsiteX4202" fmla="*/ 1941008 w 3531775"/>
                <a:gd name="connsiteY4202" fmla="*/ 2018236 h 2810796"/>
                <a:gd name="connsiteX4203" fmla="*/ 1939769 w 3531775"/>
                <a:gd name="connsiteY4203" fmla="*/ 2013569 h 2810796"/>
                <a:gd name="connsiteX4204" fmla="*/ 1934721 w 3531775"/>
                <a:gd name="connsiteY4204" fmla="*/ 2015379 h 2810796"/>
                <a:gd name="connsiteX4205" fmla="*/ 1938055 w 3531775"/>
                <a:gd name="connsiteY4205" fmla="*/ 2009283 h 2810796"/>
                <a:gd name="connsiteX4206" fmla="*/ 1926911 w 3531775"/>
                <a:gd name="connsiteY4206" fmla="*/ 2020141 h 2810796"/>
                <a:gd name="connsiteX4207" fmla="*/ 1920910 w 3531775"/>
                <a:gd name="connsiteY4207" fmla="*/ 2068433 h 2810796"/>
                <a:gd name="connsiteX4208" fmla="*/ 1922720 w 3531775"/>
                <a:gd name="connsiteY4208" fmla="*/ 2061480 h 2810796"/>
                <a:gd name="connsiteX4209" fmla="*/ 1919386 w 3531775"/>
                <a:gd name="connsiteY4209" fmla="*/ 2056812 h 2810796"/>
                <a:gd name="connsiteX4210" fmla="*/ 1911480 w 3531775"/>
                <a:gd name="connsiteY4210" fmla="*/ 2059670 h 2810796"/>
                <a:gd name="connsiteX4211" fmla="*/ 1913576 w 3531775"/>
                <a:gd name="connsiteY4211" fmla="*/ 2055574 h 2810796"/>
                <a:gd name="connsiteX4212" fmla="*/ 1914528 w 3531775"/>
                <a:gd name="connsiteY4212" fmla="*/ 2051097 h 2810796"/>
                <a:gd name="connsiteX4213" fmla="*/ 1910242 w 3531775"/>
                <a:gd name="connsiteY4213" fmla="*/ 2050812 h 2810796"/>
                <a:gd name="connsiteX4214" fmla="*/ 1914909 w 3531775"/>
                <a:gd name="connsiteY4214" fmla="*/ 2046716 h 2810796"/>
                <a:gd name="connsiteX4215" fmla="*/ 1915195 w 3531775"/>
                <a:gd name="connsiteY4215" fmla="*/ 2041191 h 2810796"/>
                <a:gd name="connsiteX4216" fmla="*/ 1920910 w 3531775"/>
                <a:gd name="connsiteY4216" fmla="*/ 2068433 h 2810796"/>
                <a:gd name="connsiteX4217" fmla="*/ 1906718 w 3531775"/>
                <a:gd name="connsiteY4217" fmla="*/ 2066814 h 2810796"/>
                <a:gd name="connsiteX4218" fmla="*/ 1906718 w 3531775"/>
                <a:gd name="connsiteY4218" fmla="*/ 2066814 h 2810796"/>
                <a:gd name="connsiteX4219" fmla="*/ 1906718 w 3531775"/>
                <a:gd name="connsiteY4219" fmla="*/ 2066814 h 2810796"/>
                <a:gd name="connsiteX4220" fmla="*/ 1906718 w 3531775"/>
                <a:gd name="connsiteY4220" fmla="*/ 2066814 h 2810796"/>
                <a:gd name="connsiteX4221" fmla="*/ 1883191 w 3531775"/>
                <a:gd name="connsiteY4221" fmla="*/ 2105676 h 2810796"/>
                <a:gd name="connsiteX4222" fmla="*/ 1901384 w 3531775"/>
                <a:gd name="connsiteY4222" fmla="*/ 2084435 h 2810796"/>
                <a:gd name="connsiteX4223" fmla="*/ 1897955 w 3531775"/>
                <a:gd name="connsiteY4223" fmla="*/ 2087578 h 2810796"/>
                <a:gd name="connsiteX4224" fmla="*/ 1891763 w 3531775"/>
                <a:gd name="connsiteY4224" fmla="*/ 2088721 h 2810796"/>
                <a:gd name="connsiteX4225" fmla="*/ 1890239 w 3531775"/>
                <a:gd name="connsiteY4225" fmla="*/ 2089293 h 2810796"/>
                <a:gd name="connsiteX4226" fmla="*/ 1888715 w 3531775"/>
                <a:gd name="connsiteY4226" fmla="*/ 2097103 h 2810796"/>
                <a:gd name="connsiteX4227" fmla="*/ 1886715 w 3531775"/>
                <a:gd name="connsiteY4227" fmla="*/ 2093579 h 2810796"/>
                <a:gd name="connsiteX4228" fmla="*/ 1883667 w 3531775"/>
                <a:gd name="connsiteY4228" fmla="*/ 2091007 h 2810796"/>
                <a:gd name="connsiteX4229" fmla="*/ 1880524 w 3531775"/>
                <a:gd name="connsiteY4229" fmla="*/ 2095008 h 2810796"/>
                <a:gd name="connsiteX4230" fmla="*/ 1880333 w 3531775"/>
                <a:gd name="connsiteY4230" fmla="*/ 2089007 h 2810796"/>
                <a:gd name="connsiteX4231" fmla="*/ 1883191 w 3531775"/>
                <a:gd name="connsiteY4231" fmla="*/ 2105676 h 2810796"/>
                <a:gd name="connsiteX4232" fmla="*/ 1851282 w 3531775"/>
                <a:gd name="connsiteY4232" fmla="*/ 2139013 h 2810796"/>
                <a:gd name="connsiteX4233" fmla="*/ 1871761 w 3531775"/>
                <a:gd name="connsiteY4233" fmla="*/ 2132917 h 2810796"/>
                <a:gd name="connsiteX4234" fmla="*/ 1867379 w 3531775"/>
                <a:gd name="connsiteY4234" fmla="*/ 2129393 h 2810796"/>
                <a:gd name="connsiteX4235" fmla="*/ 1866046 w 3531775"/>
                <a:gd name="connsiteY4235" fmla="*/ 2128822 h 2810796"/>
                <a:gd name="connsiteX4236" fmla="*/ 1860045 w 3531775"/>
                <a:gd name="connsiteY4236" fmla="*/ 2135013 h 2810796"/>
                <a:gd name="connsiteX4237" fmla="*/ 1861188 w 3531775"/>
                <a:gd name="connsiteY4237" fmla="*/ 2130250 h 2810796"/>
                <a:gd name="connsiteX4238" fmla="*/ 1861188 w 3531775"/>
                <a:gd name="connsiteY4238" fmla="*/ 2125488 h 2810796"/>
                <a:gd name="connsiteX4239" fmla="*/ 1856807 w 3531775"/>
                <a:gd name="connsiteY4239" fmla="*/ 2126726 h 2810796"/>
                <a:gd name="connsiteX4240" fmla="*/ 1860617 w 3531775"/>
                <a:gd name="connsiteY4240" fmla="*/ 2121011 h 2810796"/>
                <a:gd name="connsiteX4241" fmla="*/ 1851282 w 3531775"/>
                <a:gd name="connsiteY4241" fmla="*/ 2139013 h 2810796"/>
                <a:gd name="connsiteX4242" fmla="*/ 1835471 w 3531775"/>
                <a:gd name="connsiteY4242" fmla="*/ 2190639 h 2810796"/>
                <a:gd name="connsiteX4243" fmla="*/ 1848615 w 3531775"/>
                <a:gd name="connsiteY4243" fmla="*/ 2173018 h 2810796"/>
                <a:gd name="connsiteX4244" fmla="*/ 1837471 w 3531775"/>
                <a:gd name="connsiteY4244" fmla="*/ 2173589 h 2810796"/>
                <a:gd name="connsiteX4245" fmla="*/ 1830041 w 3531775"/>
                <a:gd name="connsiteY4245" fmla="*/ 2180257 h 2810796"/>
                <a:gd name="connsiteX4246" fmla="*/ 1830613 w 3531775"/>
                <a:gd name="connsiteY4246" fmla="*/ 2174446 h 2810796"/>
                <a:gd name="connsiteX4247" fmla="*/ 1829756 w 3531775"/>
                <a:gd name="connsiteY4247" fmla="*/ 2169017 h 2810796"/>
                <a:gd name="connsiteX4248" fmla="*/ 1824708 w 3531775"/>
                <a:gd name="connsiteY4248" fmla="*/ 2171684 h 2810796"/>
                <a:gd name="connsiteX4249" fmla="*/ 1828232 w 3531775"/>
                <a:gd name="connsiteY4249" fmla="*/ 2164159 h 2810796"/>
                <a:gd name="connsiteX4250" fmla="*/ 1825850 w 3531775"/>
                <a:gd name="connsiteY4250" fmla="*/ 2158254 h 2810796"/>
                <a:gd name="connsiteX4251" fmla="*/ 1835471 w 3531775"/>
                <a:gd name="connsiteY4251" fmla="*/ 2190639 h 2810796"/>
                <a:gd name="connsiteX4252" fmla="*/ 1799561 w 3531775"/>
                <a:gd name="connsiteY4252" fmla="*/ 2221500 h 2810796"/>
                <a:gd name="connsiteX4253" fmla="*/ 1819945 w 3531775"/>
                <a:gd name="connsiteY4253" fmla="*/ 2216071 h 2810796"/>
                <a:gd name="connsiteX4254" fmla="*/ 1815944 w 3531775"/>
                <a:gd name="connsiteY4254" fmla="*/ 2212070 h 2810796"/>
                <a:gd name="connsiteX4255" fmla="*/ 1814706 w 3531775"/>
                <a:gd name="connsiteY4255" fmla="*/ 2211403 h 2810796"/>
                <a:gd name="connsiteX4256" fmla="*/ 1808420 w 3531775"/>
                <a:gd name="connsiteY4256" fmla="*/ 2217785 h 2810796"/>
                <a:gd name="connsiteX4257" fmla="*/ 1809944 w 3531775"/>
                <a:gd name="connsiteY4257" fmla="*/ 2212642 h 2810796"/>
                <a:gd name="connsiteX4258" fmla="*/ 1810229 w 3531775"/>
                <a:gd name="connsiteY4258" fmla="*/ 2207498 h 2810796"/>
                <a:gd name="connsiteX4259" fmla="*/ 1805848 w 3531775"/>
                <a:gd name="connsiteY4259" fmla="*/ 2208641 h 2810796"/>
                <a:gd name="connsiteX4260" fmla="*/ 1809944 w 3531775"/>
                <a:gd name="connsiteY4260" fmla="*/ 2202640 h 2810796"/>
                <a:gd name="connsiteX4261" fmla="*/ 1799561 w 3531775"/>
                <a:gd name="connsiteY4261" fmla="*/ 2221500 h 2810796"/>
                <a:gd name="connsiteX4262" fmla="*/ 1786226 w 3531775"/>
                <a:gd name="connsiteY4262" fmla="*/ 2279412 h 2810796"/>
                <a:gd name="connsiteX4263" fmla="*/ 1792989 w 3531775"/>
                <a:gd name="connsiteY4263" fmla="*/ 2263124 h 2810796"/>
                <a:gd name="connsiteX4264" fmla="*/ 1787179 w 3531775"/>
                <a:gd name="connsiteY4264" fmla="*/ 2261505 h 2810796"/>
                <a:gd name="connsiteX4265" fmla="*/ 1785560 w 3531775"/>
                <a:gd name="connsiteY4265" fmla="*/ 2261505 h 2810796"/>
                <a:gd name="connsiteX4266" fmla="*/ 1780416 w 3531775"/>
                <a:gd name="connsiteY4266" fmla="*/ 2270554 h 2810796"/>
                <a:gd name="connsiteX4267" fmla="*/ 1780511 w 3531775"/>
                <a:gd name="connsiteY4267" fmla="*/ 2265124 h 2810796"/>
                <a:gd name="connsiteX4268" fmla="*/ 1779273 w 3531775"/>
                <a:gd name="connsiteY4268" fmla="*/ 2260267 h 2810796"/>
                <a:gd name="connsiteX4269" fmla="*/ 1777463 w 3531775"/>
                <a:gd name="connsiteY4269" fmla="*/ 2256076 h 2810796"/>
                <a:gd name="connsiteX4270" fmla="*/ 1774701 w 3531775"/>
                <a:gd name="connsiteY4270" fmla="*/ 2251027 h 2810796"/>
                <a:gd name="connsiteX4271" fmla="*/ 1768700 w 3531775"/>
                <a:gd name="connsiteY4271" fmla="*/ 2260743 h 2810796"/>
                <a:gd name="connsiteX4272" fmla="*/ 1786226 w 3531775"/>
                <a:gd name="connsiteY4272" fmla="*/ 2279412 h 2810796"/>
                <a:gd name="connsiteX4273" fmla="*/ 1745459 w 3531775"/>
                <a:gd name="connsiteY4273" fmla="*/ 2332942 h 2810796"/>
                <a:gd name="connsiteX4274" fmla="*/ 1770510 w 3531775"/>
                <a:gd name="connsiteY4274" fmla="*/ 2316369 h 2810796"/>
                <a:gd name="connsiteX4275" fmla="*/ 1766224 w 3531775"/>
                <a:gd name="connsiteY4275" fmla="*/ 2318655 h 2810796"/>
                <a:gd name="connsiteX4276" fmla="*/ 1761842 w 3531775"/>
                <a:gd name="connsiteY4276" fmla="*/ 2322560 h 2810796"/>
                <a:gd name="connsiteX4277" fmla="*/ 1759366 w 3531775"/>
                <a:gd name="connsiteY4277" fmla="*/ 2317036 h 2810796"/>
                <a:gd name="connsiteX4278" fmla="*/ 1754127 w 3531775"/>
                <a:gd name="connsiteY4278" fmla="*/ 2325608 h 2810796"/>
                <a:gd name="connsiteX4279" fmla="*/ 1754508 w 3531775"/>
                <a:gd name="connsiteY4279" fmla="*/ 2320369 h 2810796"/>
                <a:gd name="connsiteX4280" fmla="*/ 1753556 w 3531775"/>
                <a:gd name="connsiteY4280" fmla="*/ 2315797 h 2810796"/>
                <a:gd name="connsiteX4281" fmla="*/ 1749174 w 3531775"/>
                <a:gd name="connsiteY4281" fmla="*/ 2318845 h 2810796"/>
                <a:gd name="connsiteX4282" fmla="*/ 1752127 w 3531775"/>
                <a:gd name="connsiteY4282" fmla="*/ 2311797 h 2810796"/>
                <a:gd name="connsiteX4283" fmla="*/ 1745459 w 3531775"/>
                <a:gd name="connsiteY4283" fmla="*/ 2332942 h 2810796"/>
                <a:gd name="connsiteX4284" fmla="*/ 1714789 w 3531775"/>
                <a:gd name="connsiteY4284" fmla="*/ 2380472 h 2810796"/>
                <a:gd name="connsiteX4285" fmla="*/ 1734125 w 3531775"/>
                <a:gd name="connsiteY4285" fmla="*/ 2368280 h 2810796"/>
                <a:gd name="connsiteX4286" fmla="*/ 1729458 w 3531775"/>
                <a:gd name="connsiteY4286" fmla="*/ 2366661 h 2810796"/>
                <a:gd name="connsiteX4287" fmla="*/ 1722980 w 3531775"/>
                <a:gd name="connsiteY4287" fmla="*/ 2374186 h 2810796"/>
                <a:gd name="connsiteX4288" fmla="*/ 1723647 w 3531775"/>
                <a:gd name="connsiteY4288" fmla="*/ 2369518 h 2810796"/>
                <a:gd name="connsiteX4289" fmla="*/ 1723076 w 3531775"/>
                <a:gd name="connsiteY4289" fmla="*/ 2365327 h 2810796"/>
                <a:gd name="connsiteX4290" fmla="*/ 1718980 w 3531775"/>
                <a:gd name="connsiteY4290" fmla="*/ 2367899 h 2810796"/>
                <a:gd name="connsiteX4291" fmla="*/ 1721933 w 3531775"/>
                <a:gd name="connsiteY4291" fmla="*/ 2361613 h 2810796"/>
                <a:gd name="connsiteX4292" fmla="*/ 1714789 w 3531775"/>
                <a:gd name="connsiteY4292" fmla="*/ 2380472 h 2810796"/>
                <a:gd name="connsiteX4293" fmla="*/ 1679642 w 3531775"/>
                <a:gd name="connsiteY4293" fmla="*/ 2426573 h 2810796"/>
                <a:gd name="connsiteX4294" fmla="*/ 1711646 w 3531775"/>
                <a:gd name="connsiteY4294" fmla="*/ 2413714 h 2810796"/>
                <a:gd name="connsiteX4295" fmla="*/ 1706216 w 3531775"/>
                <a:gd name="connsiteY4295" fmla="*/ 2415429 h 2810796"/>
                <a:gd name="connsiteX4296" fmla="*/ 1700883 w 3531775"/>
                <a:gd name="connsiteY4296" fmla="*/ 2412000 h 2810796"/>
                <a:gd name="connsiteX4297" fmla="*/ 1691167 w 3531775"/>
                <a:gd name="connsiteY4297" fmla="*/ 2420191 h 2810796"/>
                <a:gd name="connsiteX4298" fmla="*/ 1693358 w 3531775"/>
                <a:gd name="connsiteY4298" fmla="*/ 2408380 h 2810796"/>
                <a:gd name="connsiteX4299" fmla="*/ 1687738 w 3531775"/>
                <a:gd name="connsiteY4299" fmla="*/ 2410666 h 2810796"/>
                <a:gd name="connsiteX4300" fmla="*/ 1692977 w 3531775"/>
                <a:gd name="connsiteY4300" fmla="*/ 2403046 h 2810796"/>
                <a:gd name="connsiteX4301" fmla="*/ 1679642 w 3531775"/>
                <a:gd name="connsiteY4301" fmla="*/ 2426573 h 2810796"/>
                <a:gd name="connsiteX4302" fmla="*/ 1674117 w 3531775"/>
                <a:gd name="connsiteY4302" fmla="*/ 2381520 h 2810796"/>
                <a:gd name="connsiteX4303" fmla="*/ 1705454 w 3531775"/>
                <a:gd name="connsiteY4303" fmla="*/ 2376376 h 2810796"/>
                <a:gd name="connsiteX4304" fmla="*/ 1700311 w 3531775"/>
                <a:gd name="connsiteY4304" fmla="*/ 2376567 h 2810796"/>
                <a:gd name="connsiteX4305" fmla="*/ 1696120 w 3531775"/>
                <a:gd name="connsiteY4305" fmla="*/ 2371042 h 2810796"/>
                <a:gd name="connsiteX4306" fmla="*/ 1685738 w 3531775"/>
                <a:gd name="connsiteY4306" fmla="*/ 2377805 h 2810796"/>
                <a:gd name="connsiteX4307" fmla="*/ 1688690 w 3531775"/>
                <a:gd name="connsiteY4307" fmla="*/ 2371233 h 2810796"/>
                <a:gd name="connsiteX4308" fmla="*/ 1690024 w 3531775"/>
                <a:gd name="connsiteY4308" fmla="*/ 2364661 h 2810796"/>
                <a:gd name="connsiteX4309" fmla="*/ 1684499 w 3531775"/>
                <a:gd name="connsiteY4309" fmla="*/ 2365804 h 2810796"/>
                <a:gd name="connsiteX4310" fmla="*/ 1690595 w 3531775"/>
                <a:gd name="connsiteY4310" fmla="*/ 2358469 h 2810796"/>
                <a:gd name="connsiteX4311" fmla="*/ 1674117 w 3531775"/>
                <a:gd name="connsiteY4311" fmla="*/ 2381520 h 2810796"/>
                <a:gd name="connsiteX4312" fmla="*/ 1680499 w 3531775"/>
                <a:gd name="connsiteY4312" fmla="*/ 2331037 h 2810796"/>
                <a:gd name="connsiteX4313" fmla="*/ 1683452 w 3531775"/>
                <a:gd name="connsiteY4313" fmla="*/ 2322655 h 2810796"/>
                <a:gd name="connsiteX4314" fmla="*/ 1675070 w 3531775"/>
                <a:gd name="connsiteY4314" fmla="*/ 2322751 h 2810796"/>
                <a:gd name="connsiteX4315" fmla="*/ 1669164 w 3531775"/>
                <a:gd name="connsiteY4315" fmla="*/ 2329704 h 2810796"/>
                <a:gd name="connsiteX4316" fmla="*/ 1669545 w 3531775"/>
                <a:gd name="connsiteY4316" fmla="*/ 2325322 h 2810796"/>
                <a:gd name="connsiteX4317" fmla="*/ 1668783 w 3531775"/>
                <a:gd name="connsiteY4317" fmla="*/ 2321322 h 2810796"/>
                <a:gd name="connsiteX4318" fmla="*/ 1664973 w 3531775"/>
                <a:gd name="connsiteY4318" fmla="*/ 2323703 h 2810796"/>
                <a:gd name="connsiteX4319" fmla="*/ 1667640 w 3531775"/>
                <a:gd name="connsiteY4319" fmla="*/ 2317893 h 2810796"/>
                <a:gd name="connsiteX4320" fmla="*/ 1665640 w 3531775"/>
                <a:gd name="connsiteY4320" fmla="*/ 2313702 h 2810796"/>
                <a:gd name="connsiteX4321" fmla="*/ 1680499 w 3531775"/>
                <a:gd name="connsiteY4321" fmla="*/ 2331037 h 2810796"/>
                <a:gd name="connsiteX4322" fmla="*/ 1649447 w 3531775"/>
                <a:gd name="connsiteY4322" fmla="*/ 2477722 h 2810796"/>
                <a:gd name="connsiteX4323" fmla="*/ 1664687 w 3531775"/>
                <a:gd name="connsiteY4323" fmla="*/ 2465530 h 2810796"/>
                <a:gd name="connsiteX4324" fmla="*/ 1662211 w 3531775"/>
                <a:gd name="connsiteY4324" fmla="*/ 2460482 h 2810796"/>
                <a:gd name="connsiteX4325" fmla="*/ 1661258 w 3531775"/>
                <a:gd name="connsiteY4325" fmla="*/ 2459530 h 2810796"/>
                <a:gd name="connsiteX4326" fmla="*/ 1652210 w 3531775"/>
                <a:gd name="connsiteY4326" fmla="*/ 2465530 h 2810796"/>
                <a:gd name="connsiteX4327" fmla="*/ 1655924 w 3531775"/>
                <a:gd name="connsiteY4327" fmla="*/ 2460196 h 2810796"/>
                <a:gd name="connsiteX4328" fmla="*/ 1658306 w 3531775"/>
                <a:gd name="connsiteY4328" fmla="*/ 2454576 h 2810796"/>
                <a:gd name="connsiteX4329" fmla="*/ 1653448 w 3531775"/>
                <a:gd name="connsiteY4329" fmla="*/ 2455148 h 2810796"/>
                <a:gd name="connsiteX4330" fmla="*/ 1659830 w 3531775"/>
                <a:gd name="connsiteY4330" fmla="*/ 2449243 h 2810796"/>
                <a:gd name="connsiteX4331" fmla="*/ 1661258 w 3531775"/>
                <a:gd name="connsiteY4331" fmla="*/ 2442575 h 2810796"/>
                <a:gd name="connsiteX4332" fmla="*/ 1651543 w 3531775"/>
                <a:gd name="connsiteY4332" fmla="*/ 2448766 h 2810796"/>
                <a:gd name="connsiteX4333" fmla="*/ 1649447 w 3531775"/>
                <a:gd name="connsiteY4333" fmla="*/ 2477722 h 2810796"/>
                <a:gd name="connsiteX4334" fmla="*/ 1638970 w 3531775"/>
                <a:gd name="connsiteY4334" fmla="*/ 2428764 h 2810796"/>
                <a:gd name="connsiteX4335" fmla="*/ 1673165 w 3531775"/>
                <a:gd name="connsiteY4335" fmla="*/ 2412762 h 2810796"/>
                <a:gd name="connsiteX4336" fmla="*/ 1667450 w 3531775"/>
                <a:gd name="connsiteY4336" fmla="*/ 2414857 h 2810796"/>
                <a:gd name="connsiteX4337" fmla="*/ 1661258 w 3531775"/>
                <a:gd name="connsiteY4337" fmla="*/ 2412095 h 2810796"/>
                <a:gd name="connsiteX4338" fmla="*/ 1651352 w 3531775"/>
                <a:gd name="connsiteY4338" fmla="*/ 2421525 h 2810796"/>
                <a:gd name="connsiteX4339" fmla="*/ 1652876 w 3531775"/>
                <a:gd name="connsiteY4339" fmla="*/ 2415143 h 2810796"/>
                <a:gd name="connsiteX4340" fmla="*/ 1652686 w 3531775"/>
                <a:gd name="connsiteY4340" fmla="*/ 2409333 h 2810796"/>
                <a:gd name="connsiteX4341" fmla="*/ 1651733 w 3531775"/>
                <a:gd name="connsiteY4341" fmla="*/ 2404094 h 2810796"/>
                <a:gd name="connsiteX4342" fmla="*/ 1638970 w 3531775"/>
                <a:gd name="connsiteY4342" fmla="*/ 2428764 h 2810796"/>
                <a:gd name="connsiteX4343" fmla="*/ 1635541 w 3531775"/>
                <a:gd name="connsiteY4343" fmla="*/ 2377043 h 2810796"/>
                <a:gd name="connsiteX4344" fmla="*/ 1665926 w 3531775"/>
                <a:gd name="connsiteY4344" fmla="*/ 2365327 h 2810796"/>
                <a:gd name="connsiteX4345" fmla="*/ 1655353 w 3531775"/>
                <a:gd name="connsiteY4345" fmla="*/ 2363422 h 2810796"/>
                <a:gd name="connsiteX4346" fmla="*/ 1646495 w 3531775"/>
                <a:gd name="connsiteY4346" fmla="*/ 2371423 h 2810796"/>
                <a:gd name="connsiteX4347" fmla="*/ 1647923 w 3531775"/>
                <a:gd name="connsiteY4347" fmla="*/ 2365518 h 2810796"/>
                <a:gd name="connsiteX4348" fmla="*/ 1647828 w 3531775"/>
                <a:gd name="connsiteY4348" fmla="*/ 2359898 h 2810796"/>
                <a:gd name="connsiteX4349" fmla="*/ 1647066 w 3531775"/>
                <a:gd name="connsiteY4349" fmla="*/ 2354850 h 2810796"/>
                <a:gd name="connsiteX4350" fmla="*/ 1635541 w 3531775"/>
                <a:gd name="connsiteY4350" fmla="*/ 2377043 h 2810796"/>
                <a:gd name="connsiteX4351" fmla="*/ 1581915 w 3531775"/>
                <a:gd name="connsiteY4351" fmla="*/ 2446385 h 2810796"/>
                <a:gd name="connsiteX4352" fmla="*/ 1577629 w 3531775"/>
                <a:gd name="connsiteY4352" fmla="*/ 2443147 h 2810796"/>
                <a:gd name="connsiteX4353" fmla="*/ 1568675 w 3531775"/>
                <a:gd name="connsiteY4353" fmla="*/ 2448290 h 2810796"/>
                <a:gd name="connsiteX4354" fmla="*/ 1570866 w 3531775"/>
                <a:gd name="connsiteY4354" fmla="*/ 2443813 h 2810796"/>
                <a:gd name="connsiteX4355" fmla="*/ 1571628 w 3531775"/>
                <a:gd name="connsiteY4355" fmla="*/ 2439432 h 2810796"/>
                <a:gd name="connsiteX4356" fmla="*/ 1570009 w 3531775"/>
                <a:gd name="connsiteY4356" fmla="*/ 2436479 h 2810796"/>
                <a:gd name="connsiteX4357" fmla="*/ 1558484 w 3531775"/>
                <a:gd name="connsiteY4357" fmla="*/ 2451433 h 2810796"/>
                <a:gd name="connsiteX4358" fmla="*/ 1581915 w 3531775"/>
                <a:gd name="connsiteY4358" fmla="*/ 2446385 h 2810796"/>
                <a:gd name="connsiteX4359" fmla="*/ 1620968 w 3531775"/>
                <a:gd name="connsiteY4359" fmla="*/ 2420191 h 2810796"/>
                <a:gd name="connsiteX4360" fmla="*/ 1618301 w 3531775"/>
                <a:gd name="connsiteY4360" fmla="*/ 2415334 h 2810796"/>
                <a:gd name="connsiteX4361" fmla="*/ 1611443 w 3531775"/>
                <a:gd name="connsiteY4361" fmla="*/ 2418953 h 2810796"/>
                <a:gd name="connsiteX4362" fmla="*/ 1612395 w 3531775"/>
                <a:gd name="connsiteY4362" fmla="*/ 2414572 h 2810796"/>
                <a:gd name="connsiteX4363" fmla="*/ 1614110 w 3531775"/>
                <a:gd name="connsiteY4363" fmla="*/ 2409618 h 2810796"/>
                <a:gd name="connsiteX4364" fmla="*/ 1609728 w 3531775"/>
                <a:gd name="connsiteY4364" fmla="*/ 2409809 h 2810796"/>
                <a:gd name="connsiteX4365" fmla="*/ 1615158 w 3531775"/>
                <a:gd name="connsiteY4365" fmla="*/ 2404856 h 2810796"/>
                <a:gd name="connsiteX4366" fmla="*/ 1615919 w 3531775"/>
                <a:gd name="connsiteY4366" fmla="*/ 2398855 h 2810796"/>
                <a:gd name="connsiteX4367" fmla="*/ 1607442 w 3531775"/>
                <a:gd name="connsiteY4367" fmla="*/ 2403808 h 2810796"/>
                <a:gd name="connsiteX4368" fmla="*/ 1617634 w 3531775"/>
                <a:gd name="connsiteY4368" fmla="*/ 2428383 h 2810796"/>
                <a:gd name="connsiteX4369" fmla="*/ 1620968 w 3531775"/>
                <a:gd name="connsiteY4369" fmla="*/ 2420191 h 2810796"/>
                <a:gd name="connsiteX4370" fmla="*/ 1622206 w 3531775"/>
                <a:gd name="connsiteY4370" fmla="*/ 2474103 h 2810796"/>
                <a:gd name="connsiteX4371" fmla="*/ 1624492 w 3531775"/>
                <a:gd name="connsiteY4371" fmla="*/ 2464292 h 2810796"/>
                <a:gd name="connsiteX4372" fmla="*/ 1618872 w 3531775"/>
                <a:gd name="connsiteY4372" fmla="*/ 2460673 h 2810796"/>
                <a:gd name="connsiteX4373" fmla="*/ 1617062 w 3531775"/>
                <a:gd name="connsiteY4373" fmla="*/ 2460196 h 2810796"/>
                <a:gd name="connsiteX4374" fmla="*/ 1606871 w 3531775"/>
                <a:gd name="connsiteY4374" fmla="*/ 2468578 h 2810796"/>
                <a:gd name="connsiteX4375" fmla="*/ 1609728 w 3531775"/>
                <a:gd name="connsiteY4375" fmla="*/ 2462482 h 2810796"/>
                <a:gd name="connsiteX4376" fmla="*/ 1610776 w 3531775"/>
                <a:gd name="connsiteY4376" fmla="*/ 2456672 h 2810796"/>
                <a:gd name="connsiteX4377" fmla="*/ 1604204 w 3531775"/>
                <a:gd name="connsiteY4377" fmla="*/ 2458672 h 2810796"/>
                <a:gd name="connsiteX4378" fmla="*/ 1610776 w 3531775"/>
                <a:gd name="connsiteY4378" fmla="*/ 2451338 h 2810796"/>
                <a:gd name="connsiteX4379" fmla="*/ 1609919 w 3531775"/>
                <a:gd name="connsiteY4379" fmla="*/ 2444670 h 2810796"/>
                <a:gd name="connsiteX4380" fmla="*/ 1622206 w 3531775"/>
                <a:gd name="connsiteY4380" fmla="*/ 2474103 h 2810796"/>
                <a:gd name="connsiteX4381" fmla="*/ 1584392 w 3531775"/>
                <a:gd name="connsiteY4381" fmla="*/ 2511536 h 2810796"/>
                <a:gd name="connsiteX4382" fmla="*/ 1617158 w 3531775"/>
                <a:gd name="connsiteY4382" fmla="*/ 2504107 h 2810796"/>
                <a:gd name="connsiteX4383" fmla="*/ 1611824 w 3531775"/>
                <a:gd name="connsiteY4383" fmla="*/ 2504964 h 2810796"/>
                <a:gd name="connsiteX4384" fmla="*/ 1607442 w 3531775"/>
                <a:gd name="connsiteY4384" fmla="*/ 2501630 h 2810796"/>
                <a:gd name="connsiteX4385" fmla="*/ 1596679 w 3531775"/>
                <a:gd name="connsiteY4385" fmla="*/ 2507821 h 2810796"/>
                <a:gd name="connsiteX4386" fmla="*/ 1599727 w 3531775"/>
                <a:gd name="connsiteY4386" fmla="*/ 2502868 h 2810796"/>
                <a:gd name="connsiteX4387" fmla="*/ 1601156 w 3531775"/>
                <a:gd name="connsiteY4387" fmla="*/ 2498010 h 2810796"/>
                <a:gd name="connsiteX4388" fmla="*/ 1601727 w 3531775"/>
                <a:gd name="connsiteY4388" fmla="*/ 2493534 h 2810796"/>
                <a:gd name="connsiteX4389" fmla="*/ 1584392 w 3531775"/>
                <a:gd name="connsiteY4389" fmla="*/ 2511536 h 2810796"/>
                <a:gd name="connsiteX4390" fmla="*/ 1582582 w 3531775"/>
                <a:gd name="connsiteY4390" fmla="*/ 2492867 h 2810796"/>
                <a:gd name="connsiteX4391" fmla="*/ 1578677 w 3531775"/>
                <a:gd name="connsiteY4391" fmla="*/ 2488295 h 2810796"/>
                <a:gd name="connsiteX4392" fmla="*/ 1571247 w 3531775"/>
                <a:gd name="connsiteY4392" fmla="*/ 2484580 h 2810796"/>
                <a:gd name="connsiteX4393" fmla="*/ 1557055 w 3531775"/>
                <a:gd name="connsiteY4393" fmla="*/ 2493153 h 2810796"/>
                <a:gd name="connsiteX4394" fmla="*/ 1559341 w 3531775"/>
                <a:gd name="connsiteY4394" fmla="*/ 2487533 h 2810796"/>
                <a:gd name="connsiteX4395" fmla="*/ 1556388 w 3531775"/>
                <a:gd name="connsiteY4395" fmla="*/ 2483247 h 2810796"/>
                <a:gd name="connsiteX4396" fmla="*/ 1553054 w 3531775"/>
                <a:gd name="connsiteY4396" fmla="*/ 2482580 h 2810796"/>
                <a:gd name="connsiteX4397" fmla="*/ 1560579 w 3531775"/>
                <a:gd name="connsiteY4397" fmla="*/ 2474674 h 2810796"/>
                <a:gd name="connsiteX4398" fmla="*/ 1558865 w 3531775"/>
                <a:gd name="connsiteY4398" fmla="*/ 2467721 h 2810796"/>
                <a:gd name="connsiteX4399" fmla="*/ 1582582 w 3531775"/>
                <a:gd name="connsiteY4399" fmla="*/ 2492867 h 2810796"/>
                <a:gd name="connsiteX4400" fmla="*/ 1549816 w 3531775"/>
                <a:gd name="connsiteY4400" fmla="*/ 2549350 h 2810796"/>
                <a:gd name="connsiteX4401" fmla="*/ 1570676 w 3531775"/>
                <a:gd name="connsiteY4401" fmla="*/ 2537920 h 2810796"/>
                <a:gd name="connsiteX4402" fmla="*/ 1565532 w 3531775"/>
                <a:gd name="connsiteY4402" fmla="*/ 2534301 h 2810796"/>
                <a:gd name="connsiteX4403" fmla="*/ 1565818 w 3531775"/>
                <a:gd name="connsiteY4403" fmla="*/ 2531824 h 2810796"/>
                <a:gd name="connsiteX4404" fmla="*/ 1553340 w 3531775"/>
                <a:gd name="connsiteY4404" fmla="*/ 2537253 h 2810796"/>
                <a:gd name="connsiteX4405" fmla="*/ 1558484 w 3531775"/>
                <a:gd name="connsiteY4405" fmla="*/ 2532205 h 2810796"/>
                <a:gd name="connsiteX4406" fmla="*/ 1561722 w 3531775"/>
                <a:gd name="connsiteY4406" fmla="*/ 2526681 h 2810796"/>
                <a:gd name="connsiteX4407" fmla="*/ 1555150 w 3531775"/>
                <a:gd name="connsiteY4407" fmla="*/ 2526967 h 2810796"/>
                <a:gd name="connsiteX4408" fmla="*/ 1563913 w 3531775"/>
                <a:gd name="connsiteY4408" fmla="*/ 2521442 h 2810796"/>
                <a:gd name="connsiteX4409" fmla="*/ 1565818 w 3531775"/>
                <a:gd name="connsiteY4409" fmla="*/ 2514775 h 2810796"/>
                <a:gd name="connsiteX4410" fmla="*/ 1552769 w 3531775"/>
                <a:gd name="connsiteY4410" fmla="*/ 2520490 h 2810796"/>
                <a:gd name="connsiteX4411" fmla="*/ 1549816 w 3531775"/>
                <a:gd name="connsiteY4411" fmla="*/ 2549350 h 2810796"/>
                <a:gd name="connsiteX4412" fmla="*/ 1171769 w 3531775"/>
                <a:gd name="connsiteY4412" fmla="*/ 1442641 h 2810796"/>
                <a:gd name="connsiteX4413" fmla="*/ 1159196 w 3531775"/>
                <a:gd name="connsiteY4413" fmla="*/ 1459214 h 2810796"/>
                <a:gd name="connsiteX4414" fmla="*/ 1157767 w 3531775"/>
                <a:gd name="connsiteY4414" fmla="*/ 1450070 h 2810796"/>
                <a:gd name="connsiteX4415" fmla="*/ 1159577 w 3531775"/>
                <a:gd name="connsiteY4415" fmla="*/ 1449213 h 2810796"/>
                <a:gd name="connsiteX4416" fmla="*/ 1150433 w 3531775"/>
                <a:gd name="connsiteY4416" fmla="*/ 1443403 h 2810796"/>
                <a:gd name="connsiteX4417" fmla="*/ 1156243 w 3531775"/>
                <a:gd name="connsiteY4417" fmla="*/ 1444260 h 2810796"/>
                <a:gd name="connsiteX4418" fmla="*/ 1158338 w 3531775"/>
                <a:gd name="connsiteY4418" fmla="*/ 1441688 h 2810796"/>
                <a:gd name="connsiteX4419" fmla="*/ 1158148 w 3531775"/>
                <a:gd name="connsiteY4419" fmla="*/ 1439688 h 2810796"/>
                <a:gd name="connsiteX4420" fmla="*/ 1166054 w 3531775"/>
                <a:gd name="connsiteY4420" fmla="*/ 1443593 h 2810796"/>
                <a:gd name="connsiteX4421" fmla="*/ 1171769 w 3531775"/>
                <a:gd name="connsiteY4421" fmla="*/ 1442641 h 2810796"/>
                <a:gd name="connsiteX4422" fmla="*/ 1188723 w 3531775"/>
                <a:gd name="connsiteY4422" fmla="*/ 1475883 h 2810796"/>
                <a:gd name="connsiteX4423" fmla="*/ 1178531 w 3531775"/>
                <a:gd name="connsiteY4423" fmla="*/ 1500743 h 2810796"/>
                <a:gd name="connsiteX4424" fmla="*/ 1176245 w 3531775"/>
                <a:gd name="connsiteY4424" fmla="*/ 1488265 h 2810796"/>
                <a:gd name="connsiteX4425" fmla="*/ 1177865 w 3531775"/>
                <a:gd name="connsiteY4425" fmla="*/ 1486837 h 2810796"/>
                <a:gd name="connsiteX4426" fmla="*/ 1169673 w 3531775"/>
                <a:gd name="connsiteY4426" fmla="*/ 1478740 h 2810796"/>
                <a:gd name="connsiteX4427" fmla="*/ 1180913 w 3531775"/>
                <a:gd name="connsiteY4427" fmla="*/ 1483217 h 2810796"/>
                <a:gd name="connsiteX4428" fmla="*/ 1174912 w 3531775"/>
                <a:gd name="connsiteY4428" fmla="*/ 1473883 h 2810796"/>
                <a:gd name="connsiteX4429" fmla="*/ 1183294 w 3531775"/>
                <a:gd name="connsiteY4429" fmla="*/ 1478169 h 2810796"/>
                <a:gd name="connsiteX4430" fmla="*/ 1188723 w 3531775"/>
                <a:gd name="connsiteY4430" fmla="*/ 1475883 h 2810796"/>
                <a:gd name="connsiteX4431" fmla="*/ 1199867 w 3531775"/>
                <a:gd name="connsiteY4431" fmla="*/ 1509411 h 2810796"/>
                <a:gd name="connsiteX4432" fmla="*/ 1187485 w 3531775"/>
                <a:gd name="connsiteY4432" fmla="*/ 1526841 h 2810796"/>
                <a:gd name="connsiteX4433" fmla="*/ 1197486 w 3531775"/>
                <a:gd name="connsiteY4433" fmla="*/ 1533985 h 2810796"/>
                <a:gd name="connsiteX4434" fmla="*/ 1195772 w 3531775"/>
                <a:gd name="connsiteY4434" fmla="*/ 1528461 h 2810796"/>
                <a:gd name="connsiteX4435" fmla="*/ 1201677 w 3531775"/>
                <a:gd name="connsiteY4435" fmla="*/ 1528651 h 2810796"/>
                <a:gd name="connsiteX4436" fmla="*/ 1195962 w 3531775"/>
                <a:gd name="connsiteY4436" fmla="*/ 1520365 h 2810796"/>
                <a:gd name="connsiteX4437" fmla="*/ 1205201 w 3531775"/>
                <a:gd name="connsiteY4437" fmla="*/ 1523984 h 2810796"/>
                <a:gd name="connsiteX4438" fmla="*/ 1209488 w 3531775"/>
                <a:gd name="connsiteY4438" fmla="*/ 1524555 h 2810796"/>
                <a:gd name="connsiteX4439" fmla="*/ 1199867 w 3531775"/>
                <a:gd name="connsiteY4439" fmla="*/ 1509411 h 2810796"/>
                <a:gd name="connsiteX4440" fmla="*/ 1221965 w 3531775"/>
                <a:gd name="connsiteY4440" fmla="*/ 1566561 h 2810796"/>
                <a:gd name="connsiteX4441" fmla="*/ 1218441 w 3531775"/>
                <a:gd name="connsiteY4441" fmla="*/ 1555893 h 2810796"/>
                <a:gd name="connsiteX4442" fmla="*/ 1222632 w 3531775"/>
                <a:gd name="connsiteY4442" fmla="*/ 1559226 h 2810796"/>
                <a:gd name="connsiteX4443" fmla="*/ 1227014 w 3531775"/>
                <a:gd name="connsiteY4443" fmla="*/ 1561322 h 2810796"/>
                <a:gd name="connsiteX4444" fmla="*/ 1231205 w 3531775"/>
                <a:gd name="connsiteY4444" fmla="*/ 1562655 h 2810796"/>
                <a:gd name="connsiteX4445" fmla="*/ 1216441 w 3531775"/>
                <a:gd name="connsiteY4445" fmla="*/ 1544463 h 2810796"/>
                <a:gd name="connsiteX4446" fmla="*/ 1216917 w 3531775"/>
                <a:gd name="connsiteY4446" fmla="*/ 1574752 h 2810796"/>
                <a:gd name="connsiteX4447" fmla="*/ 1221965 w 3531775"/>
                <a:gd name="connsiteY4447" fmla="*/ 1566561 h 2810796"/>
                <a:gd name="connsiteX4448" fmla="*/ 1223204 w 3531775"/>
                <a:gd name="connsiteY4448" fmla="*/ 1736201 h 2810796"/>
                <a:gd name="connsiteX4449" fmla="*/ 1226252 w 3531775"/>
                <a:gd name="connsiteY4449" fmla="*/ 1730200 h 2810796"/>
                <a:gd name="connsiteX4450" fmla="*/ 1227680 w 3531775"/>
                <a:gd name="connsiteY4450" fmla="*/ 1733725 h 2810796"/>
                <a:gd name="connsiteX4451" fmla="*/ 1228823 w 3531775"/>
                <a:gd name="connsiteY4451" fmla="*/ 1738201 h 2810796"/>
                <a:gd name="connsiteX4452" fmla="*/ 1231776 w 3531775"/>
                <a:gd name="connsiteY4452" fmla="*/ 1735820 h 2810796"/>
                <a:gd name="connsiteX4453" fmla="*/ 1230347 w 3531775"/>
                <a:gd name="connsiteY4453" fmla="*/ 1742202 h 2810796"/>
                <a:gd name="connsiteX4454" fmla="*/ 1233014 w 3531775"/>
                <a:gd name="connsiteY4454" fmla="*/ 1722866 h 2810796"/>
                <a:gd name="connsiteX4455" fmla="*/ 1216060 w 3531775"/>
                <a:gd name="connsiteY4455" fmla="*/ 1735820 h 2810796"/>
                <a:gd name="connsiteX4456" fmla="*/ 1223204 w 3531775"/>
                <a:gd name="connsiteY4456" fmla="*/ 1736201 h 2810796"/>
                <a:gd name="connsiteX4457" fmla="*/ 1183103 w 3531775"/>
                <a:gd name="connsiteY4457" fmla="*/ 1968706 h 2810796"/>
                <a:gd name="connsiteX4458" fmla="*/ 1188723 w 3531775"/>
                <a:gd name="connsiteY4458" fmla="*/ 1957276 h 2810796"/>
                <a:gd name="connsiteX4459" fmla="*/ 1189199 w 3531775"/>
                <a:gd name="connsiteY4459" fmla="*/ 1963277 h 2810796"/>
                <a:gd name="connsiteX4460" fmla="*/ 1190914 w 3531775"/>
                <a:gd name="connsiteY4460" fmla="*/ 1968325 h 2810796"/>
                <a:gd name="connsiteX4461" fmla="*/ 1193105 w 3531775"/>
                <a:gd name="connsiteY4461" fmla="*/ 1972612 h 2810796"/>
                <a:gd name="connsiteX4462" fmla="*/ 1196438 w 3531775"/>
                <a:gd name="connsiteY4462" fmla="*/ 1977565 h 2810796"/>
                <a:gd name="connsiteX4463" fmla="*/ 1201201 w 3531775"/>
                <a:gd name="connsiteY4463" fmla="*/ 1965563 h 2810796"/>
                <a:gd name="connsiteX4464" fmla="*/ 1172816 w 3531775"/>
                <a:gd name="connsiteY4464" fmla="*/ 1971945 h 2810796"/>
                <a:gd name="connsiteX4465" fmla="*/ 1183103 w 3531775"/>
                <a:gd name="connsiteY4465" fmla="*/ 1968706 h 2810796"/>
                <a:gd name="connsiteX4466" fmla="*/ 1195391 w 3531775"/>
                <a:gd name="connsiteY4466" fmla="*/ 1934130 h 2810796"/>
                <a:gd name="connsiteX4467" fmla="*/ 1200058 w 3531775"/>
                <a:gd name="connsiteY4467" fmla="*/ 1928892 h 2810796"/>
                <a:gd name="connsiteX4468" fmla="*/ 1207297 w 3531775"/>
                <a:gd name="connsiteY4468" fmla="*/ 1927558 h 2810796"/>
                <a:gd name="connsiteX4469" fmla="*/ 1212536 w 3531775"/>
                <a:gd name="connsiteY4469" fmla="*/ 1913557 h 2810796"/>
                <a:gd name="connsiteX4470" fmla="*/ 1213964 w 3531775"/>
                <a:gd name="connsiteY4470" fmla="*/ 1919843 h 2810796"/>
                <a:gd name="connsiteX4471" fmla="*/ 1216822 w 3531775"/>
                <a:gd name="connsiteY4471" fmla="*/ 1924701 h 2810796"/>
                <a:gd name="connsiteX4472" fmla="*/ 1221204 w 3531775"/>
                <a:gd name="connsiteY4472" fmla="*/ 1918509 h 2810796"/>
                <a:gd name="connsiteX4473" fmla="*/ 1220156 w 3531775"/>
                <a:gd name="connsiteY4473" fmla="*/ 1928606 h 2810796"/>
                <a:gd name="connsiteX4474" fmla="*/ 1225013 w 3531775"/>
                <a:gd name="connsiteY4474" fmla="*/ 1932702 h 2810796"/>
                <a:gd name="connsiteX4475" fmla="*/ 1195391 w 3531775"/>
                <a:gd name="connsiteY4475" fmla="*/ 1934130 h 2810796"/>
                <a:gd name="connsiteX4476" fmla="*/ 1208154 w 3531775"/>
                <a:gd name="connsiteY4476" fmla="*/ 1875266 h 2810796"/>
                <a:gd name="connsiteX4477" fmla="*/ 1211678 w 3531775"/>
                <a:gd name="connsiteY4477" fmla="*/ 1870313 h 2810796"/>
                <a:gd name="connsiteX4478" fmla="*/ 1217774 w 3531775"/>
                <a:gd name="connsiteY4478" fmla="*/ 1867837 h 2810796"/>
                <a:gd name="connsiteX4479" fmla="*/ 1219870 w 3531775"/>
                <a:gd name="connsiteY4479" fmla="*/ 1858312 h 2810796"/>
                <a:gd name="connsiteX4480" fmla="*/ 1222823 w 3531775"/>
                <a:gd name="connsiteY4480" fmla="*/ 1860407 h 2810796"/>
                <a:gd name="connsiteX4481" fmla="*/ 1225775 w 3531775"/>
                <a:gd name="connsiteY4481" fmla="*/ 1863741 h 2810796"/>
                <a:gd name="connsiteX4482" fmla="*/ 1229014 w 3531775"/>
                <a:gd name="connsiteY4482" fmla="*/ 1857930 h 2810796"/>
                <a:gd name="connsiteX4483" fmla="*/ 1229014 w 3531775"/>
                <a:gd name="connsiteY4483" fmla="*/ 1866217 h 2810796"/>
                <a:gd name="connsiteX4484" fmla="*/ 1233586 w 3531775"/>
                <a:gd name="connsiteY4484" fmla="*/ 1868503 h 2810796"/>
                <a:gd name="connsiteX4485" fmla="*/ 1208154 w 3531775"/>
                <a:gd name="connsiteY4485" fmla="*/ 1875266 h 2810796"/>
                <a:gd name="connsiteX4486" fmla="*/ 1222918 w 3531775"/>
                <a:gd name="connsiteY4486" fmla="*/ 1811639 h 2810796"/>
                <a:gd name="connsiteX4487" fmla="*/ 1232443 w 3531775"/>
                <a:gd name="connsiteY4487" fmla="*/ 1807924 h 2810796"/>
                <a:gd name="connsiteX4488" fmla="*/ 1236824 w 3531775"/>
                <a:gd name="connsiteY4488" fmla="*/ 1796685 h 2810796"/>
                <a:gd name="connsiteX4489" fmla="*/ 1237872 w 3531775"/>
                <a:gd name="connsiteY4489" fmla="*/ 1802304 h 2810796"/>
                <a:gd name="connsiteX4490" fmla="*/ 1239968 w 3531775"/>
                <a:gd name="connsiteY4490" fmla="*/ 1806972 h 2810796"/>
                <a:gd name="connsiteX4491" fmla="*/ 1243587 w 3531775"/>
                <a:gd name="connsiteY4491" fmla="*/ 1802209 h 2810796"/>
                <a:gd name="connsiteX4492" fmla="*/ 1242539 w 3531775"/>
                <a:gd name="connsiteY4492" fmla="*/ 1810782 h 2810796"/>
                <a:gd name="connsiteX4493" fmla="*/ 1246254 w 3531775"/>
                <a:gd name="connsiteY4493" fmla="*/ 1815163 h 2810796"/>
                <a:gd name="connsiteX4494" fmla="*/ 1222918 w 3531775"/>
                <a:gd name="connsiteY4494" fmla="*/ 1811639 h 2810796"/>
                <a:gd name="connsiteX4495" fmla="*/ 1252350 w 3531775"/>
                <a:gd name="connsiteY4495" fmla="*/ 1754108 h 2810796"/>
                <a:gd name="connsiteX4496" fmla="*/ 1255874 w 3531775"/>
                <a:gd name="connsiteY4496" fmla="*/ 1756870 h 2810796"/>
                <a:gd name="connsiteX4497" fmla="*/ 1259399 w 3531775"/>
                <a:gd name="connsiteY4497" fmla="*/ 1761061 h 2810796"/>
                <a:gd name="connsiteX4498" fmla="*/ 1262542 w 3531775"/>
                <a:gd name="connsiteY4498" fmla="*/ 1754394 h 2810796"/>
                <a:gd name="connsiteX4499" fmla="*/ 1263209 w 3531775"/>
                <a:gd name="connsiteY4499" fmla="*/ 1764300 h 2810796"/>
                <a:gd name="connsiteX4500" fmla="*/ 1268447 w 3531775"/>
                <a:gd name="connsiteY4500" fmla="*/ 1767538 h 2810796"/>
                <a:gd name="connsiteX4501" fmla="*/ 1238634 w 3531775"/>
                <a:gd name="connsiteY4501" fmla="*/ 1760299 h 2810796"/>
                <a:gd name="connsiteX4502" fmla="*/ 1240254 w 3531775"/>
                <a:gd name="connsiteY4502" fmla="*/ 1772967 h 2810796"/>
                <a:gd name="connsiteX4503" fmla="*/ 1250731 w 3531775"/>
                <a:gd name="connsiteY4503" fmla="*/ 1765157 h 2810796"/>
                <a:gd name="connsiteX4504" fmla="*/ 1252350 w 3531775"/>
                <a:gd name="connsiteY4504" fmla="*/ 1754108 h 2810796"/>
                <a:gd name="connsiteX4505" fmla="*/ 1248445 w 3531775"/>
                <a:gd name="connsiteY4505" fmla="*/ 1644094 h 2810796"/>
                <a:gd name="connsiteX4506" fmla="*/ 1251302 w 3531775"/>
                <a:gd name="connsiteY4506" fmla="*/ 1647904 h 2810796"/>
                <a:gd name="connsiteX4507" fmla="*/ 1254065 w 3531775"/>
                <a:gd name="connsiteY4507" fmla="*/ 1652953 h 2810796"/>
                <a:gd name="connsiteX4508" fmla="*/ 1256827 w 3531775"/>
                <a:gd name="connsiteY4508" fmla="*/ 1649047 h 2810796"/>
                <a:gd name="connsiteX4509" fmla="*/ 1257113 w 3531775"/>
                <a:gd name="connsiteY4509" fmla="*/ 1657429 h 2810796"/>
                <a:gd name="connsiteX4510" fmla="*/ 1261208 w 3531775"/>
                <a:gd name="connsiteY4510" fmla="*/ 1662668 h 2810796"/>
                <a:gd name="connsiteX4511" fmla="*/ 1236920 w 3531775"/>
                <a:gd name="connsiteY4511" fmla="*/ 1643142 h 2810796"/>
                <a:gd name="connsiteX4512" fmla="*/ 1241301 w 3531775"/>
                <a:gd name="connsiteY4512" fmla="*/ 1651143 h 2810796"/>
                <a:gd name="connsiteX4513" fmla="*/ 1243587 w 3531775"/>
                <a:gd name="connsiteY4513" fmla="*/ 1646380 h 2810796"/>
                <a:gd name="connsiteX4514" fmla="*/ 1246826 w 3531775"/>
                <a:gd name="connsiteY4514" fmla="*/ 1652286 h 2810796"/>
                <a:gd name="connsiteX4515" fmla="*/ 1248445 w 3531775"/>
                <a:gd name="connsiteY4515" fmla="*/ 1644094 h 2810796"/>
                <a:gd name="connsiteX4516" fmla="*/ 1262733 w 3531775"/>
                <a:gd name="connsiteY4516" fmla="*/ 1706292 h 2810796"/>
                <a:gd name="connsiteX4517" fmla="*/ 1241682 w 3531775"/>
                <a:gd name="connsiteY4517" fmla="*/ 1699339 h 2810796"/>
                <a:gd name="connsiteX4518" fmla="*/ 1242063 w 3531775"/>
                <a:gd name="connsiteY4518" fmla="*/ 1713055 h 2810796"/>
                <a:gd name="connsiteX4519" fmla="*/ 1248635 w 3531775"/>
                <a:gd name="connsiteY4519" fmla="*/ 1715437 h 2810796"/>
                <a:gd name="connsiteX4520" fmla="*/ 1251874 w 3531775"/>
                <a:gd name="connsiteY4520" fmla="*/ 1705816 h 2810796"/>
                <a:gd name="connsiteX4521" fmla="*/ 1252636 w 3531775"/>
                <a:gd name="connsiteY4521" fmla="*/ 1711817 h 2810796"/>
                <a:gd name="connsiteX4522" fmla="*/ 1254255 w 3531775"/>
                <a:gd name="connsiteY4522" fmla="*/ 1717437 h 2810796"/>
                <a:gd name="connsiteX4523" fmla="*/ 1257779 w 3531775"/>
                <a:gd name="connsiteY4523" fmla="*/ 1714103 h 2810796"/>
                <a:gd name="connsiteX4524" fmla="*/ 1256255 w 3531775"/>
                <a:gd name="connsiteY4524" fmla="*/ 1722485 h 2810796"/>
                <a:gd name="connsiteX4525" fmla="*/ 1259399 w 3531775"/>
                <a:gd name="connsiteY4525" fmla="*/ 1728581 h 2810796"/>
                <a:gd name="connsiteX4526" fmla="*/ 1262733 w 3531775"/>
                <a:gd name="connsiteY4526" fmla="*/ 1706292 h 2810796"/>
                <a:gd name="connsiteX4527" fmla="*/ 1220918 w 3531775"/>
                <a:gd name="connsiteY4527" fmla="*/ 1684480 h 2810796"/>
                <a:gd name="connsiteX4528" fmla="*/ 1224442 w 3531775"/>
                <a:gd name="connsiteY4528" fmla="*/ 1692672 h 2810796"/>
                <a:gd name="connsiteX4529" fmla="*/ 1231109 w 3531775"/>
                <a:gd name="connsiteY4529" fmla="*/ 1685147 h 2810796"/>
                <a:gd name="connsiteX4530" fmla="*/ 1230633 w 3531775"/>
                <a:gd name="connsiteY4530" fmla="*/ 1674860 h 2810796"/>
                <a:gd name="connsiteX4531" fmla="*/ 1233395 w 3531775"/>
                <a:gd name="connsiteY4531" fmla="*/ 1677527 h 2810796"/>
                <a:gd name="connsiteX4532" fmla="*/ 1237110 w 3531775"/>
                <a:gd name="connsiteY4532" fmla="*/ 1680289 h 2810796"/>
                <a:gd name="connsiteX4533" fmla="*/ 1238253 w 3531775"/>
                <a:gd name="connsiteY4533" fmla="*/ 1674955 h 2810796"/>
                <a:gd name="connsiteX4534" fmla="*/ 1240539 w 3531775"/>
                <a:gd name="connsiteY4534" fmla="*/ 1681623 h 2810796"/>
                <a:gd name="connsiteX4535" fmla="*/ 1245111 w 3531775"/>
                <a:gd name="connsiteY4535" fmla="*/ 1682861 h 2810796"/>
                <a:gd name="connsiteX4536" fmla="*/ 1220918 w 3531775"/>
                <a:gd name="connsiteY4536" fmla="*/ 1684480 h 2810796"/>
                <a:gd name="connsiteX4537" fmla="*/ 1233491 w 3531775"/>
                <a:gd name="connsiteY4537" fmla="*/ 1599517 h 2810796"/>
                <a:gd name="connsiteX4538" fmla="*/ 1233872 w 3531775"/>
                <a:gd name="connsiteY4538" fmla="*/ 1589992 h 2810796"/>
                <a:gd name="connsiteX4539" fmla="*/ 1236348 w 3531775"/>
                <a:gd name="connsiteY4539" fmla="*/ 1595612 h 2810796"/>
                <a:gd name="connsiteX4540" fmla="*/ 1239587 w 3531775"/>
                <a:gd name="connsiteY4540" fmla="*/ 1600660 h 2810796"/>
                <a:gd name="connsiteX4541" fmla="*/ 1242158 w 3531775"/>
                <a:gd name="connsiteY4541" fmla="*/ 1597136 h 2810796"/>
                <a:gd name="connsiteX4542" fmla="*/ 1243016 w 3531775"/>
                <a:gd name="connsiteY4542" fmla="*/ 1605137 h 2810796"/>
                <a:gd name="connsiteX4543" fmla="*/ 1237777 w 3531775"/>
                <a:gd name="connsiteY4543" fmla="*/ 1581420 h 2810796"/>
                <a:gd name="connsiteX4544" fmla="*/ 1223585 w 3531775"/>
                <a:gd name="connsiteY4544" fmla="*/ 1600851 h 2810796"/>
                <a:gd name="connsiteX4545" fmla="*/ 1232252 w 3531775"/>
                <a:gd name="connsiteY4545" fmla="*/ 1599612 h 2810796"/>
                <a:gd name="connsiteX4546" fmla="*/ 1233491 w 3531775"/>
                <a:gd name="connsiteY4546" fmla="*/ 1599517 h 2810796"/>
                <a:gd name="connsiteX4547" fmla="*/ 1228919 w 3531775"/>
                <a:gd name="connsiteY4547" fmla="*/ 1491694 h 2810796"/>
                <a:gd name="connsiteX4548" fmla="*/ 1215965 w 3531775"/>
                <a:gd name="connsiteY4548" fmla="*/ 1504172 h 2810796"/>
                <a:gd name="connsiteX4549" fmla="*/ 1217774 w 3531775"/>
                <a:gd name="connsiteY4549" fmla="*/ 1496362 h 2810796"/>
                <a:gd name="connsiteX4550" fmla="*/ 1213107 w 3531775"/>
                <a:gd name="connsiteY4550" fmla="*/ 1489789 h 2810796"/>
                <a:gd name="connsiteX4551" fmla="*/ 1216441 w 3531775"/>
                <a:gd name="connsiteY4551" fmla="*/ 1489980 h 2810796"/>
                <a:gd name="connsiteX4552" fmla="*/ 1220441 w 3531775"/>
                <a:gd name="connsiteY4552" fmla="*/ 1491028 h 2810796"/>
                <a:gd name="connsiteX4553" fmla="*/ 1218822 w 3531775"/>
                <a:gd name="connsiteY4553" fmla="*/ 1486265 h 2810796"/>
                <a:gd name="connsiteX4554" fmla="*/ 1224156 w 3531775"/>
                <a:gd name="connsiteY4554" fmla="*/ 1491504 h 2810796"/>
                <a:gd name="connsiteX4555" fmla="*/ 1228919 w 3531775"/>
                <a:gd name="connsiteY4555" fmla="*/ 1491694 h 2810796"/>
                <a:gd name="connsiteX4556" fmla="*/ 1248921 w 3531775"/>
                <a:gd name="connsiteY4556" fmla="*/ 1534366 h 2810796"/>
                <a:gd name="connsiteX4557" fmla="*/ 1229490 w 3531775"/>
                <a:gd name="connsiteY4557" fmla="*/ 1538653 h 2810796"/>
                <a:gd name="connsiteX4558" fmla="*/ 1230919 w 3531775"/>
                <a:gd name="connsiteY4558" fmla="*/ 1530937 h 2810796"/>
                <a:gd name="connsiteX4559" fmla="*/ 1235300 w 3531775"/>
                <a:gd name="connsiteY4559" fmla="*/ 1534747 h 2810796"/>
                <a:gd name="connsiteX4560" fmla="*/ 1233586 w 3531775"/>
                <a:gd name="connsiteY4560" fmla="*/ 1525889 h 2810796"/>
                <a:gd name="connsiteX4561" fmla="*/ 1237015 w 3531775"/>
                <a:gd name="connsiteY4561" fmla="*/ 1529890 h 2810796"/>
                <a:gd name="connsiteX4562" fmla="*/ 1240825 w 3531775"/>
                <a:gd name="connsiteY4562" fmla="*/ 1533128 h 2810796"/>
                <a:gd name="connsiteX4563" fmla="*/ 1241587 w 3531775"/>
                <a:gd name="connsiteY4563" fmla="*/ 1529223 h 2810796"/>
                <a:gd name="connsiteX4564" fmla="*/ 1244635 w 3531775"/>
                <a:gd name="connsiteY4564" fmla="*/ 1535795 h 2810796"/>
                <a:gd name="connsiteX4565" fmla="*/ 1248921 w 3531775"/>
                <a:gd name="connsiteY4565" fmla="*/ 1534366 h 2810796"/>
                <a:gd name="connsiteX4566" fmla="*/ 1272829 w 3531775"/>
                <a:gd name="connsiteY4566" fmla="*/ 1573514 h 2810796"/>
                <a:gd name="connsiteX4567" fmla="*/ 1254731 w 3531775"/>
                <a:gd name="connsiteY4567" fmla="*/ 1590278 h 2810796"/>
                <a:gd name="connsiteX4568" fmla="*/ 1259780 w 3531775"/>
                <a:gd name="connsiteY4568" fmla="*/ 1582277 h 2810796"/>
                <a:gd name="connsiteX4569" fmla="*/ 1261685 w 3531775"/>
                <a:gd name="connsiteY4569" fmla="*/ 1582849 h 2810796"/>
                <a:gd name="connsiteX4570" fmla="*/ 1258732 w 3531775"/>
                <a:gd name="connsiteY4570" fmla="*/ 1572371 h 2810796"/>
                <a:gd name="connsiteX4571" fmla="*/ 1262447 w 3531775"/>
                <a:gd name="connsiteY4571" fmla="*/ 1576848 h 2810796"/>
                <a:gd name="connsiteX4572" fmla="*/ 1266447 w 3531775"/>
                <a:gd name="connsiteY4572" fmla="*/ 1580182 h 2810796"/>
                <a:gd name="connsiteX4573" fmla="*/ 1267114 w 3531775"/>
                <a:gd name="connsiteY4573" fmla="*/ 1574752 h 2810796"/>
                <a:gd name="connsiteX4574" fmla="*/ 1270448 w 3531775"/>
                <a:gd name="connsiteY4574" fmla="*/ 1582753 h 2810796"/>
                <a:gd name="connsiteX4575" fmla="*/ 1275591 w 3531775"/>
                <a:gd name="connsiteY4575" fmla="*/ 1585516 h 2810796"/>
                <a:gd name="connsiteX4576" fmla="*/ 1272829 w 3531775"/>
                <a:gd name="connsiteY4576" fmla="*/ 1573514 h 2810796"/>
                <a:gd name="connsiteX4577" fmla="*/ 1283497 w 3531775"/>
                <a:gd name="connsiteY4577" fmla="*/ 1613233 h 2810796"/>
                <a:gd name="connsiteX4578" fmla="*/ 1270448 w 3531775"/>
                <a:gd name="connsiteY4578" fmla="*/ 1634855 h 2810796"/>
                <a:gd name="connsiteX4579" fmla="*/ 1271305 w 3531775"/>
                <a:gd name="connsiteY4579" fmla="*/ 1630188 h 2810796"/>
                <a:gd name="connsiteX4580" fmla="*/ 1274829 w 3531775"/>
                <a:gd name="connsiteY4580" fmla="*/ 1626759 h 2810796"/>
                <a:gd name="connsiteX4581" fmla="*/ 1275496 w 3531775"/>
                <a:gd name="connsiteY4581" fmla="*/ 1625520 h 2810796"/>
                <a:gd name="connsiteX4582" fmla="*/ 1272734 w 3531775"/>
                <a:gd name="connsiteY4582" fmla="*/ 1616662 h 2810796"/>
                <a:gd name="connsiteX4583" fmla="*/ 1275782 w 3531775"/>
                <a:gd name="connsiteY4583" fmla="*/ 1619710 h 2810796"/>
                <a:gd name="connsiteX4584" fmla="*/ 1279020 w 3531775"/>
                <a:gd name="connsiteY4584" fmla="*/ 1621520 h 2810796"/>
                <a:gd name="connsiteX4585" fmla="*/ 1282163 w 3531775"/>
                <a:gd name="connsiteY4585" fmla="*/ 1622568 h 2810796"/>
                <a:gd name="connsiteX4586" fmla="*/ 1286259 w 3531775"/>
                <a:gd name="connsiteY4586" fmla="*/ 1623425 h 2810796"/>
                <a:gd name="connsiteX4587" fmla="*/ 1283497 w 3531775"/>
                <a:gd name="connsiteY4587" fmla="*/ 1613233 h 2810796"/>
                <a:gd name="connsiteX4588" fmla="*/ 1289117 w 3531775"/>
                <a:gd name="connsiteY4588" fmla="*/ 1675432 h 2810796"/>
                <a:gd name="connsiteX4589" fmla="*/ 1267304 w 3531775"/>
                <a:gd name="connsiteY4589" fmla="*/ 1690195 h 2810796"/>
                <a:gd name="connsiteX4590" fmla="*/ 1274829 w 3531775"/>
                <a:gd name="connsiteY4590" fmla="*/ 1684385 h 2810796"/>
                <a:gd name="connsiteX4591" fmla="*/ 1275782 w 3531775"/>
                <a:gd name="connsiteY4591" fmla="*/ 1672765 h 2810796"/>
                <a:gd name="connsiteX4592" fmla="*/ 1278258 w 3531775"/>
                <a:gd name="connsiteY4592" fmla="*/ 1677717 h 2810796"/>
                <a:gd name="connsiteX4593" fmla="*/ 1281306 w 3531775"/>
                <a:gd name="connsiteY4593" fmla="*/ 1681432 h 2810796"/>
                <a:gd name="connsiteX4594" fmla="*/ 1283306 w 3531775"/>
                <a:gd name="connsiteY4594" fmla="*/ 1676003 h 2810796"/>
                <a:gd name="connsiteX4595" fmla="*/ 1284545 w 3531775"/>
                <a:gd name="connsiteY4595" fmla="*/ 1684385 h 2810796"/>
                <a:gd name="connsiteX4596" fmla="*/ 1288926 w 3531775"/>
                <a:gd name="connsiteY4596" fmla="*/ 1687719 h 2810796"/>
                <a:gd name="connsiteX4597" fmla="*/ 1289117 w 3531775"/>
                <a:gd name="connsiteY4597" fmla="*/ 1675432 h 2810796"/>
                <a:gd name="connsiteX4598" fmla="*/ 1285878 w 3531775"/>
                <a:gd name="connsiteY4598" fmla="*/ 1728867 h 2810796"/>
                <a:gd name="connsiteX4599" fmla="*/ 1287116 w 3531775"/>
                <a:gd name="connsiteY4599" fmla="*/ 1733820 h 2810796"/>
                <a:gd name="connsiteX4600" fmla="*/ 1290164 w 3531775"/>
                <a:gd name="connsiteY4600" fmla="*/ 1730962 h 2810796"/>
                <a:gd name="connsiteX4601" fmla="*/ 1288640 w 3531775"/>
                <a:gd name="connsiteY4601" fmla="*/ 1738201 h 2810796"/>
                <a:gd name="connsiteX4602" fmla="*/ 1294546 w 3531775"/>
                <a:gd name="connsiteY4602" fmla="*/ 1734391 h 2810796"/>
                <a:gd name="connsiteX4603" fmla="*/ 1274353 w 3531775"/>
                <a:gd name="connsiteY4603" fmla="*/ 1731534 h 2810796"/>
                <a:gd name="connsiteX4604" fmla="*/ 1277401 w 3531775"/>
                <a:gd name="connsiteY4604" fmla="*/ 1729629 h 2810796"/>
                <a:gd name="connsiteX4605" fmla="*/ 1281592 w 3531775"/>
                <a:gd name="connsiteY4605" fmla="*/ 1731724 h 2810796"/>
                <a:gd name="connsiteX4606" fmla="*/ 1284449 w 3531775"/>
                <a:gd name="connsiteY4606" fmla="*/ 1724866 h 2810796"/>
                <a:gd name="connsiteX4607" fmla="*/ 1285878 w 3531775"/>
                <a:gd name="connsiteY4607" fmla="*/ 1728867 h 2810796"/>
                <a:gd name="connsiteX4608" fmla="*/ 1265780 w 3531775"/>
                <a:gd name="connsiteY4608" fmla="*/ 1799542 h 2810796"/>
                <a:gd name="connsiteX4609" fmla="*/ 1270448 w 3531775"/>
                <a:gd name="connsiteY4609" fmla="*/ 1799352 h 2810796"/>
                <a:gd name="connsiteX4610" fmla="*/ 1272829 w 3531775"/>
                <a:gd name="connsiteY4610" fmla="*/ 1791637 h 2810796"/>
                <a:gd name="connsiteX4611" fmla="*/ 1274734 w 3531775"/>
                <a:gd name="connsiteY4611" fmla="*/ 1794494 h 2810796"/>
                <a:gd name="connsiteX4612" fmla="*/ 1276544 w 3531775"/>
                <a:gd name="connsiteY4612" fmla="*/ 1798399 h 2810796"/>
                <a:gd name="connsiteX4613" fmla="*/ 1278639 w 3531775"/>
                <a:gd name="connsiteY4613" fmla="*/ 1801638 h 2810796"/>
                <a:gd name="connsiteX4614" fmla="*/ 1281592 w 3531775"/>
                <a:gd name="connsiteY4614" fmla="*/ 1805353 h 2810796"/>
                <a:gd name="connsiteX4615" fmla="*/ 1284354 w 3531775"/>
                <a:gd name="connsiteY4615" fmla="*/ 1795161 h 2810796"/>
                <a:gd name="connsiteX4616" fmla="*/ 1263018 w 3531775"/>
                <a:gd name="connsiteY4616" fmla="*/ 1793161 h 2810796"/>
                <a:gd name="connsiteX4617" fmla="*/ 1265780 w 3531775"/>
                <a:gd name="connsiteY4617" fmla="*/ 1799542 h 2810796"/>
                <a:gd name="connsiteX4618" fmla="*/ 1260542 w 3531775"/>
                <a:gd name="connsiteY4618" fmla="*/ 1826879 h 2810796"/>
                <a:gd name="connsiteX4619" fmla="*/ 1244540 w 3531775"/>
                <a:gd name="connsiteY4619" fmla="*/ 1837357 h 2810796"/>
                <a:gd name="connsiteX4620" fmla="*/ 1248445 w 3531775"/>
                <a:gd name="connsiteY4620" fmla="*/ 1840119 h 2810796"/>
                <a:gd name="connsiteX4621" fmla="*/ 1249588 w 3531775"/>
                <a:gd name="connsiteY4621" fmla="*/ 1840404 h 2810796"/>
                <a:gd name="connsiteX4622" fmla="*/ 1253874 w 3531775"/>
                <a:gd name="connsiteY4622" fmla="*/ 1832689 h 2810796"/>
                <a:gd name="connsiteX4623" fmla="*/ 1253398 w 3531775"/>
                <a:gd name="connsiteY4623" fmla="*/ 1838023 h 2810796"/>
                <a:gd name="connsiteX4624" fmla="*/ 1253874 w 3531775"/>
                <a:gd name="connsiteY4624" fmla="*/ 1843071 h 2810796"/>
                <a:gd name="connsiteX4625" fmla="*/ 1257303 w 3531775"/>
                <a:gd name="connsiteY4625" fmla="*/ 1840881 h 2810796"/>
                <a:gd name="connsiteX4626" fmla="*/ 1254636 w 3531775"/>
                <a:gd name="connsiteY4626" fmla="*/ 1847643 h 2810796"/>
                <a:gd name="connsiteX4627" fmla="*/ 1260542 w 3531775"/>
                <a:gd name="connsiteY4627" fmla="*/ 1826879 h 2810796"/>
                <a:gd name="connsiteX4628" fmla="*/ 1242825 w 3531775"/>
                <a:gd name="connsiteY4628" fmla="*/ 1888029 h 2810796"/>
                <a:gd name="connsiteX4629" fmla="*/ 1248350 w 3531775"/>
                <a:gd name="connsiteY4629" fmla="*/ 1879457 h 2810796"/>
                <a:gd name="connsiteX4630" fmla="*/ 1248540 w 3531775"/>
                <a:gd name="connsiteY4630" fmla="*/ 1885362 h 2810796"/>
                <a:gd name="connsiteX4631" fmla="*/ 1249874 w 3531775"/>
                <a:gd name="connsiteY4631" fmla="*/ 1890506 h 2810796"/>
                <a:gd name="connsiteX4632" fmla="*/ 1251683 w 3531775"/>
                <a:gd name="connsiteY4632" fmla="*/ 1894983 h 2810796"/>
                <a:gd name="connsiteX4633" fmla="*/ 1255874 w 3531775"/>
                <a:gd name="connsiteY4633" fmla="*/ 1870218 h 2810796"/>
                <a:gd name="connsiteX4634" fmla="*/ 1233586 w 3531775"/>
                <a:gd name="connsiteY4634" fmla="*/ 1891458 h 2810796"/>
                <a:gd name="connsiteX4635" fmla="*/ 1242825 w 3531775"/>
                <a:gd name="connsiteY4635" fmla="*/ 1888029 h 2810796"/>
                <a:gd name="connsiteX4636" fmla="*/ 1217774 w 3531775"/>
                <a:gd name="connsiteY4636" fmla="*/ 1962420 h 2810796"/>
                <a:gd name="connsiteX4637" fmla="*/ 1222537 w 3531775"/>
                <a:gd name="connsiteY4637" fmla="*/ 1962801 h 2810796"/>
                <a:gd name="connsiteX4638" fmla="*/ 1223775 w 3531775"/>
                <a:gd name="connsiteY4638" fmla="*/ 1962515 h 2810796"/>
                <a:gd name="connsiteX4639" fmla="*/ 1227014 w 3531775"/>
                <a:gd name="connsiteY4639" fmla="*/ 1953657 h 2810796"/>
                <a:gd name="connsiteX4640" fmla="*/ 1227395 w 3531775"/>
                <a:gd name="connsiteY4640" fmla="*/ 1958515 h 2810796"/>
                <a:gd name="connsiteX4641" fmla="*/ 1228823 w 3531775"/>
                <a:gd name="connsiteY4641" fmla="*/ 1962610 h 2810796"/>
                <a:gd name="connsiteX4642" fmla="*/ 1230633 w 3531775"/>
                <a:gd name="connsiteY4642" fmla="*/ 1966039 h 2810796"/>
                <a:gd name="connsiteX4643" fmla="*/ 1233300 w 3531775"/>
                <a:gd name="connsiteY4643" fmla="*/ 1970040 h 2810796"/>
                <a:gd name="connsiteX4644" fmla="*/ 1237110 w 3531775"/>
                <a:gd name="connsiteY4644" fmla="*/ 1960324 h 2810796"/>
                <a:gd name="connsiteX4645" fmla="*/ 1215584 w 3531775"/>
                <a:gd name="connsiteY4645" fmla="*/ 1955657 h 2810796"/>
                <a:gd name="connsiteX4646" fmla="*/ 1217774 w 3531775"/>
                <a:gd name="connsiteY4646" fmla="*/ 1962420 h 2810796"/>
                <a:gd name="connsiteX4647" fmla="*/ 1205868 w 3531775"/>
                <a:gd name="connsiteY4647" fmla="*/ 2009092 h 2810796"/>
                <a:gd name="connsiteX4648" fmla="*/ 1209488 w 3531775"/>
                <a:gd name="connsiteY4648" fmla="*/ 2006997 h 2810796"/>
                <a:gd name="connsiteX4649" fmla="*/ 1206535 w 3531775"/>
                <a:gd name="connsiteY4649" fmla="*/ 2013664 h 2810796"/>
                <a:gd name="connsiteX4650" fmla="*/ 1207868 w 3531775"/>
                <a:gd name="connsiteY4650" fmla="*/ 2019379 h 2810796"/>
                <a:gd name="connsiteX4651" fmla="*/ 1213583 w 3531775"/>
                <a:gd name="connsiteY4651" fmla="*/ 1993090 h 2810796"/>
                <a:gd name="connsiteX4652" fmla="*/ 1193105 w 3531775"/>
                <a:gd name="connsiteY4652" fmla="*/ 2004044 h 2810796"/>
                <a:gd name="connsiteX4653" fmla="*/ 1200439 w 3531775"/>
                <a:gd name="connsiteY4653" fmla="*/ 2005854 h 2810796"/>
                <a:gd name="connsiteX4654" fmla="*/ 1201582 w 3531775"/>
                <a:gd name="connsiteY4654" fmla="*/ 2006235 h 2810796"/>
                <a:gd name="connsiteX4655" fmla="*/ 1206344 w 3531775"/>
                <a:gd name="connsiteY4655" fmla="*/ 1998615 h 2810796"/>
                <a:gd name="connsiteX4656" fmla="*/ 1205582 w 3531775"/>
                <a:gd name="connsiteY4656" fmla="*/ 2004044 h 2810796"/>
                <a:gd name="connsiteX4657" fmla="*/ 1205868 w 3531775"/>
                <a:gd name="connsiteY4657" fmla="*/ 2009092 h 2810796"/>
                <a:gd name="connsiteX4658" fmla="*/ 1194057 w 3531775"/>
                <a:gd name="connsiteY4658" fmla="*/ 2071862 h 2810796"/>
                <a:gd name="connsiteX4659" fmla="*/ 1197105 w 3531775"/>
                <a:gd name="connsiteY4659" fmla="*/ 2077005 h 2810796"/>
                <a:gd name="connsiteX4660" fmla="*/ 1201582 w 3531775"/>
                <a:gd name="connsiteY4660" fmla="*/ 2065957 h 2810796"/>
                <a:gd name="connsiteX4661" fmla="*/ 1183961 w 3531775"/>
                <a:gd name="connsiteY4661" fmla="*/ 2047478 h 2810796"/>
                <a:gd name="connsiteX4662" fmla="*/ 1179198 w 3531775"/>
                <a:gd name="connsiteY4662" fmla="*/ 2065861 h 2810796"/>
                <a:gd name="connsiteX4663" fmla="*/ 1184723 w 3531775"/>
                <a:gd name="connsiteY4663" fmla="*/ 2065195 h 2810796"/>
                <a:gd name="connsiteX4664" fmla="*/ 1190057 w 3531775"/>
                <a:gd name="connsiteY4664" fmla="*/ 2056432 h 2810796"/>
                <a:gd name="connsiteX4665" fmla="*/ 1190438 w 3531775"/>
                <a:gd name="connsiteY4665" fmla="*/ 2062337 h 2810796"/>
                <a:gd name="connsiteX4666" fmla="*/ 1191962 w 3531775"/>
                <a:gd name="connsiteY4666" fmla="*/ 2067480 h 2810796"/>
                <a:gd name="connsiteX4667" fmla="*/ 1194057 w 3531775"/>
                <a:gd name="connsiteY4667" fmla="*/ 2071862 h 2810796"/>
                <a:gd name="connsiteX4668" fmla="*/ 1184627 w 3531775"/>
                <a:gd name="connsiteY4668" fmla="*/ 2110724 h 2810796"/>
                <a:gd name="connsiteX4669" fmla="*/ 1187199 w 3531775"/>
                <a:gd name="connsiteY4669" fmla="*/ 2107200 h 2810796"/>
                <a:gd name="connsiteX4670" fmla="*/ 1186628 w 3531775"/>
                <a:gd name="connsiteY4670" fmla="*/ 2113582 h 2810796"/>
                <a:gd name="connsiteX4671" fmla="*/ 1189485 w 3531775"/>
                <a:gd name="connsiteY4671" fmla="*/ 2116820 h 2810796"/>
                <a:gd name="connsiteX4672" fmla="*/ 1187104 w 3531775"/>
                <a:gd name="connsiteY4672" fmla="*/ 2095103 h 2810796"/>
                <a:gd name="connsiteX4673" fmla="*/ 1171959 w 3531775"/>
                <a:gd name="connsiteY4673" fmla="*/ 2114629 h 2810796"/>
                <a:gd name="connsiteX4674" fmla="*/ 1174721 w 3531775"/>
                <a:gd name="connsiteY4674" fmla="*/ 2111676 h 2810796"/>
                <a:gd name="connsiteX4675" fmla="*/ 1179008 w 3531775"/>
                <a:gd name="connsiteY4675" fmla="*/ 2111581 h 2810796"/>
                <a:gd name="connsiteX4676" fmla="*/ 1181198 w 3531775"/>
                <a:gd name="connsiteY4676" fmla="*/ 2104723 h 2810796"/>
                <a:gd name="connsiteX4677" fmla="*/ 1183008 w 3531775"/>
                <a:gd name="connsiteY4677" fmla="*/ 2107295 h 2810796"/>
                <a:gd name="connsiteX4678" fmla="*/ 1184627 w 3531775"/>
                <a:gd name="connsiteY4678" fmla="*/ 2110724 h 2810796"/>
                <a:gd name="connsiteX4679" fmla="*/ 1182246 w 3531775"/>
                <a:gd name="connsiteY4679" fmla="*/ 2165397 h 2810796"/>
                <a:gd name="connsiteX4680" fmla="*/ 1160624 w 3531775"/>
                <a:gd name="connsiteY4680" fmla="*/ 2169589 h 2810796"/>
                <a:gd name="connsiteX4681" fmla="*/ 1163387 w 3531775"/>
                <a:gd name="connsiteY4681" fmla="*/ 2165969 h 2810796"/>
                <a:gd name="connsiteX4682" fmla="*/ 1165673 w 3531775"/>
                <a:gd name="connsiteY4682" fmla="*/ 2160921 h 2810796"/>
                <a:gd name="connsiteX4683" fmla="*/ 1169483 w 3531775"/>
                <a:gd name="connsiteY4683" fmla="*/ 2164921 h 2810796"/>
                <a:gd name="connsiteX4684" fmla="*/ 1171102 w 3531775"/>
                <a:gd name="connsiteY4684" fmla="*/ 2155587 h 2810796"/>
                <a:gd name="connsiteX4685" fmla="*/ 1174626 w 3531775"/>
                <a:gd name="connsiteY4685" fmla="*/ 2163969 h 2810796"/>
                <a:gd name="connsiteX4686" fmla="*/ 1177293 w 3531775"/>
                <a:gd name="connsiteY4686" fmla="*/ 2159778 h 2810796"/>
                <a:gd name="connsiteX4687" fmla="*/ 1177198 w 3531775"/>
                <a:gd name="connsiteY4687" fmla="*/ 2167017 h 2810796"/>
                <a:gd name="connsiteX4688" fmla="*/ 1182246 w 3531775"/>
                <a:gd name="connsiteY4688" fmla="*/ 2165397 h 2810796"/>
                <a:gd name="connsiteX4689" fmla="*/ 1129859 w 3531775"/>
                <a:gd name="connsiteY4689" fmla="*/ 2247027 h 2810796"/>
                <a:gd name="connsiteX4690" fmla="*/ 1128906 w 3531775"/>
                <a:gd name="connsiteY4690" fmla="*/ 2233025 h 2810796"/>
                <a:gd name="connsiteX4691" fmla="*/ 1135478 w 3531775"/>
                <a:gd name="connsiteY4691" fmla="*/ 2243979 h 2810796"/>
                <a:gd name="connsiteX4692" fmla="*/ 1137764 w 3531775"/>
                <a:gd name="connsiteY4692" fmla="*/ 2232644 h 2810796"/>
                <a:gd name="connsiteX4693" fmla="*/ 1140431 w 3531775"/>
                <a:gd name="connsiteY4693" fmla="*/ 2241121 h 2810796"/>
                <a:gd name="connsiteX4694" fmla="*/ 1130811 w 3531775"/>
                <a:gd name="connsiteY4694" fmla="*/ 2217785 h 2810796"/>
                <a:gd name="connsiteX4695" fmla="*/ 1123191 w 3531775"/>
                <a:gd name="connsiteY4695" fmla="*/ 2258743 h 2810796"/>
                <a:gd name="connsiteX4696" fmla="*/ 1124810 w 3531775"/>
                <a:gd name="connsiteY4696" fmla="*/ 2251980 h 2810796"/>
                <a:gd name="connsiteX4697" fmla="*/ 1129859 w 3531775"/>
                <a:gd name="connsiteY4697" fmla="*/ 2247027 h 2810796"/>
                <a:gd name="connsiteX4698" fmla="*/ 1139669 w 3531775"/>
                <a:gd name="connsiteY4698" fmla="*/ 2302653 h 2810796"/>
                <a:gd name="connsiteX4699" fmla="*/ 1145956 w 3531775"/>
                <a:gd name="connsiteY4699" fmla="*/ 2306177 h 2810796"/>
                <a:gd name="connsiteX4700" fmla="*/ 1143765 w 3531775"/>
                <a:gd name="connsiteY4700" fmla="*/ 2290080 h 2810796"/>
                <a:gd name="connsiteX4701" fmla="*/ 1152528 w 3531775"/>
                <a:gd name="connsiteY4701" fmla="*/ 2303224 h 2810796"/>
                <a:gd name="connsiteX4702" fmla="*/ 1154338 w 3531775"/>
                <a:gd name="connsiteY4702" fmla="*/ 2290556 h 2810796"/>
                <a:gd name="connsiteX4703" fmla="*/ 1158338 w 3531775"/>
                <a:gd name="connsiteY4703" fmla="*/ 2300462 h 2810796"/>
                <a:gd name="connsiteX4704" fmla="*/ 1137098 w 3531775"/>
                <a:gd name="connsiteY4704" fmla="*/ 2277507 h 2810796"/>
                <a:gd name="connsiteX4705" fmla="*/ 1138907 w 3531775"/>
                <a:gd name="connsiteY4705" fmla="*/ 2318750 h 2810796"/>
                <a:gd name="connsiteX4706" fmla="*/ 1139669 w 3531775"/>
                <a:gd name="connsiteY4706" fmla="*/ 2302653 h 2810796"/>
                <a:gd name="connsiteX4707" fmla="*/ 1173864 w 3531775"/>
                <a:gd name="connsiteY4707" fmla="*/ 2262267 h 2810796"/>
                <a:gd name="connsiteX4708" fmla="*/ 1178722 w 3531775"/>
                <a:gd name="connsiteY4708" fmla="*/ 2265982 h 2810796"/>
                <a:gd name="connsiteX4709" fmla="*/ 1179103 w 3531775"/>
                <a:gd name="connsiteY4709" fmla="*/ 2254266 h 2810796"/>
                <a:gd name="connsiteX4710" fmla="*/ 1155671 w 3531775"/>
                <a:gd name="connsiteY4710" fmla="*/ 2242645 h 2810796"/>
                <a:gd name="connsiteX4711" fmla="*/ 1154814 w 3531775"/>
                <a:gd name="connsiteY4711" fmla="*/ 2266363 h 2810796"/>
                <a:gd name="connsiteX4712" fmla="*/ 1157386 w 3531775"/>
                <a:gd name="connsiteY4712" fmla="*/ 2261981 h 2810796"/>
                <a:gd name="connsiteX4713" fmla="*/ 1162434 w 3531775"/>
                <a:gd name="connsiteY4713" fmla="*/ 2259314 h 2810796"/>
                <a:gd name="connsiteX4714" fmla="*/ 1164720 w 3531775"/>
                <a:gd name="connsiteY4714" fmla="*/ 2249218 h 2810796"/>
                <a:gd name="connsiteX4715" fmla="*/ 1168816 w 3531775"/>
                <a:gd name="connsiteY4715" fmla="*/ 2261791 h 2810796"/>
                <a:gd name="connsiteX4716" fmla="*/ 1172721 w 3531775"/>
                <a:gd name="connsiteY4716" fmla="*/ 2253885 h 2810796"/>
                <a:gd name="connsiteX4717" fmla="*/ 1173864 w 3531775"/>
                <a:gd name="connsiteY4717" fmla="*/ 2262267 h 2810796"/>
                <a:gd name="connsiteX4718" fmla="*/ 1158148 w 3531775"/>
                <a:gd name="connsiteY4718" fmla="*/ 2204069 h 2810796"/>
                <a:gd name="connsiteX4719" fmla="*/ 1159862 w 3531775"/>
                <a:gd name="connsiteY4719" fmla="*/ 2209022 h 2810796"/>
                <a:gd name="connsiteX4720" fmla="*/ 1162815 w 3531775"/>
                <a:gd name="connsiteY4720" fmla="*/ 2205974 h 2810796"/>
                <a:gd name="connsiteX4721" fmla="*/ 1161863 w 3531775"/>
                <a:gd name="connsiteY4721" fmla="*/ 2213308 h 2810796"/>
                <a:gd name="connsiteX4722" fmla="*/ 1167863 w 3531775"/>
                <a:gd name="connsiteY4722" fmla="*/ 2209117 h 2810796"/>
                <a:gd name="connsiteX4723" fmla="*/ 1145861 w 3531775"/>
                <a:gd name="connsiteY4723" fmla="*/ 2207498 h 2810796"/>
                <a:gd name="connsiteX4724" fmla="*/ 1153671 w 3531775"/>
                <a:gd name="connsiteY4724" fmla="*/ 2207212 h 2810796"/>
                <a:gd name="connsiteX4725" fmla="*/ 1156338 w 3531775"/>
                <a:gd name="connsiteY4725" fmla="*/ 2199973 h 2810796"/>
                <a:gd name="connsiteX4726" fmla="*/ 1158148 w 3531775"/>
                <a:gd name="connsiteY4726" fmla="*/ 2204069 h 2810796"/>
                <a:gd name="connsiteX4727" fmla="*/ 1123572 w 3531775"/>
                <a:gd name="connsiteY4727" fmla="*/ 2177304 h 2810796"/>
                <a:gd name="connsiteX4728" fmla="*/ 1129668 w 3531775"/>
                <a:gd name="connsiteY4728" fmla="*/ 2176351 h 2810796"/>
                <a:gd name="connsiteX4729" fmla="*/ 1131859 w 3531775"/>
                <a:gd name="connsiteY4729" fmla="*/ 2165779 h 2810796"/>
                <a:gd name="connsiteX4730" fmla="*/ 1134716 w 3531775"/>
                <a:gd name="connsiteY4730" fmla="*/ 2169303 h 2810796"/>
                <a:gd name="connsiteX4731" fmla="*/ 1137574 w 3531775"/>
                <a:gd name="connsiteY4731" fmla="*/ 2174161 h 2810796"/>
                <a:gd name="connsiteX4732" fmla="*/ 1140717 w 3531775"/>
                <a:gd name="connsiteY4732" fmla="*/ 2177971 h 2810796"/>
                <a:gd name="connsiteX4733" fmla="*/ 1139003 w 3531775"/>
                <a:gd name="connsiteY4733" fmla="*/ 2150634 h 2810796"/>
                <a:gd name="connsiteX4734" fmla="*/ 1123572 w 3531775"/>
                <a:gd name="connsiteY4734" fmla="*/ 2177304 h 2810796"/>
                <a:gd name="connsiteX4735" fmla="*/ 1131954 w 3531775"/>
                <a:gd name="connsiteY4735" fmla="*/ 2138537 h 2810796"/>
                <a:gd name="connsiteX4736" fmla="*/ 1142622 w 3531775"/>
                <a:gd name="connsiteY4736" fmla="*/ 2127679 h 2810796"/>
                <a:gd name="connsiteX4737" fmla="*/ 1144908 w 3531775"/>
                <a:gd name="connsiteY4737" fmla="*/ 2128536 h 2810796"/>
                <a:gd name="connsiteX4738" fmla="*/ 1146718 w 3531775"/>
                <a:gd name="connsiteY4738" fmla="*/ 2114343 h 2810796"/>
                <a:gd name="connsiteX4739" fmla="*/ 1148909 w 3531775"/>
                <a:gd name="connsiteY4739" fmla="*/ 2120725 h 2810796"/>
                <a:gd name="connsiteX4740" fmla="*/ 1152433 w 3531775"/>
                <a:gd name="connsiteY4740" fmla="*/ 2125393 h 2810796"/>
                <a:gd name="connsiteX4741" fmla="*/ 1156148 w 3531775"/>
                <a:gd name="connsiteY4741" fmla="*/ 2118344 h 2810796"/>
                <a:gd name="connsiteX4742" fmla="*/ 1156338 w 3531775"/>
                <a:gd name="connsiteY4742" fmla="*/ 2128917 h 2810796"/>
                <a:gd name="connsiteX4743" fmla="*/ 1161863 w 3531775"/>
                <a:gd name="connsiteY4743" fmla="*/ 2132441 h 2810796"/>
                <a:gd name="connsiteX4744" fmla="*/ 1131954 w 3531775"/>
                <a:gd name="connsiteY4744" fmla="*/ 2138537 h 2810796"/>
                <a:gd name="connsiteX4745" fmla="*/ 1143098 w 3531775"/>
                <a:gd name="connsiteY4745" fmla="*/ 2070719 h 2810796"/>
                <a:gd name="connsiteX4746" fmla="*/ 1148051 w 3531775"/>
                <a:gd name="connsiteY4746" fmla="*/ 2074243 h 2810796"/>
                <a:gd name="connsiteX4747" fmla="*/ 1149480 w 3531775"/>
                <a:gd name="connsiteY4747" fmla="*/ 2074624 h 2810796"/>
                <a:gd name="connsiteX4748" fmla="*/ 1155005 w 3531775"/>
                <a:gd name="connsiteY4748" fmla="*/ 2064528 h 2810796"/>
                <a:gd name="connsiteX4749" fmla="*/ 1154338 w 3531775"/>
                <a:gd name="connsiteY4749" fmla="*/ 2071481 h 2810796"/>
                <a:gd name="connsiteX4750" fmla="*/ 1154909 w 3531775"/>
                <a:gd name="connsiteY4750" fmla="*/ 2077958 h 2810796"/>
                <a:gd name="connsiteX4751" fmla="*/ 1159291 w 3531775"/>
                <a:gd name="connsiteY4751" fmla="*/ 2075005 h 2810796"/>
                <a:gd name="connsiteX4752" fmla="*/ 1156052 w 3531775"/>
                <a:gd name="connsiteY4752" fmla="*/ 2083768 h 2810796"/>
                <a:gd name="connsiteX4753" fmla="*/ 1158148 w 3531775"/>
                <a:gd name="connsiteY4753" fmla="*/ 2090912 h 2810796"/>
                <a:gd name="connsiteX4754" fmla="*/ 1138717 w 3531775"/>
                <a:gd name="connsiteY4754" fmla="*/ 2072529 h 2810796"/>
                <a:gd name="connsiteX4755" fmla="*/ 1143098 w 3531775"/>
                <a:gd name="connsiteY4755" fmla="*/ 2070719 h 2810796"/>
                <a:gd name="connsiteX4756" fmla="*/ 1192724 w 3531775"/>
                <a:gd name="connsiteY4756" fmla="*/ 2324655 h 2810796"/>
                <a:gd name="connsiteX4757" fmla="*/ 1175674 w 3531775"/>
                <a:gd name="connsiteY4757" fmla="*/ 2342277 h 2810796"/>
                <a:gd name="connsiteX4758" fmla="*/ 1177293 w 3531775"/>
                <a:gd name="connsiteY4758" fmla="*/ 2341515 h 2810796"/>
                <a:gd name="connsiteX4759" fmla="*/ 1179770 w 3531775"/>
                <a:gd name="connsiteY4759" fmla="*/ 2327132 h 2810796"/>
                <a:gd name="connsiteX4760" fmla="*/ 1183008 w 3531775"/>
                <a:gd name="connsiteY4760" fmla="*/ 2328656 h 2810796"/>
                <a:gd name="connsiteX4761" fmla="*/ 1186628 w 3531775"/>
                <a:gd name="connsiteY4761" fmla="*/ 2331133 h 2810796"/>
                <a:gd name="connsiteX4762" fmla="*/ 1190152 w 3531775"/>
                <a:gd name="connsiteY4762" fmla="*/ 2332847 h 2810796"/>
                <a:gd name="connsiteX4763" fmla="*/ 1194819 w 3531775"/>
                <a:gd name="connsiteY4763" fmla="*/ 2334466 h 2810796"/>
                <a:gd name="connsiteX4764" fmla="*/ 1192724 w 3531775"/>
                <a:gd name="connsiteY4764" fmla="*/ 2324655 h 2810796"/>
                <a:gd name="connsiteX4765" fmla="*/ 1203677 w 3531775"/>
                <a:gd name="connsiteY4765" fmla="*/ 2378758 h 2810796"/>
                <a:gd name="connsiteX4766" fmla="*/ 1181389 w 3531775"/>
                <a:gd name="connsiteY4766" fmla="*/ 2382663 h 2810796"/>
                <a:gd name="connsiteX4767" fmla="*/ 1183294 w 3531775"/>
                <a:gd name="connsiteY4767" fmla="*/ 2379234 h 2810796"/>
                <a:gd name="connsiteX4768" fmla="*/ 1188437 w 3531775"/>
                <a:gd name="connsiteY4768" fmla="*/ 2378853 h 2810796"/>
                <a:gd name="connsiteX4769" fmla="*/ 1189580 w 3531775"/>
                <a:gd name="connsiteY4769" fmla="*/ 2378376 h 2810796"/>
                <a:gd name="connsiteX4770" fmla="*/ 1188152 w 3531775"/>
                <a:gd name="connsiteY4770" fmla="*/ 2369233 h 2810796"/>
                <a:gd name="connsiteX4771" fmla="*/ 1191200 w 3531775"/>
                <a:gd name="connsiteY4771" fmla="*/ 2373900 h 2810796"/>
                <a:gd name="connsiteX4772" fmla="*/ 1194914 w 3531775"/>
                <a:gd name="connsiteY4772" fmla="*/ 2377615 h 2810796"/>
                <a:gd name="connsiteX4773" fmla="*/ 1196343 w 3531775"/>
                <a:gd name="connsiteY4773" fmla="*/ 2373519 h 2810796"/>
                <a:gd name="connsiteX4774" fmla="*/ 1198724 w 3531775"/>
                <a:gd name="connsiteY4774" fmla="*/ 2380472 h 2810796"/>
                <a:gd name="connsiteX4775" fmla="*/ 1203677 w 3531775"/>
                <a:gd name="connsiteY4775" fmla="*/ 2378758 h 2810796"/>
                <a:gd name="connsiteX4776" fmla="*/ 1237491 w 3531775"/>
                <a:gd name="connsiteY4776" fmla="*/ 2422572 h 2810796"/>
                <a:gd name="connsiteX4777" fmla="*/ 1217108 w 3531775"/>
                <a:gd name="connsiteY4777" fmla="*/ 2436479 h 2810796"/>
                <a:gd name="connsiteX4778" fmla="*/ 1221489 w 3531775"/>
                <a:gd name="connsiteY4778" fmla="*/ 2427240 h 2810796"/>
                <a:gd name="connsiteX4779" fmla="*/ 1217108 w 3531775"/>
                <a:gd name="connsiteY4779" fmla="*/ 2418667 h 2810796"/>
                <a:gd name="connsiteX4780" fmla="*/ 1221584 w 3531775"/>
                <a:gd name="connsiteY4780" fmla="*/ 2419620 h 2810796"/>
                <a:gd name="connsiteX4781" fmla="*/ 1226728 w 3531775"/>
                <a:gd name="connsiteY4781" fmla="*/ 2421430 h 2810796"/>
                <a:gd name="connsiteX4782" fmla="*/ 1226061 w 3531775"/>
                <a:gd name="connsiteY4782" fmla="*/ 2415810 h 2810796"/>
                <a:gd name="connsiteX4783" fmla="*/ 1231490 w 3531775"/>
                <a:gd name="connsiteY4783" fmla="*/ 2422382 h 2810796"/>
                <a:gd name="connsiteX4784" fmla="*/ 1237491 w 3531775"/>
                <a:gd name="connsiteY4784" fmla="*/ 2422572 h 2810796"/>
                <a:gd name="connsiteX4785" fmla="*/ 1263875 w 3531775"/>
                <a:gd name="connsiteY4785" fmla="*/ 2448766 h 2810796"/>
                <a:gd name="connsiteX4786" fmla="*/ 1257017 w 3531775"/>
                <a:gd name="connsiteY4786" fmla="*/ 2469721 h 2810796"/>
                <a:gd name="connsiteX4787" fmla="*/ 1255589 w 3531775"/>
                <a:gd name="connsiteY4787" fmla="*/ 2459720 h 2810796"/>
                <a:gd name="connsiteX4788" fmla="*/ 1247778 w 3531775"/>
                <a:gd name="connsiteY4788" fmla="*/ 2452481 h 2810796"/>
                <a:gd name="connsiteX4789" fmla="*/ 1252255 w 3531775"/>
                <a:gd name="connsiteY4789" fmla="*/ 2453243 h 2810796"/>
                <a:gd name="connsiteX4790" fmla="*/ 1256255 w 3531775"/>
                <a:gd name="connsiteY4790" fmla="*/ 2452481 h 2810796"/>
                <a:gd name="connsiteX4791" fmla="*/ 1253588 w 3531775"/>
                <a:gd name="connsiteY4791" fmla="*/ 2447909 h 2810796"/>
                <a:gd name="connsiteX4792" fmla="*/ 1259780 w 3531775"/>
                <a:gd name="connsiteY4792" fmla="*/ 2451148 h 2810796"/>
                <a:gd name="connsiteX4793" fmla="*/ 1263875 w 3531775"/>
                <a:gd name="connsiteY4793" fmla="*/ 2448766 h 2810796"/>
                <a:gd name="connsiteX4794" fmla="*/ 1365221 w 3531775"/>
                <a:gd name="connsiteY4794" fmla="*/ 2495629 h 2810796"/>
                <a:gd name="connsiteX4795" fmla="*/ 1351410 w 3531775"/>
                <a:gd name="connsiteY4795" fmla="*/ 2513727 h 2810796"/>
                <a:gd name="connsiteX4796" fmla="*/ 1352648 w 3531775"/>
                <a:gd name="connsiteY4796" fmla="*/ 2505535 h 2810796"/>
                <a:gd name="connsiteX4797" fmla="*/ 1352934 w 3531775"/>
                <a:gd name="connsiteY4797" fmla="*/ 2504297 h 2810796"/>
                <a:gd name="connsiteX4798" fmla="*/ 1344933 w 3531775"/>
                <a:gd name="connsiteY4798" fmla="*/ 2500011 h 2810796"/>
                <a:gd name="connsiteX4799" fmla="*/ 1355411 w 3531775"/>
                <a:gd name="connsiteY4799" fmla="*/ 2499344 h 2810796"/>
                <a:gd name="connsiteX4800" fmla="*/ 1353125 w 3531775"/>
                <a:gd name="connsiteY4800" fmla="*/ 2495725 h 2810796"/>
                <a:gd name="connsiteX4801" fmla="*/ 1359887 w 3531775"/>
                <a:gd name="connsiteY4801" fmla="*/ 2498010 h 2810796"/>
                <a:gd name="connsiteX4802" fmla="*/ 1365221 w 3531775"/>
                <a:gd name="connsiteY4802" fmla="*/ 2495629 h 2810796"/>
                <a:gd name="connsiteX4803" fmla="*/ 1427420 w 3531775"/>
                <a:gd name="connsiteY4803" fmla="*/ 2515441 h 2810796"/>
                <a:gd name="connsiteX4804" fmla="*/ 1413799 w 3531775"/>
                <a:gd name="connsiteY4804" fmla="*/ 2509822 h 2810796"/>
                <a:gd name="connsiteX4805" fmla="*/ 1415990 w 3531775"/>
                <a:gd name="connsiteY4805" fmla="*/ 2506774 h 2810796"/>
                <a:gd name="connsiteX4806" fmla="*/ 1419133 w 3531775"/>
                <a:gd name="connsiteY4806" fmla="*/ 2503630 h 2810796"/>
                <a:gd name="connsiteX4807" fmla="*/ 1421514 w 3531775"/>
                <a:gd name="connsiteY4807" fmla="*/ 2500392 h 2810796"/>
                <a:gd name="connsiteX4808" fmla="*/ 1423991 w 3531775"/>
                <a:gd name="connsiteY4808" fmla="*/ 2496010 h 2810796"/>
                <a:gd name="connsiteX4809" fmla="*/ 1413989 w 3531775"/>
                <a:gd name="connsiteY4809" fmla="*/ 2496010 h 2810796"/>
                <a:gd name="connsiteX4810" fmla="*/ 1427801 w 3531775"/>
                <a:gd name="connsiteY4810" fmla="*/ 2517346 h 2810796"/>
                <a:gd name="connsiteX4811" fmla="*/ 1427420 w 3531775"/>
                <a:gd name="connsiteY4811" fmla="*/ 2515441 h 2810796"/>
                <a:gd name="connsiteX4812" fmla="*/ 1518383 w 3531775"/>
                <a:gd name="connsiteY4812" fmla="*/ 2493248 h 2810796"/>
                <a:gd name="connsiteX4813" fmla="*/ 1514002 w 3531775"/>
                <a:gd name="connsiteY4813" fmla="*/ 2489152 h 2810796"/>
                <a:gd name="connsiteX4814" fmla="*/ 1514192 w 3531775"/>
                <a:gd name="connsiteY4814" fmla="*/ 2486866 h 2810796"/>
                <a:gd name="connsiteX4815" fmla="*/ 1506096 w 3531775"/>
                <a:gd name="connsiteY4815" fmla="*/ 2490295 h 2810796"/>
                <a:gd name="connsiteX4816" fmla="*/ 1507906 w 3531775"/>
                <a:gd name="connsiteY4816" fmla="*/ 2486104 h 2810796"/>
                <a:gd name="connsiteX4817" fmla="*/ 1510763 w 3531775"/>
                <a:gd name="connsiteY4817" fmla="*/ 2481437 h 2810796"/>
                <a:gd name="connsiteX4818" fmla="*/ 1505048 w 3531775"/>
                <a:gd name="connsiteY4818" fmla="*/ 2480675 h 2810796"/>
                <a:gd name="connsiteX4819" fmla="*/ 1512478 w 3531775"/>
                <a:gd name="connsiteY4819" fmla="*/ 2476675 h 2810796"/>
                <a:gd name="connsiteX4820" fmla="*/ 1514097 w 3531775"/>
                <a:gd name="connsiteY4820" fmla="*/ 2470578 h 2810796"/>
                <a:gd name="connsiteX4821" fmla="*/ 1503048 w 3531775"/>
                <a:gd name="connsiteY4821" fmla="*/ 2474103 h 2810796"/>
                <a:gd name="connsiteX4822" fmla="*/ 1513145 w 3531775"/>
                <a:gd name="connsiteY4822" fmla="*/ 2501154 h 2810796"/>
                <a:gd name="connsiteX4823" fmla="*/ 1518383 w 3531775"/>
                <a:gd name="connsiteY4823" fmla="*/ 2493248 h 2810796"/>
                <a:gd name="connsiteX4824" fmla="*/ 1512859 w 3531775"/>
                <a:gd name="connsiteY4824" fmla="*/ 2540683 h 2810796"/>
                <a:gd name="connsiteX4825" fmla="*/ 1522479 w 3531775"/>
                <a:gd name="connsiteY4825" fmla="*/ 2528872 h 2810796"/>
                <a:gd name="connsiteX4826" fmla="*/ 1515716 w 3531775"/>
                <a:gd name="connsiteY4826" fmla="*/ 2525347 h 2810796"/>
                <a:gd name="connsiteX4827" fmla="*/ 1513621 w 3531775"/>
                <a:gd name="connsiteY4827" fmla="*/ 2524871 h 2810796"/>
                <a:gd name="connsiteX4828" fmla="*/ 1509716 w 3531775"/>
                <a:gd name="connsiteY4828" fmla="*/ 2522680 h 2810796"/>
                <a:gd name="connsiteX4829" fmla="*/ 1498762 w 3531775"/>
                <a:gd name="connsiteY4829" fmla="*/ 2522394 h 2810796"/>
                <a:gd name="connsiteX4830" fmla="*/ 1506191 w 3531775"/>
                <a:gd name="connsiteY4830" fmla="*/ 2516775 h 2810796"/>
                <a:gd name="connsiteX4831" fmla="*/ 1505239 w 3531775"/>
                <a:gd name="connsiteY4831" fmla="*/ 2510965 h 2810796"/>
                <a:gd name="connsiteX4832" fmla="*/ 1492856 w 3531775"/>
                <a:gd name="connsiteY4832" fmla="*/ 2517156 h 2810796"/>
                <a:gd name="connsiteX4833" fmla="*/ 1512859 w 3531775"/>
                <a:gd name="connsiteY4833" fmla="*/ 2540683 h 2810796"/>
                <a:gd name="connsiteX4834" fmla="*/ 1462948 w 3531775"/>
                <a:gd name="connsiteY4834" fmla="*/ 2574496 h 2810796"/>
                <a:gd name="connsiteX4835" fmla="*/ 1484855 w 3531775"/>
                <a:gd name="connsiteY4835" fmla="*/ 2572115 h 2810796"/>
                <a:gd name="connsiteX4836" fmla="*/ 1485713 w 3531775"/>
                <a:gd name="connsiteY4836" fmla="*/ 2566114 h 2810796"/>
                <a:gd name="connsiteX4837" fmla="*/ 1485332 w 3531775"/>
                <a:gd name="connsiteY4837" fmla="*/ 2564781 h 2810796"/>
                <a:gd name="connsiteX4838" fmla="*/ 1473140 w 3531775"/>
                <a:gd name="connsiteY4838" fmla="*/ 2565067 h 2810796"/>
                <a:gd name="connsiteX4839" fmla="*/ 1479902 w 3531775"/>
                <a:gd name="connsiteY4839" fmla="*/ 2562304 h 2810796"/>
                <a:gd name="connsiteX4840" fmla="*/ 1485522 w 3531775"/>
                <a:gd name="connsiteY4840" fmla="*/ 2558494 h 2810796"/>
                <a:gd name="connsiteX4841" fmla="*/ 1490285 w 3531775"/>
                <a:gd name="connsiteY4841" fmla="*/ 2554589 h 2810796"/>
                <a:gd name="connsiteX4842" fmla="*/ 1482855 w 3531775"/>
                <a:gd name="connsiteY4842" fmla="*/ 2549541 h 2810796"/>
                <a:gd name="connsiteX4843" fmla="*/ 1462948 w 3531775"/>
                <a:gd name="connsiteY4843" fmla="*/ 2574496 h 2810796"/>
                <a:gd name="connsiteX4844" fmla="*/ 1462186 w 3531775"/>
                <a:gd name="connsiteY4844" fmla="*/ 2525252 h 2810796"/>
                <a:gd name="connsiteX4845" fmla="*/ 1469901 w 3531775"/>
                <a:gd name="connsiteY4845" fmla="*/ 2520299 h 2810796"/>
                <a:gd name="connsiteX4846" fmla="*/ 1470377 w 3531775"/>
                <a:gd name="connsiteY4846" fmla="*/ 2514870 h 2810796"/>
                <a:gd name="connsiteX4847" fmla="*/ 1470092 w 3531775"/>
                <a:gd name="connsiteY4847" fmla="*/ 2513632 h 2810796"/>
                <a:gd name="connsiteX4848" fmla="*/ 1460662 w 3531775"/>
                <a:gd name="connsiteY4848" fmla="*/ 2513536 h 2810796"/>
                <a:gd name="connsiteX4849" fmla="*/ 1465901 w 3531775"/>
                <a:gd name="connsiteY4849" fmla="*/ 2511250 h 2810796"/>
                <a:gd name="connsiteX4850" fmla="*/ 1470187 w 3531775"/>
                <a:gd name="connsiteY4850" fmla="*/ 2508012 h 2810796"/>
                <a:gd name="connsiteX4851" fmla="*/ 1466377 w 3531775"/>
                <a:gd name="connsiteY4851" fmla="*/ 2505821 h 2810796"/>
                <a:gd name="connsiteX4852" fmla="*/ 1473806 w 3531775"/>
                <a:gd name="connsiteY4852" fmla="*/ 2504583 h 2810796"/>
                <a:gd name="connsiteX4853" fmla="*/ 1477807 w 3531775"/>
                <a:gd name="connsiteY4853" fmla="*/ 2500011 h 2810796"/>
                <a:gd name="connsiteX4854" fmla="*/ 1462186 w 3531775"/>
                <a:gd name="connsiteY4854" fmla="*/ 2525252 h 2810796"/>
                <a:gd name="connsiteX4855" fmla="*/ 1431801 w 3531775"/>
                <a:gd name="connsiteY4855" fmla="*/ 2560494 h 2810796"/>
                <a:gd name="connsiteX4856" fmla="*/ 1448089 w 3531775"/>
                <a:gd name="connsiteY4856" fmla="*/ 2553541 h 2810796"/>
                <a:gd name="connsiteX4857" fmla="*/ 1445422 w 3531775"/>
                <a:gd name="connsiteY4857" fmla="*/ 2547541 h 2810796"/>
                <a:gd name="connsiteX4858" fmla="*/ 1444184 w 3531775"/>
                <a:gd name="connsiteY4858" fmla="*/ 2546207 h 2810796"/>
                <a:gd name="connsiteX4859" fmla="*/ 1433706 w 3531775"/>
                <a:gd name="connsiteY4859" fmla="*/ 2548112 h 2810796"/>
                <a:gd name="connsiteX4860" fmla="*/ 1436659 w 3531775"/>
                <a:gd name="connsiteY4860" fmla="*/ 2544207 h 2810796"/>
                <a:gd name="connsiteX4861" fmla="*/ 1440945 w 3531775"/>
                <a:gd name="connsiteY4861" fmla="*/ 2539920 h 2810796"/>
                <a:gd name="connsiteX4862" fmla="*/ 1444088 w 3531775"/>
                <a:gd name="connsiteY4862" fmla="*/ 2535634 h 2810796"/>
                <a:gd name="connsiteX4863" fmla="*/ 1447232 w 3531775"/>
                <a:gd name="connsiteY4863" fmla="*/ 2529919 h 2810796"/>
                <a:gd name="connsiteX4864" fmla="*/ 1433135 w 3531775"/>
                <a:gd name="connsiteY4864" fmla="*/ 2531062 h 2810796"/>
                <a:gd name="connsiteX4865" fmla="*/ 1431801 w 3531775"/>
                <a:gd name="connsiteY4865" fmla="*/ 2560494 h 2810796"/>
                <a:gd name="connsiteX4866" fmla="*/ 1397511 w 3531775"/>
                <a:gd name="connsiteY4866" fmla="*/ 2583831 h 2810796"/>
                <a:gd name="connsiteX4867" fmla="*/ 1418371 w 3531775"/>
                <a:gd name="connsiteY4867" fmla="*/ 2582116 h 2810796"/>
                <a:gd name="connsiteX4868" fmla="*/ 1411418 w 3531775"/>
                <a:gd name="connsiteY4868" fmla="*/ 2580783 h 2810796"/>
                <a:gd name="connsiteX4869" fmla="*/ 1416561 w 3531775"/>
                <a:gd name="connsiteY4869" fmla="*/ 2577163 h 2810796"/>
                <a:gd name="connsiteX4870" fmla="*/ 1403417 w 3531775"/>
                <a:gd name="connsiteY4870" fmla="*/ 2575925 h 2810796"/>
                <a:gd name="connsiteX4871" fmla="*/ 1414656 w 3531775"/>
                <a:gd name="connsiteY4871" fmla="*/ 2572972 h 2810796"/>
                <a:gd name="connsiteX4872" fmla="*/ 1407512 w 3531775"/>
                <a:gd name="connsiteY4872" fmla="*/ 2568686 h 2810796"/>
                <a:gd name="connsiteX4873" fmla="*/ 1416466 w 3531775"/>
                <a:gd name="connsiteY4873" fmla="*/ 2567448 h 2810796"/>
                <a:gd name="connsiteX4874" fmla="*/ 1419895 w 3531775"/>
                <a:gd name="connsiteY4874" fmla="*/ 2563066 h 2810796"/>
                <a:gd name="connsiteX4875" fmla="*/ 1407131 w 3531775"/>
                <a:gd name="connsiteY4875" fmla="*/ 2562876 h 2810796"/>
                <a:gd name="connsiteX4876" fmla="*/ 1397511 w 3531775"/>
                <a:gd name="connsiteY4876" fmla="*/ 2583831 h 2810796"/>
                <a:gd name="connsiteX4877" fmla="*/ 1375699 w 3531775"/>
                <a:gd name="connsiteY4877" fmla="*/ 2553541 h 2810796"/>
                <a:gd name="connsiteX4878" fmla="*/ 1401226 w 3531775"/>
                <a:gd name="connsiteY4878" fmla="*/ 2550589 h 2810796"/>
                <a:gd name="connsiteX4879" fmla="*/ 1387986 w 3531775"/>
                <a:gd name="connsiteY4879" fmla="*/ 2547160 h 2810796"/>
                <a:gd name="connsiteX4880" fmla="*/ 1389796 w 3531775"/>
                <a:gd name="connsiteY4880" fmla="*/ 2540301 h 2810796"/>
                <a:gd name="connsiteX4881" fmla="*/ 1372746 w 3531775"/>
                <a:gd name="connsiteY4881" fmla="*/ 2538397 h 2810796"/>
                <a:gd name="connsiteX4882" fmla="*/ 1379318 w 3531775"/>
                <a:gd name="connsiteY4882" fmla="*/ 2535158 h 2810796"/>
                <a:gd name="connsiteX4883" fmla="*/ 1383795 w 3531775"/>
                <a:gd name="connsiteY4883" fmla="*/ 2530776 h 2810796"/>
                <a:gd name="connsiteX4884" fmla="*/ 1375985 w 3531775"/>
                <a:gd name="connsiteY4884" fmla="*/ 2527728 h 2810796"/>
                <a:gd name="connsiteX4885" fmla="*/ 1386938 w 3531775"/>
                <a:gd name="connsiteY4885" fmla="*/ 2526109 h 2810796"/>
                <a:gd name="connsiteX4886" fmla="*/ 1390082 w 3531775"/>
                <a:gd name="connsiteY4886" fmla="*/ 2519918 h 2810796"/>
                <a:gd name="connsiteX4887" fmla="*/ 1374175 w 3531775"/>
                <a:gd name="connsiteY4887" fmla="*/ 2519347 h 2810796"/>
                <a:gd name="connsiteX4888" fmla="*/ 1375699 w 3531775"/>
                <a:gd name="connsiteY4888" fmla="*/ 2553541 h 2810796"/>
                <a:gd name="connsiteX4889" fmla="*/ 1330646 w 3531775"/>
                <a:gd name="connsiteY4889" fmla="*/ 2570591 h 2810796"/>
                <a:gd name="connsiteX4890" fmla="*/ 1350553 w 3531775"/>
                <a:gd name="connsiteY4890" fmla="*/ 2577068 h 2810796"/>
                <a:gd name="connsiteX4891" fmla="*/ 1345886 w 3531775"/>
                <a:gd name="connsiteY4891" fmla="*/ 2573449 h 2810796"/>
                <a:gd name="connsiteX4892" fmla="*/ 1353601 w 3531775"/>
                <a:gd name="connsiteY4892" fmla="*/ 2572496 h 2810796"/>
                <a:gd name="connsiteX4893" fmla="*/ 1343123 w 3531775"/>
                <a:gd name="connsiteY4893" fmla="*/ 2566876 h 2810796"/>
                <a:gd name="connsiteX4894" fmla="*/ 1350077 w 3531775"/>
                <a:gd name="connsiteY4894" fmla="*/ 2567257 h 2810796"/>
                <a:gd name="connsiteX4895" fmla="*/ 1356458 w 3531775"/>
                <a:gd name="connsiteY4895" fmla="*/ 2566305 h 2810796"/>
                <a:gd name="connsiteX4896" fmla="*/ 1362078 w 3531775"/>
                <a:gd name="connsiteY4896" fmla="*/ 2564876 h 2810796"/>
                <a:gd name="connsiteX4897" fmla="*/ 1357601 w 3531775"/>
                <a:gd name="connsiteY4897" fmla="*/ 2557923 h 2810796"/>
                <a:gd name="connsiteX4898" fmla="*/ 1330646 w 3531775"/>
                <a:gd name="connsiteY4898" fmla="*/ 2570591 h 2810796"/>
                <a:gd name="connsiteX4899" fmla="*/ 1301975 w 3531775"/>
                <a:gd name="connsiteY4899" fmla="*/ 2536015 h 2810796"/>
                <a:gd name="connsiteX4900" fmla="*/ 1323502 w 3531775"/>
                <a:gd name="connsiteY4900" fmla="*/ 2546398 h 2810796"/>
                <a:gd name="connsiteX4901" fmla="*/ 1327693 w 3531775"/>
                <a:gd name="connsiteY4901" fmla="*/ 2541254 h 2810796"/>
                <a:gd name="connsiteX4902" fmla="*/ 1328169 w 3531775"/>
                <a:gd name="connsiteY4902" fmla="*/ 2539730 h 2810796"/>
                <a:gd name="connsiteX4903" fmla="*/ 1316834 w 3531775"/>
                <a:gd name="connsiteY4903" fmla="*/ 2533158 h 2810796"/>
                <a:gd name="connsiteX4904" fmla="*/ 1324645 w 3531775"/>
                <a:gd name="connsiteY4904" fmla="*/ 2534301 h 2810796"/>
                <a:gd name="connsiteX4905" fmla="*/ 1331884 w 3531775"/>
                <a:gd name="connsiteY4905" fmla="*/ 2534015 h 2810796"/>
                <a:gd name="connsiteX4906" fmla="*/ 1328741 w 3531775"/>
                <a:gd name="connsiteY4906" fmla="*/ 2529062 h 2810796"/>
                <a:gd name="connsiteX4907" fmla="*/ 1338361 w 3531775"/>
                <a:gd name="connsiteY4907" fmla="*/ 2532777 h 2810796"/>
                <a:gd name="connsiteX4908" fmla="*/ 1341028 w 3531775"/>
                <a:gd name="connsiteY4908" fmla="*/ 2526681 h 2810796"/>
                <a:gd name="connsiteX4909" fmla="*/ 1301975 w 3531775"/>
                <a:gd name="connsiteY4909" fmla="*/ 2536015 h 2810796"/>
                <a:gd name="connsiteX4910" fmla="*/ 1298642 w 3531775"/>
                <a:gd name="connsiteY4910" fmla="*/ 2508869 h 2810796"/>
                <a:gd name="connsiteX4911" fmla="*/ 1301404 w 3531775"/>
                <a:gd name="connsiteY4911" fmla="*/ 2505059 h 2810796"/>
                <a:gd name="connsiteX4912" fmla="*/ 1302547 w 3531775"/>
                <a:gd name="connsiteY4912" fmla="*/ 2499058 h 2810796"/>
                <a:gd name="connsiteX4913" fmla="*/ 1292069 w 3531775"/>
                <a:gd name="connsiteY4913" fmla="*/ 2492010 h 2810796"/>
                <a:gd name="connsiteX4914" fmla="*/ 1298070 w 3531775"/>
                <a:gd name="connsiteY4914" fmla="*/ 2492200 h 2810796"/>
                <a:gd name="connsiteX4915" fmla="*/ 1303214 w 3531775"/>
                <a:gd name="connsiteY4915" fmla="*/ 2490962 h 2810796"/>
                <a:gd name="connsiteX4916" fmla="*/ 1299404 w 3531775"/>
                <a:gd name="connsiteY4916" fmla="*/ 2486295 h 2810796"/>
                <a:gd name="connsiteX4917" fmla="*/ 1307500 w 3531775"/>
                <a:gd name="connsiteY4917" fmla="*/ 2489057 h 2810796"/>
                <a:gd name="connsiteX4918" fmla="*/ 1312453 w 3531775"/>
                <a:gd name="connsiteY4918" fmla="*/ 2485914 h 2810796"/>
                <a:gd name="connsiteX4919" fmla="*/ 1298642 w 3531775"/>
                <a:gd name="connsiteY4919" fmla="*/ 2508869 h 2810796"/>
                <a:gd name="connsiteX4920" fmla="*/ 1259684 w 3531775"/>
                <a:gd name="connsiteY4920" fmla="*/ 2544302 h 2810796"/>
                <a:gd name="connsiteX4921" fmla="*/ 1282449 w 3531775"/>
                <a:gd name="connsiteY4921" fmla="*/ 2550969 h 2810796"/>
                <a:gd name="connsiteX4922" fmla="*/ 1278734 w 3531775"/>
                <a:gd name="connsiteY4922" fmla="*/ 2543921 h 2810796"/>
                <a:gd name="connsiteX4923" fmla="*/ 1279782 w 3531775"/>
                <a:gd name="connsiteY4923" fmla="*/ 2542111 h 2810796"/>
                <a:gd name="connsiteX4924" fmla="*/ 1266638 w 3531775"/>
                <a:gd name="connsiteY4924" fmla="*/ 2536968 h 2810796"/>
                <a:gd name="connsiteX4925" fmla="*/ 1272924 w 3531775"/>
                <a:gd name="connsiteY4925" fmla="*/ 2536587 h 2810796"/>
                <a:gd name="connsiteX4926" fmla="*/ 1277687 w 3531775"/>
                <a:gd name="connsiteY4926" fmla="*/ 2534682 h 2810796"/>
                <a:gd name="connsiteX4927" fmla="*/ 1281401 w 3531775"/>
                <a:gd name="connsiteY4927" fmla="*/ 2532110 h 2810796"/>
                <a:gd name="connsiteX4928" fmla="*/ 1285497 w 3531775"/>
                <a:gd name="connsiteY4928" fmla="*/ 2528300 h 2810796"/>
                <a:gd name="connsiteX4929" fmla="*/ 1271876 w 3531775"/>
                <a:gd name="connsiteY4929" fmla="*/ 2522490 h 2810796"/>
                <a:gd name="connsiteX4930" fmla="*/ 1259684 w 3531775"/>
                <a:gd name="connsiteY4930" fmla="*/ 2544302 h 2810796"/>
                <a:gd name="connsiteX4931" fmla="*/ 1234824 w 3531775"/>
                <a:gd name="connsiteY4931" fmla="*/ 2502487 h 2810796"/>
                <a:gd name="connsiteX4932" fmla="*/ 1246730 w 3531775"/>
                <a:gd name="connsiteY4932" fmla="*/ 2506774 h 2810796"/>
                <a:gd name="connsiteX4933" fmla="*/ 1252350 w 3531775"/>
                <a:gd name="connsiteY4933" fmla="*/ 2503249 h 2810796"/>
                <a:gd name="connsiteX4934" fmla="*/ 1253208 w 3531775"/>
                <a:gd name="connsiteY4934" fmla="*/ 2502011 h 2810796"/>
                <a:gd name="connsiteX4935" fmla="*/ 1244635 w 3531775"/>
                <a:gd name="connsiteY4935" fmla="*/ 2492200 h 2810796"/>
                <a:gd name="connsiteX4936" fmla="*/ 1251588 w 3531775"/>
                <a:gd name="connsiteY4936" fmla="*/ 2495820 h 2810796"/>
                <a:gd name="connsiteX4937" fmla="*/ 1258541 w 3531775"/>
                <a:gd name="connsiteY4937" fmla="*/ 2497820 h 2810796"/>
                <a:gd name="connsiteX4938" fmla="*/ 1257113 w 3531775"/>
                <a:gd name="connsiteY4938" fmla="*/ 2492200 h 2810796"/>
                <a:gd name="connsiteX4939" fmla="*/ 1264923 w 3531775"/>
                <a:gd name="connsiteY4939" fmla="*/ 2498868 h 2810796"/>
                <a:gd name="connsiteX4940" fmla="*/ 1273115 w 3531775"/>
                <a:gd name="connsiteY4940" fmla="*/ 2499153 h 2810796"/>
                <a:gd name="connsiteX4941" fmla="*/ 1240730 w 3531775"/>
                <a:gd name="connsiteY4941" fmla="*/ 2480008 h 2810796"/>
                <a:gd name="connsiteX4942" fmla="*/ 1234824 w 3531775"/>
                <a:gd name="connsiteY4942" fmla="*/ 2502487 h 2810796"/>
                <a:gd name="connsiteX4943" fmla="*/ 1196248 w 3531775"/>
                <a:gd name="connsiteY4943" fmla="*/ 2503726 h 2810796"/>
                <a:gd name="connsiteX4944" fmla="*/ 1206154 w 3531775"/>
                <a:gd name="connsiteY4944" fmla="*/ 2513346 h 2810796"/>
                <a:gd name="connsiteX4945" fmla="*/ 1205963 w 3531775"/>
                <a:gd name="connsiteY4945" fmla="*/ 2509060 h 2810796"/>
                <a:gd name="connsiteX4946" fmla="*/ 1211012 w 3531775"/>
                <a:gd name="connsiteY4946" fmla="*/ 2506869 h 2810796"/>
                <a:gd name="connsiteX4947" fmla="*/ 1205868 w 3531775"/>
                <a:gd name="connsiteY4947" fmla="*/ 2498677 h 2810796"/>
                <a:gd name="connsiteX4948" fmla="*/ 1210821 w 3531775"/>
                <a:gd name="connsiteY4948" fmla="*/ 2500582 h 2810796"/>
                <a:gd name="connsiteX4949" fmla="*/ 1216822 w 3531775"/>
                <a:gd name="connsiteY4949" fmla="*/ 2503154 h 2810796"/>
                <a:gd name="connsiteX4950" fmla="*/ 1215774 w 3531775"/>
                <a:gd name="connsiteY4950" fmla="*/ 2498296 h 2810796"/>
                <a:gd name="connsiteX4951" fmla="*/ 1222346 w 3531775"/>
                <a:gd name="connsiteY4951" fmla="*/ 2504964 h 2810796"/>
                <a:gd name="connsiteX4952" fmla="*/ 1229300 w 3531775"/>
                <a:gd name="connsiteY4952" fmla="*/ 2506488 h 2810796"/>
                <a:gd name="connsiteX4953" fmla="*/ 1196057 w 3531775"/>
                <a:gd name="connsiteY4953" fmla="*/ 2487057 h 2810796"/>
                <a:gd name="connsiteX4954" fmla="*/ 1196248 w 3531775"/>
                <a:gd name="connsiteY4954" fmla="*/ 2503726 h 2810796"/>
                <a:gd name="connsiteX4955" fmla="*/ 1241301 w 3531775"/>
                <a:gd name="connsiteY4955" fmla="*/ 2443242 h 2810796"/>
                <a:gd name="connsiteX4956" fmla="*/ 1241301 w 3531775"/>
                <a:gd name="connsiteY4956" fmla="*/ 2443242 h 2810796"/>
                <a:gd name="connsiteX4957" fmla="*/ 1241301 w 3531775"/>
                <a:gd name="connsiteY4957" fmla="*/ 2443242 h 2810796"/>
                <a:gd name="connsiteX4958" fmla="*/ 1179770 w 3531775"/>
                <a:gd name="connsiteY4958" fmla="*/ 2447147 h 2810796"/>
                <a:gd name="connsiteX4959" fmla="*/ 1187580 w 3531775"/>
                <a:gd name="connsiteY4959" fmla="*/ 2460292 h 2810796"/>
                <a:gd name="connsiteX4960" fmla="*/ 1189485 w 3531775"/>
                <a:gd name="connsiteY4960" fmla="*/ 2456005 h 2810796"/>
                <a:gd name="connsiteX4961" fmla="*/ 1196629 w 3531775"/>
                <a:gd name="connsiteY4961" fmla="*/ 2455719 h 2810796"/>
                <a:gd name="connsiteX4962" fmla="*/ 1194057 w 3531775"/>
                <a:gd name="connsiteY4962" fmla="*/ 2445909 h 2810796"/>
                <a:gd name="connsiteX4963" fmla="*/ 1199296 w 3531775"/>
                <a:gd name="connsiteY4963" fmla="*/ 2449528 h 2810796"/>
                <a:gd name="connsiteX4964" fmla="*/ 1205487 w 3531775"/>
                <a:gd name="connsiteY4964" fmla="*/ 2454100 h 2810796"/>
                <a:gd name="connsiteX4965" fmla="*/ 1206440 w 3531775"/>
                <a:gd name="connsiteY4965" fmla="*/ 2449052 h 2810796"/>
                <a:gd name="connsiteX4966" fmla="*/ 1211583 w 3531775"/>
                <a:gd name="connsiteY4966" fmla="*/ 2457720 h 2810796"/>
                <a:gd name="connsiteX4967" fmla="*/ 1219394 w 3531775"/>
                <a:gd name="connsiteY4967" fmla="*/ 2461625 h 2810796"/>
                <a:gd name="connsiteX4968" fmla="*/ 1190628 w 3531775"/>
                <a:gd name="connsiteY4968" fmla="*/ 2430955 h 2810796"/>
                <a:gd name="connsiteX4969" fmla="*/ 1179770 w 3531775"/>
                <a:gd name="connsiteY4969" fmla="*/ 2447147 h 2810796"/>
                <a:gd name="connsiteX4970" fmla="*/ 1174055 w 3531775"/>
                <a:gd name="connsiteY4970" fmla="*/ 2414476 h 2810796"/>
                <a:gd name="connsiteX4971" fmla="*/ 1168149 w 3531775"/>
                <a:gd name="connsiteY4971" fmla="*/ 2402380 h 2810796"/>
                <a:gd name="connsiteX4972" fmla="*/ 1173293 w 3531775"/>
                <a:gd name="connsiteY4972" fmla="*/ 2406761 h 2810796"/>
                <a:gd name="connsiteX4973" fmla="*/ 1178531 w 3531775"/>
                <a:gd name="connsiteY4973" fmla="*/ 2409333 h 2810796"/>
                <a:gd name="connsiteX4974" fmla="*/ 1183484 w 3531775"/>
                <a:gd name="connsiteY4974" fmla="*/ 2410762 h 2810796"/>
                <a:gd name="connsiteX4975" fmla="*/ 1159481 w 3531775"/>
                <a:gd name="connsiteY4975" fmla="*/ 2391807 h 2810796"/>
                <a:gd name="connsiteX4976" fmla="*/ 1168816 w 3531775"/>
                <a:gd name="connsiteY4976" fmla="*/ 2420572 h 2810796"/>
                <a:gd name="connsiteX4977" fmla="*/ 1166911 w 3531775"/>
                <a:gd name="connsiteY4977" fmla="*/ 2412857 h 2810796"/>
                <a:gd name="connsiteX4978" fmla="*/ 1174055 w 3531775"/>
                <a:gd name="connsiteY4978" fmla="*/ 2414476 h 2810796"/>
                <a:gd name="connsiteX4979" fmla="*/ 1155100 w 3531775"/>
                <a:gd name="connsiteY4979" fmla="*/ 2456196 h 2810796"/>
                <a:gd name="connsiteX4980" fmla="*/ 1169768 w 3531775"/>
                <a:gd name="connsiteY4980" fmla="*/ 2465435 h 2810796"/>
                <a:gd name="connsiteX4981" fmla="*/ 1168911 w 3531775"/>
                <a:gd name="connsiteY4981" fmla="*/ 2457720 h 2810796"/>
                <a:gd name="connsiteX4982" fmla="*/ 1161577 w 3531775"/>
                <a:gd name="connsiteY4982" fmla="*/ 2451052 h 2810796"/>
                <a:gd name="connsiteX4983" fmla="*/ 1163863 w 3531775"/>
                <a:gd name="connsiteY4983" fmla="*/ 2448957 h 2810796"/>
                <a:gd name="connsiteX4984" fmla="*/ 1163577 w 3531775"/>
                <a:gd name="connsiteY4984" fmla="*/ 2441242 h 2810796"/>
                <a:gd name="connsiteX4985" fmla="*/ 1169768 w 3531775"/>
                <a:gd name="connsiteY4985" fmla="*/ 2445147 h 2810796"/>
                <a:gd name="connsiteX4986" fmla="*/ 1172816 w 3531775"/>
                <a:gd name="connsiteY4986" fmla="*/ 2441623 h 2810796"/>
                <a:gd name="connsiteX4987" fmla="*/ 1164339 w 3531775"/>
                <a:gd name="connsiteY4987" fmla="*/ 2433431 h 2810796"/>
                <a:gd name="connsiteX4988" fmla="*/ 1155100 w 3531775"/>
                <a:gd name="connsiteY4988" fmla="*/ 2456196 h 2810796"/>
                <a:gd name="connsiteX4989" fmla="*/ 1150528 w 3531775"/>
                <a:gd name="connsiteY4989" fmla="*/ 2365708 h 2810796"/>
                <a:gd name="connsiteX4990" fmla="*/ 1147575 w 3531775"/>
                <a:gd name="connsiteY4990" fmla="*/ 2351707 h 2810796"/>
                <a:gd name="connsiteX4991" fmla="*/ 1152052 w 3531775"/>
                <a:gd name="connsiteY4991" fmla="*/ 2356755 h 2810796"/>
                <a:gd name="connsiteX4992" fmla="*/ 1156910 w 3531775"/>
                <a:gd name="connsiteY4992" fmla="*/ 2359993 h 2810796"/>
                <a:gd name="connsiteX4993" fmla="*/ 1157291 w 3531775"/>
                <a:gd name="connsiteY4993" fmla="*/ 2353326 h 2810796"/>
                <a:gd name="connsiteX4994" fmla="*/ 1161577 w 3531775"/>
                <a:gd name="connsiteY4994" fmla="*/ 2362279 h 2810796"/>
                <a:gd name="connsiteX4995" fmla="*/ 1148147 w 3531775"/>
                <a:gd name="connsiteY4995" fmla="*/ 2337324 h 2810796"/>
                <a:gd name="connsiteX4996" fmla="*/ 1144527 w 3531775"/>
                <a:gd name="connsiteY4996" fmla="*/ 2375614 h 2810796"/>
                <a:gd name="connsiteX4997" fmla="*/ 1150528 w 3531775"/>
                <a:gd name="connsiteY4997" fmla="*/ 2365708 h 2810796"/>
                <a:gd name="connsiteX4998" fmla="*/ 1122334 w 3531775"/>
                <a:gd name="connsiteY4998" fmla="*/ 2394569 h 2810796"/>
                <a:gd name="connsiteX4999" fmla="*/ 1129097 w 3531775"/>
                <a:gd name="connsiteY4999" fmla="*/ 2401808 h 2810796"/>
                <a:gd name="connsiteX5000" fmla="*/ 1133954 w 3531775"/>
                <a:gd name="connsiteY5000" fmla="*/ 2400665 h 2810796"/>
                <a:gd name="connsiteX5001" fmla="*/ 1135002 w 3531775"/>
                <a:gd name="connsiteY5001" fmla="*/ 2399903 h 2810796"/>
                <a:gd name="connsiteX5002" fmla="*/ 1132145 w 3531775"/>
                <a:gd name="connsiteY5002" fmla="*/ 2388854 h 2810796"/>
                <a:gd name="connsiteX5003" fmla="*/ 1135859 w 3531775"/>
                <a:gd name="connsiteY5003" fmla="*/ 2394093 h 2810796"/>
                <a:gd name="connsiteX5004" fmla="*/ 1140050 w 3531775"/>
                <a:gd name="connsiteY5004" fmla="*/ 2398093 h 2810796"/>
                <a:gd name="connsiteX5005" fmla="*/ 1140812 w 3531775"/>
                <a:gd name="connsiteY5005" fmla="*/ 2392950 h 2810796"/>
                <a:gd name="connsiteX5006" fmla="*/ 1145384 w 3531775"/>
                <a:gd name="connsiteY5006" fmla="*/ 2403904 h 2810796"/>
                <a:gd name="connsiteX5007" fmla="*/ 1149575 w 3531775"/>
                <a:gd name="connsiteY5007" fmla="*/ 2404666 h 2810796"/>
                <a:gd name="connsiteX5008" fmla="*/ 1122334 w 3531775"/>
                <a:gd name="connsiteY5008" fmla="*/ 2394569 h 2810796"/>
                <a:gd name="connsiteX5009" fmla="*/ 1103951 w 3531775"/>
                <a:gd name="connsiteY5009" fmla="*/ 2330371 h 2810796"/>
                <a:gd name="connsiteX5010" fmla="*/ 1110523 w 3531775"/>
                <a:gd name="connsiteY5010" fmla="*/ 2338181 h 2810796"/>
                <a:gd name="connsiteX5011" fmla="*/ 1110904 w 3531775"/>
                <a:gd name="connsiteY5011" fmla="*/ 2331133 h 2810796"/>
                <a:gd name="connsiteX5012" fmla="*/ 1115952 w 3531775"/>
                <a:gd name="connsiteY5012" fmla="*/ 2336276 h 2810796"/>
                <a:gd name="connsiteX5013" fmla="*/ 1115285 w 3531775"/>
                <a:gd name="connsiteY5013" fmla="*/ 2322560 h 2810796"/>
                <a:gd name="connsiteX5014" fmla="*/ 1118619 w 3531775"/>
                <a:gd name="connsiteY5014" fmla="*/ 2328370 h 2810796"/>
                <a:gd name="connsiteX5015" fmla="*/ 1122715 w 3531775"/>
                <a:gd name="connsiteY5015" fmla="*/ 2332752 h 2810796"/>
                <a:gd name="connsiteX5016" fmla="*/ 1124144 w 3531775"/>
                <a:gd name="connsiteY5016" fmla="*/ 2326656 h 2810796"/>
                <a:gd name="connsiteX5017" fmla="*/ 1126906 w 3531775"/>
                <a:gd name="connsiteY5017" fmla="*/ 2336086 h 2810796"/>
                <a:gd name="connsiteX5018" fmla="*/ 1132430 w 3531775"/>
                <a:gd name="connsiteY5018" fmla="*/ 2339610 h 2810796"/>
                <a:gd name="connsiteX5019" fmla="*/ 1103951 w 3531775"/>
                <a:gd name="connsiteY5019" fmla="*/ 2330371 h 2810796"/>
                <a:gd name="connsiteX5020" fmla="*/ 1098426 w 3531775"/>
                <a:gd name="connsiteY5020" fmla="*/ 2283603 h 2810796"/>
                <a:gd name="connsiteX5021" fmla="*/ 1106141 w 3531775"/>
                <a:gd name="connsiteY5021" fmla="*/ 2281984 h 2810796"/>
                <a:gd name="connsiteX5022" fmla="*/ 1107380 w 3531775"/>
                <a:gd name="connsiteY5022" fmla="*/ 2281888 h 2810796"/>
                <a:gd name="connsiteX5023" fmla="*/ 1108618 w 3531775"/>
                <a:gd name="connsiteY5023" fmla="*/ 2271506 h 2810796"/>
                <a:gd name="connsiteX5024" fmla="*/ 1110237 w 3531775"/>
                <a:gd name="connsiteY5024" fmla="*/ 2277602 h 2810796"/>
                <a:gd name="connsiteX5025" fmla="*/ 1112714 w 3531775"/>
                <a:gd name="connsiteY5025" fmla="*/ 2282841 h 2810796"/>
                <a:gd name="connsiteX5026" fmla="*/ 1115190 w 3531775"/>
                <a:gd name="connsiteY5026" fmla="*/ 2278936 h 2810796"/>
                <a:gd name="connsiteX5027" fmla="*/ 1115381 w 3531775"/>
                <a:gd name="connsiteY5027" fmla="*/ 2287318 h 2810796"/>
                <a:gd name="connsiteX5028" fmla="*/ 1119476 w 3531775"/>
                <a:gd name="connsiteY5028" fmla="*/ 2292461 h 2810796"/>
                <a:gd name="connsiteX5029" fmla="*/ 1098426 w 3531775"/>
                <a:gd name="connsiteY5029" fmla="*/ 2283603 h 2810796"/>
                <a:gd name="connsiteX5030" fmla="*/ 1099283 w 3531775"/>
                <a:gd name="connsiteY5030" fmla="*/ 2197116 h 2810796"/>
                <a:gd name="connsiteX5031" fmla="*/ 1097283 w 3531775"/>
                <a:gd name="connsiteY5031" fmla="*/ 2221786 h 2810796"/>
                <a:gd name="connsiteX5032" fmla="*/ 1105189 w 3531775"/>
                <a:gd name="connsiteY5032" fmla="*/ 2215690 h 2810796"/>
                <a:gd name="connsiteX5033" fmla="*/ 1107189 w 3531775"/>
                <a:gd name="connsiteY5033" fmla="*/ 2203212 h 2810796"/>
                <a:gd name="connsiteX5034" fmla="*/ 1109189 w 3531775"/>
                <a:gd name="connsiteY5034" fmla="*/ 2208736 h 2810796"/>
                <a:gd name="connsiteX5035" fmla="*/ 1111952 w 3531775"/>
                <a:gd name="connsiteY5035" fmla="*/ 2212927 h 2810796"/>
                <a:gd name="connsiteX5036" fmla="*/ 1114333 w 3531775"/>
                <a:gd name="connsiteY5036" fmla="*/ 2207498 h 2810796"/>
                <a:gd name="connsiteX5037" fmla="*/ 1114904 w 3531775"/>
                <a:gd name="connsiteY5037" fmla="*/ 2216261 h 2810796"/>
                <a:gd name="connsiteX5038" fmla="*/ 1119095 w 3531775"/>
                <a:gd name="connsiteY5038" fmla="*/ 2219690 h 2810796"/>
                <a:gd name="connsiteX5039" fmla="*/ 1099283 w 3531775"/>
                <a:gd name="connsiteY5039" fmla="*/ 2197116 h 2810796"/>
                <a:gd name="connsiteX5040" fmla="*/ 1104808 w 3531775"/>
                <a:gd name="connsiteY5040" fmla="*/ 2131298 h 2810796"/>
                <a:gd name="connsiteX5041" fmla="*/ 1100331 w 3531775"/>
                <a:gd name="connsiteY5041" fmla="*/ 2153110 h 2810796"/>
                <a:gd name="connsiteX5042" fmla="*/ 1108237 w 3531775"/>
                <a:gd name="connsiteY5042" fmla="*/ 2148538 h 2810796"/>
                <a:gd name="connsiteX5043" fmla="*/ 1111380 w 3531775"/>
                <a:gd name="connsiteY5043" fmla="*/ 2137585 h 2810796"/>
                <a:gd name="connsiteX5044" fmla="*/ 1112618 w 3531775"/>
                <a:gd name="connsiteY5044" fmla="*/ 2142823 h 2810796"/>
                <a:gd name="connsiteX5045" fmla="*/ 1114714 w 3531775"/>
                <a:gd name="connsiteY5045" fmla="*/ 2146919 h 2810796"/>
                <a:gd name="connsiteX5046" fmla="*/ 1117095 w 3531775"/>
                <a:gd name="connsiteY5046" fmla="*/ 2150253 h 2810796"/>
                <a:gd name="connsiteX5047" fmla="*/ 1120524 w 3531775"/>
                <a:gd name="connsiteY5047" fmla="*/ 2153968 h 2810796"/>
                <a:gd name="connsiteX5048" fmla="*/ 1122905 w 3531775"/>
                <a:gd name="connsiteY5048" fmla="*/ 2142823 h 2810796"/>
                <a:gd name="connsiteX5049" fmla="*/ 1104808 w 3531775"/>
                <a:gd name="connsiteY5049" fmla="*/ 2131298 h 2810796"/>
                <a:gd name="connsiteX5050" fmla="*/ 1114333 w 3531775"/>
                <a:gd name="connsiteY5050" fmla="*/ 2083578 h 2810796"/>
                <a:gd name="connsiteX5051" fmla="*/ 1116619 w 3531775"/>
                <a:gd name="connsiteY5051" fmla="*/ 2089864 h 2810796"/>
                <a:gd name="connsiteX5052" fmla="*/ 1121000 w 3531775"/>
                <a:gd name="connsiteY5052" fmla="*/ 2089769 h 2810796"/>
                <a:gd name="connsiteX5053" fmla="*/ 1122143 w 3531775"/>
                <a:gd name="connsiteY5053" fmla="*/ 2089388 h 2810796"/>
                <a:gd name="connsiteX5054" fmla="*/ 1125191 w 3531775"/>
                <a:gd name="connsiteY5054" fmla="*/ 2085197 h 2810796"/>
                <a:gd name="connsiteX5055" fmla="*/ 1126715 w 3531775"/>
                <a:gd name="connsiteY5055" fmla="*/ 2088912 h 2810796"/>
                <a:gd name="connsiteX5056" fmla="*/ 1129478 w 3531775"/>
                <a:gd name="connsiteY5056" fmla="*/ 2085102 h 2810796"/>
                <a:gd name="connsiteX5057" fmla="*/ 1128525 w 3531775"/>
                <a:gd name="connsiteY5057" fmla="*/ 2091960 h 2810796"/>
                <a:gd name="connsiteX5058" fmla="*/ 1134050 w 3531775"/>
                <a:gd name="connsiteY5058" fmla="*/ 2086054 h 2810796"/>
                <a:gd name="connsiteX5059" fmla="*/ 1114333 w 3531775"/>
                <a:gd name="connsiteY5059" fmla="*/ 2083578 h 2810796"/>
                <a:gd name="connsiteX5060" fmla="*/ 1132526 w 3531775"/>
                <a:gd name="connsiteY5060" fmla="*/ 2019189 h 2810796"/>
                <a:gd name="connsiteX5061" fmla="*/ 1127192 w 3531775"/>
                <a:gd name="connsiteY5061" fmla="*/ 2038334 h 2810796"/>
                <a:gd name="connsiteX5062" fmla="*/ 1132621 w 3531775"/>
                <a:gd name="connsiteY5062" fmla="*/ 2039477 h 2810796"/>
                <a:gd name="connsiteX5063" fmla="*/ 1138336 w 3531775"/>
                <a:gd name="connsiteY5063" fmla="*/ 2028523 h 2810796"/>
                <a:gd name="connsiteX5064" fmla="*/ 1138526 w 3531775"/>
                <a:gd name="connsiteY5064" fmla="*/ 2034715 h 2810796"/>
                <a:gd name="connsiteX5065" fmla="*/ 1139955 w 3531775"/>
                <a:gd name="connsiteY5065" fmla="*/ 2040049 h 2810796"/>
                <a:gd name="connsiteX5066" fmla="*/ 1143956 w 3531775"/>
                <a:gd name="connsiteY5066" fmla="*/ 2035858 h 2810796"/>
                <a:gd name="connsiteX5067" fmla="*/ 1141860 w 3531775"/>
                <a:gd name="connsiteY5067" fmla="*/ 2044620 h 2810796"/>
                <a:gd name="connsiteX5068" fmla="*/ 1144718 w 3531775"/>
                <a:gd name="connsiteY5068" fmla="*/ 2050050 h 2810796"/>
                <a:gd name="connsiteX5069" fmla="*/ 1132526 w 3531775"/>
                <a:gd name="connsiteY5069" fmla="*/ 2019189 h 2810796"/>
                <a:gd name="connsiteX5070" fmla="*/ 1162339 w 3531775"/>
                <a:gd name="connsiteY5070" fmla="*/ 1972421 h 2810796"/>
                <a:gd name="connsiteX5071" fmla="*/ 1145194 w 3531775"/>
                <a:gd name="connsiteY5071" fmla="*/ 1982327 h 2810796"/>
                <a:gd name="connsiteX5072" fmla="*/ 1149004 w 3531775"/>
                <a:gd name="connsiteY5072" fmla="*/ 1985375 h 2810796"/>
                <a:gd name="connsiteX5073" fmla="*/ 1150147 w 3531775"/>
                <a:gd name="connsiteY5073" fmla="*/ 1985756 h 2810796"/>
                <a:gd name="connsiteX5074" fmla="*/ 1155100 w 3531775"/>
                <a:gd name="connsiteY5074" fmla="*/ 1977945 h 2810796"/>
                <a:gd name="connsiteX5075" fmla="*/ 1154243 w 3531775"/>
                <a:gd name="connsiteY5075" fmla="*/ 1983470 h 2810796"/>
                <a:gd name="connsiteX5076" fmla="*/ 1154433 w 3531775"/>
                <a:gd name="connsiteY5076" fmla="*/ 1988709 h 2810796"/>
                <a:gd name="connsiteX5077" fmla="*/ 1158053 w 3531775"/>
                <a:gd name="connsiteY5077" fmla="*/ 1986613 h 2810796"/>
                <a:gd name="connsiteX5078" fmla="*/ 1155005 w 3531775"/>
                <a:gd name="connsiteY5078" fmla="*/ 1993471 h 2810796"/>
                <a:gd name="connsiteX5079" fmla="*/ 1162339 w 3531775"/>
                <a:gd name="connsiteY5079" fmla="*/ 1972421 h 2810796"/>
                <a:gd name="connsiteX5080" fmla="*/ 1157100 w 3531775"/>
                <a:gd name="connsiteY5080" fmla="*/ 2016236 h 2810796"/>
                <a:gd name="connsiteX5081" fmla="*/ 1155671 w 3531775"/>
                <a:gd name="connsiteY5081" fmla="*/ 2028714 h 2810796"/>
                <a:gd name="connsiteX5082" fmla="*/ 1159862 w 3531775"/>
                <a:gd name="connsiteY5082" fmla="*/ 2024808 h 2810796"/>
                <a:gd name="connsiteX5083" fmla="*/ 1165863 w 3531775"/>
                <a:gd name="connsiteY5083" fmla="*/ 2025094 h 2810796"/>
                <a:gd name="connsiteX5084" fmla="*/ 1169768 w 3531775"/>
                <a:gd name="connsiteY5084" fmla="*/ 2015665 h 2810796"/>
                <a:gd name="connsiteX5085" fmla="*/ 1171959 w 3531775"/>
                <a:gd name="connsiteY5085" fmla="*/ 2019475 h 2810796"/>
                <a:gd name="connsiteX5086" fmla="*/ 1173864 w 3531775"/>
                <a:gd name="connsiteY5086" fmla="*/ 2024523 h 2810796"/>
                <a:gd name="connsiteX5087" fmla="*/ 1177960 w 3531775"/>
                <a:gd name="connsiteY5087" fmla="*/ 2019760 h 2810796"/>
                <a:gd name="connsiteX5088" fmla="*/ 1176245 w 3531775"/>
                <a:gd name="connsiteY5088" fmla="*/ 2028714 h 2810796"/>
                <a:gd name="connsiteX5089" fmla="*/ 1179674 w 3531775"/>
                <a:gd name="connsiteY5089" fmla="*/ 2033667 h 2810796"/>
                <a:gd name="connsiteX5090" fmla="*/ 1157100 w 3531775"/>
                <a:gd name="connsiteY5090" fmla="*/ 2016236 h 2810796"/>
                <a:gd name="connsiteX5091" fmla="*/ 1165863 w 3531775"/>
                <a:gd name="connsiteY5091" fmla="*/ 1926225 h 2810796"/>
                <a:gd name="connsiteX5092" fmla="*/ 1164434 w 3531775"/>
                <a:gd name="connsiteY5092" fmla="*/ 1935940 h 2810796"/>
                <a:gd name="connsiteX5093" fmla="*/ 1167863 w 3531775"/>
                <a:gd name="connsiteY5093" fmla="*/ 1933083 h 2810796"/>
                <a:gd name="connsiteX5094" fmla="*/ 1172626 w 3531775"/>
                <a:gd name="connsiteY5094" fmla="*/ 1933464 h 2810796"/>
                <a:gd name="connsiteX5095" fmla="*/ 1177198 w 3531775"/>
                <a:gd name="connsiteY5095" fmla="*/ 1924320 h 2810796"/>
                <a:gd name="connsiteX5096" fmla="*/ 1177579 w 3531775"/>
                <a:gd name="connsiteY5096" fmla="*/ 1929178 h 2810796"/>
                <a:gd name="connsiteX5097" fmla="*/ 1179008 w 3531775"/>
                <a:gd name="connsiteY5097" fmla="*/ 1933178 h 2810796"/>
                <a:gd name="connsiteX5098" fmla="*/ 1182341 w 3531775"/>
                <a:gd name="connsiteY5098" fmla="*/ 1929463 h 2810796"/>
                <a:gd name="connsiteX5099" fmla="*/ 1180817 w 3531775"/>
                <a:gd name="connsiteY5099" fmla="*/ 1936512 h 2810796"/>
                <a:gd name="connsiteX5100" fmla="*/ 1183484 w 3531775"/>
                <a:gd name="connsiteY5100" fmla="*/ 1940512 h 2810796"/>
                <a:gd name="connsiteX5101" fmla="*/ 1165863 w 3531775"/>
                <a:gd name="connsiteY5101" fmla="*/ 1926225 h 2810796"/>
                <a:gd name="connsiteX5102" fmla="*/ 1182722 w 3531775"/>
                <a:gd name="connsiteY5102" fmla="*/ 1874790 h 2810796"/>
                <a:gd name="connsiteX5103" fmla="*/ 1177388 w 3531775"/>
                <a:gd name="connsiteY5103" fmla="*/ 1892220 h 2810796"/>
                <a:gd name="connsiteX5104" fmla="*/ 1182818 w 3531775"/>
                <a:gd name="connsiteY5104" fmla="*/ 1891744 h 2810796"/>
                <a:gd name="connsiteX5105" fmla="*/ 1184151 w 3531775"/>
                <a:gd name="connsiteY5105" fmla="*/ 1893363 h 2810796"/>
                <a:gd name="connsiteX5106" fmla="*/ 1188437 w 3531775"/>
                <a:gd name="connsiteY5106" fmla="*/ 1883458 h 2810796"/>
                <a:gd name="connsiteX5107" fmla="*/ 1188533 w 3531775"/>
                <a:gd name="connsiteY5107" fmla="*/ 1889268 h 2810796"/>
                <a:gd name="connsiteX5108" fmla="*/ 1189771 w 3531775"/>
                <a:gd name="connsiteY5108" fmla="*/ 1894316 h 2810796"/>
                <a:gd name="connsiteX5109" fmla="*/ 1193771 w 3531775"/>
                <a:gd name="connsiteY5109" fmla="*/ 1890601 h 2810796"/>
                <a:gd name="connsiteX5110" fmla="*/ 1191485 w 3531775"/>
                <a:gd name="connsiteY5110" fmla="*/ 1898697 h 2810796"/>
                <a:gd name="connsiteX5111" fmla="*/ 1194152 w 3531775"/>
                <a:gd name="connsiteY5111" fmla="*/ 1903936 h 2810796"/>
                <a:gd name="connsiteX5112" fmla="*/ 1182722 w 3531775"/>
                <a:gd name="connsiteY5112" fmla="*/ 1874790 h 2810796"/>
                <a:gd name="connsiteX5113" fmla="*/ 1204916 w 3531775"/>
                <a:gd name="connsiteY5113" fmla="*/ 1811067 h 2810796"/>
                <a:gd name="connsiteX5114" fmla="*/ 1195010 w 3531775"/>
                <a:gd name="connsiteY5114" fmla="*/ 1827260 h 2810796"/>
                <a:gd name="connsiteX5115" fmla="*/ 1202820 w 3531775"/>
                <a:gd name="connsiteY5115" fmla="*/ 1828879 h 2810796"/>
                <a:gd name="connsiteX5116" fmla="*/ 1203963 w 3531775"/>
                <a:gd name="connsiteY5116" fmla="*/ 1829260 h 2810796"/>
                <a:gd name="connsiteX5117" fmla="*/ 1208535 w 3531775"/>
                <a:gd name="connsiteY5117" fmla="*/ 1821259 h 2810796"/>
                <a:gd name="connsiteX5118" fmla="*/ 1208059 w 3531775"/>
                <a:gd name="connsiteY5118" fmla="*/ 1826784 h 2810796"/>
                <a:gd name="connsiteX5119" fmla="*/ 1208535 w 3531775"/>
                <a:gd name="connsiteY5119" fmla="*/ 1832022 h 2810796"/>
                <a:gd name="connsiteX5120" fmla="*/ 1212250 w 3531775"/>
                <a:gd name="connsiteY5120" fmla="*/ 1829737 h 2810796"/>
                <a:gd name="connsiteX5121" fmla="*/ 1209392 w 3531775"/>
                <a:gd name="connsiteY5121" fmla="*/ 1836785 h 2810796"/>
                <a:gd name="connsiteX5122" fmla="*/ 1210916 w 3531775"/>
                <a:gd name="connsiteY5122" fmla="*/ 1842691 h 2810796"/>
                <a:gd name="connsiteX5123" fmla="*/ 1204916 w 3531775"/>
                <a:gd name="connsiteY5123" fmla="*/ 1811067 h 2810796"/>
                <a:gd name="connsiteX5124" fmla="*/ 1212059 w 3531775"/>
                <a:gd name="connsiteY5124" fmla="*/ 1765252 h 2810796"/>
                <a:gd name="connsiteX5125" fmla="*/ 1210440 w 3531775"/>
                <a:gd name="connsiteY5125" fmla="*/ 1779540 h 2810796"/>
                <a:gd name="connsiteX5126" fmla="*/ 1216250 w 3531775"/>
                <a:gd name="connsiteY5126" fmla="*/ 1778968 h 2810796"/>
                <a:gd name="connsiteX5127" fmla="*/ 1218251 w 3531775"/>
                <a:gd name="connsiteY5127" fmla="*/ 1770586 h 2810796"/>
                <a:gd name="connsiteX5128" fmla="*/ 1219298 w 3531775"/>
                <a:gd name="connsiteY5128" fmla="*/ 1774968 h 2810796"/>
                <a:gd name="connsiteX5129" fmla="*/ 1221204 w 3531775"/>
                <a:gd name="connsiteY5129" fmla="*/ 1778492 h 2810796"/>
                <a:gd name="connsiteX5130" fmla="*/ 1223299 w 3531775"/>
                <a:gd name="connsiteY5130" fmla="*/ 1781445 h 2810796"/>
                <a:gd name="connsiteX5131" fmla="*/ 1228919 w 3531775"/>
                <a:gd name="connsiteY5131" fmla="*/ 1775539 h 2810796"/>
                <a:gd name="connsiteX5132" fmla="*/ 1212059 w 3531775"/>
                <a:gd name="connsiteY5132" fmla="*/ 1765252 h 2810796"/>
                <a:gd name="connsiteX5133" fmla="*/ 1212250 w 3531775"/>
                <a:gd name="connsiteY5133" fmla="*/ 1637903 h 2810796"/>
                <a:gd name="connsiteX5134" fmla="*/ 1219108 w 3531775"/>
                <a:gd name="connsiteY5134" fmla="*/ 1635998 h 2810796"/>
                <a:gd name="connsiteX5135" fmla="*/ 1220156 w 3531775"/>
                <a:gd name="connsiteY5135" fmla="*/ 1635808 h 2810796"/>
                <a:gd name="connsiteX5136" fmla="*/ 1220632 w 3531775"/>
                <a:gd name="connsiteY5136" fmla="*/ 1628283 h 2810796"/>
                <a:gd name="connsiteX5137" fmla="*/ 1222442 w 3531775"/>
                <a:gd name="connsiteY5137" fmla="*/ 1632474 h 2810796"/>
                <a:gd name="connsiteX5138" fmla="*/ 1224823 w 3531775"/>
                <a:gd name="connsiteY5138" fmla="*/ 1636093 h 2810796"/>
                <a:gd name="connsiteX5139" fmla="*/ 1226918 w 3531775"/>
                <a:gd name="connsiteY5139" fmla="*/ 1632950 h 2810796"/>
                <a:gd name="connsiteX5140" fmla="*/ 1227395 w 3531775"/>
                <a:gd name="connsiteY5140" fmla="*/ 1639141 h 2810796"/>
                <a:gd name="connsiteX5141" fmla="*/ 1231014 w 3531775"/>
                <a:gd name="connsiteY5141" fmla="*/ 1642761 h 2810796"/>
                <a:gd name="connsiteX5142" fmla="*/ 1212250 w 3531775"/>
                <a:gd name="connsiteY5142" fmla="*/ 1637903 h 2810796"/>
                <a:gd name="connsiteX5143" fmla="*/ 1199105 w 3531775"/>
                <a:gd name="connsiteY5143" fmla="*/ 1594279 h 2810796"/>
                <a:gd name="connsiteX5144" fmla="*/ 1208440 w 3531775"/>
                <a:gd name="connsiteY5144" fmla="*/ 1605804 h 2810796"/>
                <a:gd name="connsiteX5145" fmla="*/ 1209488 w 3531775"/>
                <a:gd name="connsiteY5145" fmla="*/ 1596374 h 2810796"/>
                <a:gd name="connsiteX5146" fmla="*/ 1204916 w 3531775"/>
                <a:gd name="connsiteY5146" fmla="*/ 1589516 h 2810796"/>
                <a:gd name="connsiteX5147" fmla="*/ 1208059 w 3531775"/>
                <a:gd name="connsiteY5147" fmla="*/ 1589992 h 2810796"/>
                <a:gd name="connsiteX5148" fmla="*/ 1211012 w 3531775"/>
                <a:gd name="connsiteY5148" fmla="*/ 1589230 h 2810796"/>
                <a:gd name="connsiteX5149" fmla="*/ 1209488 w 3531775"/>
                <a:gd name="connsiteY5149" fmla="*/ 1584754 h 2810796"/>
                <a:gd name="connsiteX5150" fmla="*/ 1213679 w 3531775"/>
                <a:gd name="connsiteY5150" fmla="*/ 1587897 h 2810796"/>
                <a:gd name="connsiteX5151" fmla="*/ 1217012 w 3531775"/>
                <a:gd name="connsiteY5151" fmla="*/ 1585706 h 2810796"/>
                <a:gd name="connsiteX5152" fmla="*/ 1211678 w 3531775"/>
                <a:gd name="connsiteY5152" fmla="*/ 1579420 h 2810796"/>
                <a:gd name="connsiteX5153" fmla="*/ 1199105 w 3531775"/>
                <a:gd name="connsiteY5153" fmla="*/ 1594279 h 2810796"/>
                <a:gd name="connsiteX5154" fmla="*/ 1180722 w 3531775"/>
                <a:gd name="connsiteY5154" fmla="*/ 1557036 h 2810796"/>
                <a:gd name="connsiteX5155" fmla="*/ 1186151 w 3531775"/>
                <a:gd name="connsiteY5155" fmla="*/ 1560274 h 2810796"/>
                <a:gd name="connsiteX5156" fmla="*/ 1186151 w 3531775"/>
                <a:gd name="connsiteY5156" fmla="*/ 1556274 h 2810796"/>
                <a:gd name="connsiteX5157" fmla="*/ 1190152 w 3531775"/>
                <a:gd name="connsiteY5157" fmla="*/ 1558655 h 2810796"/>
                <a:gd name="connsiteX5158" fmla="*/ 1191009 w 3531775"/>
                <a:gd name="connsiteY5158" fmla="*/ 1557988 h 2810796"/>
                <a:gd name="connsiteX5159" fmla="*/ 1188533 w 3531775"/>
                <a:gd name="connsiteY5159" fmla="*/ 1551130 h 2810796"/>
                <a:gd name="connsiteX5160" fmla="*/ 1191676 w 3531775"/>
                <a:gd name="connsiteY5160" fmla="*/ 1553988 h 2810796"/>
                <a:gd name="connsiteX5161" fmla="*/ 1195105 w 3531775"/>
                <a:gd name="connsiteY5161" fmla="*/ 1555988 h 2810796"/>
                <a:gd name="connsiteX5162" fmla="*/ 1195676 w 3531775"/>
                <a:gd name="connsiteY5162" fmla="*/ 1552273 h 2810796"/>
                <a:gd name="connsiteX5163" fmla="*/ 1198439 w 3531775"/>
                <a:gd name="connsiteY5163" fmla="*/ 1557607 h 2810796"/>
                <a:gd name="connsiteX5164" fmla="*/ 1202820 w 3531775"/>
                <a:gd name="connsiteY5164" fmla="*/ 1559226 h 2810796"/>
                <a:gd name="connsiteX5165" fmla="*/ 1180722 w 3531775"/>
                <a:gd name="connsiteY5165" fmla="*/ 1557036 h 2810796"/>
                <a:gd name="connsiteX5166" fmla="*/ 1155481 w 3531775"/>
                <a:gd name="connsiteY5166" fmla="*/ 1521031 h 2810796"/>
                <a:gd name="connsiteX5167" fmla="*/ 1164434 w 3531775"/>
                <a:gd name="connsiteY5167" fmla="*/ 1530175 h 2810796"/>
                <a:gd name="connsiteX5168" fmla="*/ 1166816 w 3531775"/>
                <a:gd name="connsiteY5168" fmla="*/ 1521793 h 2810796"/>
                <a:gd name="connsiteX5169" fmla="*/ 1164149 w 3531775"/>
                <a:gd name="connsiteY5169" fmla="*/ 1516554 h 2810796"/>
                <a:gd name="connsiteX5170" fmla="*/ 1167197 w 3531775"/>
                <a:gd name="connsiteY5170" fmla="*/ 1515983 h 2810796"/>
                <a:gd name="connsiteX5171" fmla="*/ 1172245 w 3531775"/>
                <a:gd name="connsiteY5171" fmla="*/ 1519793 h 2810796"/>
                <a:gd name="connsiteX5172" fmla="*/ 1171102 w 3531775"/>
                <a:gd name="connsiteY5172" fmla="*/ 1512745 h 2810796"/>
                <a:gd name="connsiteX5173" fmla="*/ 1176055 w 3531775"/>
                <a:gd name="connsiteY5173" fmla="*/ 1517412 h 2810796"/>
                <a:gd name="connsiteX5174" fmla="*/ 1175579 w 3531775"/>
                <a:gd name="connsiteY5174" fmla="*/ 1509316 h 2810796"/>
                <a:gd name="connsiteX5175" fmla="*/ 1155481 w 3531775"/>
                <a:gd name="connsiteY5175" fmla="*/ 1521031 h 2810796"/>
                <a:gd name="connsiteX5176" fmla="*/ 1133192 w 3531775"/>
                <a:gd name="connsiteY5176" fmla="*/ 1501791 h 2810796"/>
                <a:gd name="connsiteX5177" fmla="*/ 1138812 w 3531775"/>
                <a:gd name="connsiteY5177" fmla="*/ 1505791 h 2810796"/>
                <a:gd name="connsiteX5178" fmla="*/ 1142336 w 3531775"/>
                <a:gd name="connsiteY5178" fmla="*/ 1499981 h 2810796"/>
                <a:gd name="connsiteX5179" fmla="*/ 1138812 w 3531775"/>
                <a:gd name="connsiteY5179" fmla="*/ 1493980 h 2810796"/>
                <a:gd name="connsiteX5180" fmla="*/ 1142527 w 3531775"/>
                <a:gd name="connsiteY5180" fmla="*/ 1495409 h 2810796"/>
                <a:gd name="connsiteX5181" fmla="*/ 1146337 w 3531775"/>
                <a:gd name="connsiteY5181" fmla="*/ 1495980 h 2810796"/>
                <a:gd name="connsiteX5182" fmla="*/ 1145861 w 3531775"/>
                <a:gd name="connsiteY5182" fmla="*/ 1492647 h 2810796"/>
                <a:gd name="connsiteX5183" fmla="*/ 1149956 w 3531775"/>
                <a:gd name="connsiteY5183" fmla="*/ 1496362 h 2810796"/>
                <a:gd name="connsiteX5184" fmla="*/ 1154624 w 3531775"/>
                <a:gd name="connsiteY5184" fmla="*/ 1496457 h 2810796"/>
                <a:gd name="connsiteX5185" fmla="*/ 1133192 w 3531775"/>
                <a:gd name="connsiteY5185" fmla="*/ 1501791 h 2810796"/>
                <a:gd name="connsiteX5186" fmla="*/ 1115857 w 3531775"/>
                <a:gd name="connsiteY5186" fmla="*/ 1466548 h 2810796"/>
                <a:gd name="connsiteX5187" fmla="*/ 1138812 w 3531775"/>
                <a:gd name="connsiteY5187" fmla="*/ 1476264 h 2810796"/>
                <a:gd name="connsiteX5188" fmla="*/ 1126620 w 3531775"/>
                <a:gd name="connsiteY5188" fmla="*/ 1466262 h 2810796"/>
                <a:gd name="connsiteX5189" fmla="*/ 1125572 w 3531775"/>
                <a:gd name="connsiteY5189" fmla="*/ 1463595 h 2810796"/>
                <a:gd name="connsiteX5190" fmla="*/ 1131859 w 3531775"/>
                <a:gd name="connsiteY5190" fmla="*/ 1461309 h 2810796"/>
                <a:gd name="connsiteX5191" fmla="*/ 1127096 w 3531775"/>
                <a:gd name="connsiteY5191" fmla="*/ 1457976 h 2810796"/>
                <a:gd name="connsiteX5192" fmla="*/ 1134335 w 3531775"/>
                <a:gd name="connsiteY5192" fmla="*/ 1458547 h 2810796"/>
                <a:gd name="connsiteX5193" fmla="*/ 1137098 w 3531775"/>
                <a:gd name="connsiteY5193" fmla="*/ 1454737 h 2810796"/>
                <a:gd name="connsiteX5194" fmla="*/ 1126144 w 3531775"/>
                <a:gd name="connsiteY5194" fmla="*/ 1451784 h 2810796"/>
                <a:gd name="connsiteX5195" fmla="*/ 1115857 w 3531775"/>
                <a:gd name="connsiteY5195" fmla="*/ 1466548 h 2810796"/>
                <a:gd name="connsiteX5196" fmla="*/ 1098140 w 3531775"/>
                <a:gd name="connsiteY5196" fmla="*/ 1485122 h 2810796"/>
                <a:gd name="connsiteX5197" fmla="*/ 1108808 w 3531775"/>
                <a:gd name="connsiteY5197" fmla="*/ 1486741 h 2810796"/>
                <a:gd name="connsiteX5198" fmla="*/ 1103855 w 3531775"/>
                <a:gd name="connsiteY5198" fmla="*/ 1483122 h 2810796"/>
                <a:gd name="connsiteX5199" fmla="*/ 1106808 w 3531775"/>
                <a:gd name="connsiteY5199" fmla="*/ 1480931 h 2810796"/>
                <a:gd name="connsiteX5200" fmla="*/ 1101665 w 3531775"/>
                <a:gd name="connsiteY5200" fmla="*/ 1478454 h 2810796"/>
                <a:gd name="connsiteX5201" fmla="*/ 1108237 w 3531775"/>
                <a:gd name="connsiteY5201" fmla="*/ 1476645 h 2810796"/>
                <a:gd name="connsiteX5202" fmla="*/ 1105094 w 3531775"/>
                <a:gd name="connsiteY5202" fmla="*/ 1473978 h 2810796"/>
                <a:gd name="connsiteX5203" fmla="*/ 1104713 w 3531775"/>
                <a:gd name="connsiteY5203" fmla="*/ 1472454 h 2810796"/>
                <a:gd name="connsiteX5204" fmla="*/ 1109380 w 3531775"/>
                <a:gd name="connsiteY5204" fmla="*/ 1472835 h 2810796"/>
                <a:gd name="connsiteX5205" fmla="*/ 1105665 w 3531775"/>
                <a:gd name="connsiteY5205" fmla="*/ 1467405 h 2810796"/>
                <a:gd name="connsiteX5206" fmla="*/ 1098140 w 3531775"/>
                <a:gd name="connsiteY5206" fmla="*/ 1485122 h 2810796"/>
                <a:gd name="connsiteX5207" fmla="*/ 1094426 w 3531775"/>
                <a:gd name="connsiteY5207" fmla="*/ 1439212 h 2810796"/>
                <a:gd name="connsiteX5208" fmla="*/ 1108427 w 3531775"/>
                <a:gd name="connsiteY5208" fmla="*/ 1442831 h 2810796"/>
                <a:gd name="connsiteX5209" fmla="*/ 1110713 w 3531775"/>
                <a:gd name="connsiteY5209" fmla="*/ 1439021 h 2810796"/>
                <a:gd name="connsiteX5210" fmla="*/ 1104713 w 3531775"/>
                <a:gd name="connsiteY5210" fmla="*/ 1436068 h 2810796"/>
                <a:gd name="connsiteX5211" fmla="*/ 1105379 w 3531775"/>
                <a:gd name="connsiteY5211" fmla="*/ 1434258 h 2810796"/>
                <a:gd name="connsiteX5212" fmla="*/ 1108427 w 3531775"/>
                <a:gd name="connsiteY5212" fmla="*/ 1434830 h 2810796"/>
                <a:gd name="connsiteX5213" fmla="*/ 1113095 w 3531775"/>
                <a:gd name="connsiteY5213" fmla="*/ 1433878 h 2810796"/>
                <a:gd name="connsiteX5214" fmla="*/ 1110713 w 3531775"/>
                <a:gd name="connsiteY5214" fmla="*/ 1431020 h 2810796"/>
                <a:gd name="connsiteX5215" fmla="*/ 1117381 w 3531775"/>
                <a:gd name="connsiteY5215" fmla="*/ 1432925 h 2810796"/>
                <a:gd name="connsiteX5216" fmla="*/ 1122810 w 3531775"/>
                <a:gd name="connsiteY5216" fmla="*/ 1431687 h 2810796"/>
                <a:gd name="connsiteX5217" fmla="*/ 1094426 w 3531775"/>
                <a:gd name="connsiteY5217" fmla="*/ 1439212 h 2810796"/>
                <a:gd name="connsiteX5218" fmla="*/ 196504 w 3531775"/>
                <a:gd name="connsiteY5218" fmla="*/ 1110027 h 2810796"/>
                <a:gd name="connsiteX5219" fmla="*/ 235080 w 3531775"/>
                <a:gd name="connsiteY5219" fmla="*/ 1073642 h 2810796"/>
                <a:gd name="connsiteX5220" fmla="*/ 234318 w 3531775"/>
                <a:gd name="connsiteY5220" fmla="*/ 1072689 h 2810796"/>
                <a:gd name="connsiteX5221" fmla="*/ 145831 w 3531775"/>
                <a:gd name="connsiteY5221" fmla="*/ 1258237 h 2810796"/>
                <a:gd name="connsiteX5222" fmla="*/ 196504 w 3531775"/>
                <a:gd name="connsiteY5222" fmla="*/ 1110027 h 2810796"/>
                <a:gd name="connsiteX5223" fmla="*/ 375479 w 3531775"/>
                <a:gd name="connsiteY5223" fmla="*/ 1070118 h 2810796"/>
                <a:gd name="connsiteX5224" fmla="*/ 442344 w 3531775"/>
                <a:gd name="connsiteY5224" fmla="*/ 1090025 h 2810796"/>
                <a:gd name="connsiteX5225" fmla="*/ 442344 w 3531775"/>
                <a:gd name="connsiteY5225" fmla="*/ 1088787 h 2810796"/>
                <a:gd name="connsiteX5226" fmla="*/ 409007 w 3531775"/>
                <a:gd name="connsiteY5226" fmla="*/ 1079643 h 2810796"/>
                <a:gd name="connsiteX5227" fmla="*/ 247177 w 3531775"/>
                <a:gd name="connsiteY5227" fmla="*/ 1209468 h 2810796"/>
                <a:gd name="connsiteX5228" fmla="*/ 375479 w 3531775"/>
                <a:gd name="connsiteY5228" fmla="*/ 1070118 h 2810796"/>
                <a:gd name="connsiteX5229" fmla="*/ 418532 w 3531775"/>
                <a:gd name="connsiteY5229" fmla="*/ 1166987 h 2810796"/>
                <a:gd name="connsiteX5230" fmla="*/ 471681 w 3531775"/>
                <a:gd name="connsiteY5230" fmla="*/ 1206516 h 2810796"/>
                <a:gd name="connsiteX5231" fmla="*/ 577313 w 3531775"/>
                <a:gd name="connsiteY5231" fmla="*/ 1153462 h 2810796"/>
                <a:gd name="connsiteX5232" fmla="*/ 463013 w 3531775"/>
                <a:gd name="connsiteY5232" fmla="*/ 1190323 h 2810796"/>
                <a:gd name="connsiteX5233" fmla="*/ 421675 w 3531775"/>
                <a:gd name="connsiteY5233" fmla="*/ 1157367 h 2810796"/>
                <a:gd name="connsiteX5234" fmla="*/ 297469 w 3531775"/>
                <a:gd name="connsiteY5234" fmla="*/ 1213183 h 2810796"/>
                <a:gd name="connsiteX5235" fmla="*/ 418532 w 3531775"/>
                <a:gd name="connsiteY5235" fmla="*/ 1166987 h 2810796"/>
                <a:gd name="connsiteX5236" fmla="*/ 367668 w 3531775"/>
                <a:gd name="connsiteY5236" fmla="*/ 1261284 h 2810796"/>
                <a:gd name="connsiteX5237" fmla="*/ 479587 w 3531775"/>
                <a:gd name="connsiteY5237" fmla="*/ 1288716 h 2810796"/>
                <a:gd name="connsiteX5238" fmla="*/ 479301 w 3531775"/>
                <a:gd name="connsiteY5238" fmla="*/ 1287574 h 2810796"/>
                <a:gd name="connsiteX5239" fmla="*/ 260036 w 3531775"/>
                <a:gd name="connsiteY5239" fmla="*/ 1279858 h 2810796"/>
                <a:gd name="connsiteX5240" fmla="*/ 367668 w 3531775"/>
                <a:gd name="connsiteY5240" fmla="*/ 1261284 h 2810796"/>
                <a:gd name="connsiteX5241" fmla="*/ 258893 w 3531775"/>
                <a:gd name="connsiteY5241" fmla="*/ 1322149 h 2810796"/>
                <a:gd name="connsiteX5242" fmla="*/ 363096 w 3531775"/>
                <a:gd name="connsiteY5242" fmla="*/ 1345295 h 2810796"/>
                <a:gd name="connsiteX5243" fmla="*/ 363668 w 3531775"/>
                <a:gd name="connsiteY5243" fmla="*/ 1344247 h 2810796"/>
                <a:gd name="connsiteX5244" fmla="*/ 321091 w 3531775"/>
                <a:gd name="connsiteY5244" fmla="*/ 1335008 h 2810796"/>
                <a:gd name="connsiteX5245" fmla="*/ 195551 w 3531775"/>
                <a:gd name="connsiteY5245" fmla="*/ 1311767 h 2810796"/>
                <a:gd name="connsiteX5246" fmla="*/ 258893 w 3531775"/>
                <a:gd name="connsiteY5246" fmla="*/ 1322149 h 2810796"/>
                <a:gd name="connsiteX5247" fmla="*/ 127162 w 3531775"/>
                <a:gd name="connsiteY5247" fmla="*/ 1274048 h 2810796"/>
                <a:gd name="connsiteX5248" fmla="*/ 168881 w 3531775"/>
                <a:gd name="connsiteY5248" fmla="*/ 1316149 h 2810796"/>
                <a:gd name="connsiteX5249" fmla="*/ 127162 w 3531775"/>
                <a:gd name="connsiteY5249" fmla="*/ 1274048 h 2810796"/>
                <a:gd name="connsiteX5250" fmla="*/ 156975 w 3531775"/>
                <a:gd name="connsiteY5250" fmla="*/ 1328626 h 2810796"/>
                <a:gd name="connsiteX5251" fmla="*/ 119066 w 3531775"/>
                <a:gd name="connsiteY5251" fmla="*/ 1292908 h 2810796"/>
                <a:gd name="connsiteX5252" fmla="*/ 156975 w 3531775"/>
                <a:gd name="connsiteY5252" fmla="*/ 1328626 h 2810796"/>
                <a:gd name="connsiteX5253" fmla="*/ 143354 w 3531775"/>
                <a:gd name="connsiteY5253" fmla="*/ 1341485 h 2810796"/>
                <a:gd name="connsiteX5254" fmla="*/ 111827 w 3531775"/>
                <a:gd name="connsiteY5254" fmla="*/ 1316529 h 2810796"/>
                <a:gd name="connsiteX5255" fmla="*/ 143354 w 3531775"/>
                <a:gd name="connsiteY5255" fmla="*/ 1341485 h 2810796"/>
                <a:gd name="connsiteX5256" fmla="*/ 108874 w 3531775"/>
                <a:gd name="connsiteY5256" fmla="*/ 1370632 h 2810796"/>
                <a:gd name="connsiteX5257" fmla="*/ 111160 w 3531775"/>
                <a:gd name="connsiteY5257" fmla="*/ 1368822 h 2810796"/>
                <a:gd name="connsiteX5258" fmla="*/ 116303 w 3531775"/>
                <a:gd name="connsiteY5258" fmla="*/ 1359773 h 2810796"/>
                <a:gd name="connsiteX5259" fmla="*/ 114970 w 3531775"/>
                <a:gd name="connsiteY5259" fmla="*/ 1363297 h 2810796"/>
                <a:gd name="connsiteX5260" fmla="*/ 114398 w 3531775"/>
                <a:gd name="connsiteY5260" fmla="*/ 1365774 h 2810796"/>
                <a:gd name="connsiteX5261" fmla="*/ 114208 w 3531775"/>
                <a:gd name="connsiteY5261" fmla="*/ 1367583 h 2810796"/>
                <a:gd name="connsiteX5262" fmla="*/ 114303 w 3531775"/>
                <a:gd name="connsiteY5262" fmla="*/ 1369488 h 2810796"/>
                <a:gd name="connsiteX5263" fmla="*/ 119923 w 3531775"/>
                <a:gd name="connsiteY5263" fmla="*/ 1358058 h 2810796"/>
                <a:gd name="connsiteX5264" fmla="*/ 115922 w 3531775"/>
                <a:gd name="connsiteY5264" fmla="*/ 1357106 h 2810796"/>
                <a:gd name="connsiteX5265" fmla="*/ 106302 w 3531775"/>
                <a:gd name="connsiteY5265" fmla="*/ 1374537 h 2810796"/>
                <a:gd name="connsiteX5266" fmla="*/ 108874 w 3531775"/>
                <a:gd name="connsiteY5266" fmla="*/ 1370632 h 2810796"/>
                <a:gd name="connsiteX5267" fmla="*/ 70202 w 3531775"/>
                <a:gd name="connsiteY5267" fmla="*/ 1465691 h 2810796"/>
                <a:gd name="connsiteX5268" fmla="*/ 71726 w 3531775"/>
                <a:gd name="connsiteY5268" fmla="*/ 1467882 h 2810796"/>
                <a:gd name="connsiteX5269" fmla="*/ 72203 w 3531775"/>
                <a:gd name="connsiteY5269" fmla="*/ 1467977 h 2810796"/>
                <a:gd name="connsiteX5270" fmla="*/ 75441 w 3531775"/>
                <a:gd name="connsiteY5270" fmla="*/ 1459786 h 2810796"/>
                <a:gd name="connsiteX5271" fmla="*/ 74393 w 3531775"/>
                <a:gd name="connsiteY5271" fmla="*/ 1465024 h 2810796"/>
                <a:gd name="connsiteX5272" fmla="*/ 74012 w 3531775"/>
                <a:gd name="connsiteY5272" fmla="*/ 1469882 h 2810796"/>
                <a:gd name="connsiteX5273" fmla="*/ 75917 w 3531775"/>
                <a:gd name="connsiteY5273" fmla="*/ 1467215 h 2810796"/>
                <a:gd name="connsiteX5274" fmla="*/ 74203 w 3531775"/>
                <a:gd name="connsiteY5274" fmla="*/ 1479312 h 2810796"/>
                <a:gd name="connsiteX5275" fmla="*/ 68297 w 3531775"/>
                <a:gd name="connsiteY5275" fmla="*/ 1467501 h 2810796"/>
                <a:gd name="connsiteX5276" fmla="*/ 70202 w 3531775"/>
                <a:gd name="connsiteY5276" fmla="*/ 1465691 h 2810796"/>
                <a:gd name="connsiteX5277" fmla="*/ 53819 w 3531775"/>
                <a:gd name="connsiteY5277" fmla="*/ 1622282 h 2810796"/>
                <a:gd name="connsiteX5278" fmla="*/ 50486 w 3531775"/>
                <a:gd name="connsiteY5278" fmla="*/ 1611900 h 2810796"/>
                <a:gd name="connsiteX5279" fmla="*/ 52676 w 3531775"/>
                <a:gd name="connsiteY5279" fmla="*/ 1612662 h 2810796"/>
                <a:gd name="connsiteX5280" fmla="*/ 55915 w 3531775"/>
                <a:gd name="connsiteY5280" fmla="*/ 1618758 h 2810796"/>
                <a:gd name="connsiteX5281" fmla="*/ 54391 w 3531775"/>
                <a:gd name="connsiteY5281" fmla="*/ 1607518 h 2810796"/>
                <a:gd name="connsiteX5282" fmla="*/ 60296 w 3531775"/>
                <a:gd name="connsiteY5282" fmla="*/ 1618758 h 2810796"/>
                <a:gd name="connsiteX5283" fmla="*/ 44485 w 3531775"/>
                <a:gd name="connsiteY5283" fmla="*/ 1609233 h 2810796"/>
                <a:gd name="connsiteX5284" fmla="*/ 54010 w 3531775"/>
                <a:gd name="connsiteY5284" fmla="*/ 1632664 h 2810796"/>
                <a:gd name="connsiteX5285" fmla="*/ 53819 w 3531775"/>
                <a:gd name="connsiteY5285" fmla="*/ 1622282 h 2810796"/>
                <a:gd name="connsiteX5286" fmla="*/ 52581 w 3531775"/>
                <a:gd name="connsiteY5286" fmla="*/ 1578372 h 2810796"/>
                <a:gd name="connsiteX5287" fmla="*/ 53534 w 3531775"/>
                <a:gd name="connsiteY5287" fmla="*/ 1583611 h 2810796"/>
                <a:gd name="connsiteX5288" fmla="*/ 55629 w 3531775"/>
                <a:gd name="connsiteY5288" fmla="*/ 1576753 h 2810796"/>
                <a:gd name="connsiteX5289" fmla="*/ 57534 w 3531775"/>
                <a:gd name="connsiteY5289" fmla="*/ 1582467 h 2810796"/>
                <a:gd name="connsiteX5290" fmla="*/ 58201 w 3531775"/>
                <a:gd name="connsiteY5290" fmla="*/ 1582372 h 2810796"/>
                <a:gd name="connsiteX5291" fmla="*/ 58296 w 3531775"/>
                <a:gd name="connsiteY5291" fmla="*/ 1573324 h 2810796"/>
                <a:gd name="connsiteX5292" fmla="*/ 59344 w 3531775"/>
                <a:gd name="connsiteY5292" fmla="*/ 1578753 h 2810796"/>
                <a:gd name="connsiteX5293" fmla="*/ 61058 w 3531775"/>
                <a:gd name="connsiteY5293" fmla="*/ 1583420 h 2810796"/>
                <a:gd name="connsiteX5294" fmla="*/ 62106 w 3531775"/>
                <a:gd name="connsiteY5294" fmla="*/ 1580086 h 2810796"/>
                <a:gd name="connsiteX5295" fmla="*/ 63916 w 3531775"/>
                <a:gd name="connsiteY5295" fmla="*/ 1591802 h 2810796"/>
                <a:gd name="connsiteX5296" fmla="*/ 65249 w 3531775"/>
                <a:gd name="connsiteY5296" fmla="*/ 1582658 h 2810796"/>
                <a:gd name="connsiteX5297" fmla="*/ 52581 w 3531775"/>
                <a:gd name="connsiteY5297" fmla="*/ 1578372 h 2810796"/>
                <a:gd name="connsiteX5298" fmla="*/ 57058 w 3531775"/>
                <a:gd name="connsiteY5298" fmla="*/ 1536462 h 2810796"/>
                <a:gd name="connsiteX5299" fmla="*/ 58963 w 3531775"/>
                <a:gd name="connsiteY5299" fmla="*/ 1537224 h 2810796"/>
                <a:gd name="connsiteX5300" fmla="*/ 61439 w 3531775"/>
                <a:gd name="connsiteY5300" fmla="*/ 1536081 h 2810796"/>
                <a:gd name="connsiteX5301" fmla="*/ 62011 w 3531775"/>
                <a:gd name="connsiteY5301" fmla="*/ 1535414 h 2810796"/>
                <a:gd name="connsiteX5302" fmla="*/ 63440 w 3531775"/>
                <a:gd name="connsiteY5302" fmla="*/ 1530461 h 2810796"/>
                <a:gd name="connsiteX5303" fmla="*/ 65916 w 3531775"/>
                <a:gd name="connsiteY5303" fmla="*/ 1529413 h 2810796"/>
                <a:gd name="connsiteX5304" fmla="*/ 67916 w 3531775"/>
                <a:gd name="connsiteY5304" fmla="*/ 1539510 h 2810796"/>
                <a:gd name="connsiteX5305" fmla="*/ 57058 w 3531775"/>
                <a:gd name="connsiteY5305" fmla="*/ 1536462 h 2810796"/>
                <a:gd name="connsiteX5306" fmla="*/ 123828 w 3531775"/>
                <a:gd name="connsiteY5306" fmla="*/ 1691815 h 2810796"/>
                <a:gd name="connsiteX5307" fmla="*/ 116399 w 3531775"/>
                <a:gd name="connsiteY5307" fmla="*/ 1700863 h 2810796"/>
                <a:gd name="connsiteX5308" fmla="*/ 114779 w 3531775"/>
                <a:gd name="connsiteY5308" fmla="*/ 1697053 h 2810796"/>
                <a:gd name="connsiteX5309" fmla="*/ 116113 w 3531775"/>
                <a:gd name="connsiteY5309" fmla="*/ 1694291 h 2810796"/>
                <a:gd name="connsiteX5310" fmla="*/ 116113 w 3531775"/>
                <a:gd name="connsiteY5310" fmla="*/ 1693338 h 2810796"/>
                <a:gd name="connsiteX5311" fmla="*/ 110112 w 3531775"/>
                <a:gd name="connsiteY5311" fmla="*/ 1686004 h 2810796"/>
                <a:gd name="connsiteX5312" fmla="*/ 113827 w 3531775"/>
                <a:gd name="connsiteY5312" fmla="*/ 1688671 h 2810796"/>
                <a:gd name="connsiteX5313" fmla="*/ 117256 w 3531775"/>
                <a:gd name="connsiteY5313" fmla="*/ 1690195 h 2810796"/>
                <a:gd name="connsiteX5314" fmla="*/ 115256 w 3531775"/>
                <a:gd name="connsiteY5314" fmla="*/ 1686004 h 2810796"/>
                <a:gd name="connsiteX5315" fmla="*/ 123828 w 3531775"/>
                <a:gd name="connsiteY5315" fmla="*/ 1691815 h 2810796"/>
                <a:gd name="connsiteX5316" fmla="*/ 161166 w 3531775"/>
                <a:gd name="connsiteY5316" fmla="*/ 1731153 h 2810796"/>
                <a:gd name="connsiteX5317" fmla="*/ 137830 w 3531775"/>
                <a:gd name="connsiteY5317" fmla="*/ 1727629 h 2810796"/>
                <a:gd name="connsiteX5318" fmla="*/ 145355 w 3531775"/>
                <a:gd name="connsiteY5318" fmla="*/ 1731438 h 2810796"/>
                <a:gd name="connsiteX5319" fmla="*/ 148403 w 3531775"/>
                <a:gd name="connsiteY5319" fmla="*/ 1730295 h 2810796"/>
                <a:gd name="connsiteX5320" fmla="*/ 148879 w 3531775"/>
                <a:gd name="connsiteY5320" fmla="*/ 1729724 h 2810796"/>
                <a:gd name="connsiteX5321" fmla="*/ 142783 w 3531775"/>
                <a:gd name="connsiteY5321" fmla="*/ 1723152 h 2810796"/>
                <a:gd name="connsiteX5322" fmla="*/ 152498 w 3531775"/>
                <a:gd name="connsiteY5322" fmla="*/ 1730010 h 2810796"/>
                <a:gd name="connsiteX5323" fmla="*/ 151832 w 3531775"/>
                <a:gd name="connsiteY5323" fmla="*/ 1728200 h 2810796"/>
                <a:gd name="connsiteX5324" fmla="*/ 150403 w 3531775"/>
                <a:gd name="connsiteY5324" fmla="*/ 1724962 h 2810796"/>
                <a:gd name="connsiteX5325" fmla="*/ 161166 w 3531775"/>
                <a:gd name="connsiteY5325" fmla="*/ 1731153 h 2810796"/>
                <a:gd name="connsiteX5326" fmla="*/ 213839 w 3531775"/>
                <a:gd name="connsiteY5326" fmla="*/ 1755251 h 2810796"/>
                <a:gd name="connsiteX5327" fmla="*/ 206315 w 3531775"/>
                <a:gd name="connsiteY5327" fmla="*/ 1767919 h 2810796"/>
                <a:gd name="connsiteX5328" fmla="*/ 203267 w 3531775"/>
                <a:gd name="connsiteY5328" fmla="*/ 1764586 h 2810796"/>
                <a:gd name="connsiteX5329" fmla="*/ 202600 w 3531775"/>
                <a:gd name="connsiteY5329" fmla="*/ 1760775 h 2810796"/>
                <a:gd name="connsiteX5330" fmla="*/ 204124 w 3531775"/>
                <a:gd name="connsiteY5330" fmla="*/ 1760204 h 2810796"/>
                <a:gd name="connsiteX5331" fmla="*/ 194313 w 3531775"/>
                <a:gd name="connsiteY5331" fmla="*/ 1754965 h 2810796"/>
                <a:gd name="connsiteX5332" fmla="*/ 206886 w 3531775"/>
                <a:gd name="connsiteY5332" fmla="*/ 1758585 h 2810796"/>
                <a:gd name="connsiteX5333" fmla="*/ 201076 w 3531775"/>
                <a:gd name="connsiteY5333" fmla="*/ 1752965 h 2810796"/>
                <a:gd name="connsiteX5334" fmla="*/ 208982 w 3531775"/>
                <a:gd name="connsiteY5334" fmla="*/ 1756204 h 2810796"/>
                <a:gd name="connsiteX5335" fmla="*/ 213839 w 3531775"/>
                <a:gd name="connsiteY5335" fmla="*/ 1755251 h 2810796"/>
                <a:gd name="connsiteX5336" fmla="*/ 252320 w 3531775"/>
                <a:gd name="connsiteY5336" fmla="*/ 1766776 h 2810796"/>
                <a:gd name="connsiteX5337" fmla="*/ 250892 w 3531775"/>
                <a:gd name="connsiteY5337" fmla="*/ 1778111 h 2810796"/>
                <a:gd name="connsiteX5338" fmla="*/ 247939 w 3531775"/>
                <a:gd name="connsiteY5338" fmla="*/ 1775920 h 2810796"/>
                <a:gd name="connsiteX5339" fmla="*/ 247653 w 3531775"/>
                <a:gd name="connsiteY5339" fmla="*/ 1773063 h 2810796"/>
                <a:gd name="connsiteX5340" fmla="*/ 247272 w 3531775"/>
                <a:gd name="connsiteY5340" fmla="*/ 1772301 h 2810796"/>
                <a:gd name="connsiteX5341" fmla="*/ 239271 w 3531775"/>
                <a:gd name="connsiteY5341" fmla="*/ 1769824 h 2810796"/>
                <a:gd name="connsiteX5342" fmla="*/ 243367 w 3531775"/>
                <a:gd name="connsiteY5342" fmla="*/ 1769824 h 2810796"/>
                <a:gd name="connsiteX5343" fmla="*/ 246701 w 3531775"/>
                <a:gd name="connsiteY5343" fmla="*/ 1769158 h 2810796"/>
                <a:gd name="connsiteX5344" fmla="*/ 243176 w 3531775"/>
                <a:gd name="connsiteY5344" fmla="*/ 1766967 h 2810796"/>
                <a:gd name="connsiteX5345" fmla="*/ 252320 w 3531775"/>
                <a:gd name="connsiteY5345" fmla="*/ 1766776 h 2810796"/>
                <a:gd name="connsiteX5346" fmla="*/ 302231 w 3531775"/>
                <a:gd name="connsiteY5346" fmla="*/ 1787160 h 2810796"/>
                <a:gd name="connsiteX5347" fmla="*/ 301374 w 3531775"/>
                <a:gd name="connsiteY5347" fmla="*/ 1783921 h 2810796"/>
                <a:gd name="connsiteX5348" fmla="*/ 300803 w 3531775"/>
                <a:gd name="connsiteY5348" fmla="*/ 1783064 h 2810796"/>
                <a:gd name="connsiteX5349" fmla="*/ 296040 w 3531775"/>
                <a:gd name="connsiteY5349" fmla="*/ 1780968 h 2810796"/>
                <a:gd name="connsiteX5350" fmla="*/ 295278 w 3531775"/>
                <a:gd name="connsiteY5350" fmla="*/ 1777730 h 2810796"/>
                <a:gd name="connsiteX5351" fmla="*/ 302422 w 3531775"/>
                <a:gd name="connsiteY5351" fmla="*/ 1778016 h 2810796"/>
                <a:gd name="connsiteX5352" fmla="*/ 286801 w 3531775"/>
                <a:gd name="connsiteY5352" fmla="*/ 1775158 h 2810796"/>
                <a:gd name="connsiteX5353" fmla="*/ 296040 w 3531775"/>
                <a:gd name="connsiteY5353" fmla="*/ 1789160 h 2810796"/>
                <a:gd name="connsiteX5354" fmla="*/ 302231 w 3531775"/>
                <a:gd name="connsiteY5354" fmla="*/ 1787160 h 2810796"/>
                <a:gd name="connsiteX5355" fmla="*/ 401768 w 3531775"/>
                <a:gd name="connsiteY5355" fmla="*/ 1773349 h 2810796"/>
                <a:gd name="connsiteX5356" fmla="*/ 402053 w 3531775"/>
                <a:gd name="connsiteY5356" fmla="*/ 1789636 h 2810796"/>
                <a:gd name="connsiteX5357" fmla="*/ 397672 w 3531775"/>
                <a:gd name="connsiteY5357" fmla="*/ 1788112 h 2810796"/>
                <a:gd name="connsiteX5358" fmla="*/ 396719 w 3531775"/>
                <a:gd name="connsiteY5358" fmla="*/ 1784302 h 2810796"/>
                <a:gd name="connsiteX5359" fmla="*/ 387385 w 3531775"/>
                <a:gd name="connsiteY5359" fmla="*/ 1784493 h 2810796"/>
                <a:gd name="connsiteX5360" fmla="*/ 390433 w 3531775"/>
                <a:gd name="connsiteY5360" fmla="*/ 1782112 h 2810796"/>
                <a:gd name="connsiteX5361" fmla="*/ 394624 w 3531775"/>
                <a:gd name="connsiteY5361" fmla="*/ 1779540 h 2810796"/>
                <a:gd name="connsiteX5362" fmla="*/ 389576 w 3531775"/>
                <a:gd name="connsiteY5362" fmla="*/ 1778301 h 2810796"/>
                <a:gd name="connsiteX5363" fmla="*/ 397958 w 3531775"/>
                <a:gd name="connsiteY5363" fmla="*/ 1776873 h 2810796"/>
                <a:gd name="connsiteX5364" fmla="*/ 401768 w 3531775"/>
                <a:gd name="connsiteY5364" fmla="*/ 1773349 h 2810796"/>
                <a:gd name="connsiteX5365" fmla="*/ 472538 w 3531775"/>
                <a:gd name="connsiteY5365" fmla="*/ 1768015 h 2810796"/>
                <a:gd name="connsiteX5366" fmla="*/ 470348 w 3531775"/>
                <a:gd name="connsiteY5366" fmla="*/ 1765157 h 2810796"/>
                <a:gd name="connsiteX5367" fmla="*/ 469395 w 3531775"/>
                <a:gd name="connsiteY5367" fmla="*/ 1764586 h 2810796"/>
                <a:gd name="connsiteX5368" fmla="*/ 462442 w 3531775"/>
                <a:gd name="connsiteY5368" fmla="*/ 1766967 h 2810796"/>
                <a:gd name="connsiteX5369" fmla="*/ 464156 w 3531775"/>
                <a:gd name="connsiteY5369" fmla="*/ 1764490 h 2810796"/>
                <a:gd name="connsiteX5370" fmla="*/ 466823 w 3531775"/>
                <a:gd name="connsiteY5370" fmla="*/ 1761633 h 2810796"/>
                <a:gd name="connsiteX5371" fmla="*/ 468728 w 3531775"/>
                <a:gd name="connsiteY5371" fmla="*/ 1758870 h 2810796"/>
                <a:gd name="connsiteX5372" fmla="*/ 449964 w 3531775"/>
                <a:gd name="connsiteY5372" fmla="*/ 1767538 h 2810796"/>
                <a:gd name="connsiteX5373" fmla="*/ 472538 w 3531775"/>
                <a:gd name="connsiteY5373" fmla="*/ 1768015 h 2810796"/>
                <a:gd name="connsiteX5374" fmla="*/ 519211 w 3531775"/>
                <a:gd name="connsiteY5374" fmla="*/ 1743916 h 2810796"/>
                <a:gd name="connsiteX5375" fmla="*/ 515306 w 3531775"/>
                <a:gd name="connsiteY5375" fmla="*/ 1760680 h 2810796"/>
                <a:gd name="connsiteX5376" fmla="*/ 512353 w 3531775"/>
                <a:gd name="connsiteY5376" fmla="*/ 1759537 h 2810796"/>
                <a:gd name="connsiteX5377" fmla="*/ 512639 w 3531775"/>
                <a:gd name="connsiteY5377" fmla="*/ 1755727 h 2810796"/>
                <a:gd name="connsiteX5378" fmla="*/ 512353 w 3531775"/>
                <a:gd name="connsiteY5378" fmla="*/ 1754965 h 2810796"/>
                <a:gd name="connsiteX5379" fmla="*/ 503590 w 3531775"/>
                <a:gd name="connsiteY5379" fmla="*/ 1756870 h 2810796"/>
                <a:gd name="connsiteX5380" fmla="*/ 508352 w 3531775"/>
                <a:gd name="connsiteY5380" fmla="*/ 1754108 h 2810796"/>
                <a:gd name="connsiteX5381" fmla="*/ 512258 w 3531775"/>
                <a:gd name="connsiteY5381" fmla="*/ 1751060 h 2810796"/>
                <a:gd name="connsiteX5382" fmla="*/ 508638 w 3531775"/>
                <a:gd name="connsiteY5382" fmla="*/ 1750393 h 2810796"/>
                <a:gd name="connsiteX5383" fmla="*/ 515591 w 3531775"/>
                <a:gd name="connsiteY5383" fmla="*/ 1748012 h 2810796"/>
                <a:gd name="connsiteX5384" fmla="*/ 519211 w 3531775"/>
                <a:gd name="connsiteY5384" fmla="*/ 1743916 h 2810796"/>
                <a:gd name="connsiteX5385" fmla="*/ 565407 w 3531775"/>
                <a:gd name="connsiteY5385" fmla="*/ 1731438 h 2810796"/>
                <a:gd name="connsiteX5386" fmla="*/ 563026 w 3531775"/>
                <a:gd name="connsiteY5386" fmla="*/ 1728009 h 2810796"/>
                <a:gd name="connsiteX5387" fmla="*/ 554358 w 3531775"/>
                <a:gd name="connsiteY5387" fmla="*/ 1731629 h 2810796"/>
                <a:gd name="connsiteX5388" fmla="*/ 556263 w 3531775"/>
                <a:gd name="connsiteY5388" fmla="*/ 1728200 h 2810796"/>
                <a:gd name="connsiteX5389" fmla="*/ 559121 w 3531775"/>
                <a:gd name="connsiteY5389" fmla="*/ 1724104 h 2810796"/>
                <a:gd name="connsiteX5390" fmla="*/ 553882 w 3531775"/>
                <a:gd name="connsiteY5390" fmla="*/ 1724771 h 2810796"/>
                <a:gd name="connsiteX5391" fmla="*/ 561121 w 3531775"/>
                <a:gd name="connsiteY5391" fmla="*/ 1720199 h 2810796"/>
                <a:gd name="connsiteX5392" fmla="*/ 544643 w 3531775"/>
                <a:gd name="connsiteY5392" fmla="*/ 1726866 h 2810796"/>
                <a:gd name="connsiteX5393" fmla="*/ 560359 w 3531775"/>
                <a:gd name="connsiteY5393" fmla="*/ 1738201 h 2810796"/>
                <a:gd name="connsiteX5394" fmla="*/ 565407 w 3531775"/>
                <a:gd name="connsiteY5394" fmla="*/ 1731438 h 2810796"/>
                <a:gd name="connsiteX5395" fmla="*/ 604841 w 3531775"/>
                <a:gd name="connsiteY5395" fmla="*/ 1703435 h 2810796"/>
                <a:gd name="connsiteX5396" fmla="*/ 601316 w 3531775"/>
                <a:gd name="connsiteY5396" fmla="*/ 1701149 h 2810796"/>
                <a:gd name="connsiteX5397" fmla="*/ 601031 w 3531775"/>
                <a:gd name="connsiteY5397" fmla="*/ 1700673 h 2810796"/>
                <a:gd name="connsiteX5398" fmla="*/ 592363 w 3531775"/>
                <a:gd name="connsiteY5398" fmla="*/ 1707436 h 2810796"/>
                <a:gd name="connsiteX5399" fmla="*/ 596173 w 3531775"/>
                <a:gd name="connsiteY5399" fmla="*/ 1702101 h 2810796"/>
                <a:gd name="connsiteX5400" fmla="*/ 590267 w 3531775"/>
                <a:gd name="connsiteY5400" fmla="*/ 1702578 h 2810796"/>
                <a:gd name="connsiteX5401" fmla="*/ 593887 w 3531775"/>
                <a:gd name="connsiteY5401" fmla="*/ 1698672 h 2810796"/>
                <a:gd name="connsiteX5402" fmla="*/ 595125 w 3531775"/>
                <a:gd name="connsiteY5402" fmla="*/ 1694005 h 2810796"/>
                <a:gd name="connsiteX5403" fmla="*/ 604079 w 3531775"/>
                <a:gd name="connsiteY5403" fmla="*/ 1708007 h 2810796"/>
                <a:gd name="connsiteX5404" fmla="*/ 604841 w 3531775"/>
                <a:gd name="connsiteY5404" fmla="*/ 1703435 h 2810796"/>
                <a:gd name="connsiteX5405" fmla="*/ 689423 w 3531775"/>
                <a:gd name="connsiteY5405" fmla="*/ 1644570 h 2810796"/>
                <a:gd name="connsiteX5406" fmla="*/ 688565 w 3531775"/>
                <a:gd name="connsiteY5406" fmla="*/ 1640665 h 2810796"/>
                <a:gd name="connsiteX5407" fmla="*/ 687994 w 3531775"/>
                <a:gd name="connsiteY5407" fmla="*/ 1639903 h 2810796"/>
                <a:gd name="connsiteX5408" fmla="*/ 683803 w 3531775"/>
                <a:gd name="connsiteY5408" fmla="*/ 1639999 h 2810796"/>
                <a:gd name="connsiteX5409" fmla="*/ 686756 w 3531775"/>
                <a:gd name="connsiteY5409" fmla="*/ 1635998 h 2810796"/>
                <a:gd name="connsiteX5410" fmla="*/ 682946 w 3531775"/>
                <a:gd name="connsiteY5410" fmla="*/ 1636093 h 2810796"/>
                <a:gd name="connsiteX5411" fmla="*/ 689042 w 3531775"/>
                <a:gd name="connsiteY5411" fmla="*/ 1632093 h 2810796"/>
                <a:gd name="connsiteX5412" fmla="*/ 691518 w 3531775"/>
                <a:gd name="connsiteY5412" fmla="*/ 1627140 h 2810796"/>
                <a:gd name="connsiteX5413" fmla="*/ 692661 w 3531775"/>
                <a:gd name="connsiteY5413" fmla="*/ 1645142 h 2810796"/>
                <a:gd name="connsiteX5414" fmla="*/ 689423 w 3531775"/>
                <a:gd name="connsiteY5414" fmla="*/ 1644570 h 2810796"/>
                <a:gd name="connsiteX5415" fmla="*/ 820677 w 3531775"/>
                <a:gd name="connsiteY5415" fmla="*/ 1543225 h 2810796"/>
                <a:gd name="connsiteX5416" fmla="*/ 816391 w 3531775"/>
                <a:gd name="connsiteY5416" fmla="*/ 1541224 h 2810796"/>
                <a:gd name="connsiteX5417" fmla="*/ 816391 w 3531775"/>
                <a:gd name="connsiteY5417" fmla="*/ 1539319 h 2810796"/>
                <a:gd name="connsiteX5418" fmla="*/ 810676 w 3531775"/>
                <a:gd name="connsiteY5418" fmla="*/ 1540653 h 2810796"/>
                <a:gd name="connsiteX5419" fmla="*/ 812771 w 3531775"/>
                <a:gd name="connsiteY5419" fmla="*/ 1535986 h 2810796"/>
                <a:gd name="connsiteX5420" fmla="*/ 807533 w 3531775"/>
                <a:gd name="connsiteY5420" fmla="*/ 1537319 h 2810796"/>
                <a:gd name="connsiteX5421" fmla="*/ 814105 w 3531775"/>
                <a:gd name="connsiteY5421" fmla="*/ 1531699 h 2810796"/>
                <a:gd name="connsiteX5422" fmla="*/ 815343 w 3531775"/>
                <a:gd name="connsiteY5422" fmla="*/ 1526270 h 2810796"/>
                <a:gd name="connsiteX5423" fmla="*/ 825344 w 3531775"/>
                <a:gd name="connsiteY5423" fmla="*/ 1542653 h 2810796"/>
                <a:gd name="connsiteX5424" fmla="*/ 820677 w 3531775"/>
                <a:gd name="connsiteY5424" fmla="*/ 1543225 h 2810796"/>
                <a:gd name="connsiteX5425" fmla="*/ 880018 w 3531775"/>
                <a:gd name="connsiteY5425" fmla="*/ 1495790 h 2810796"/>
                <a:gd name="connsiteX5426" fmla="*/ 876875 w 3531775"/>
                <a:gd name="connsiteY5426" fmla="*/ 1493123 h 2810796"/>
                <a:gd name="connsiteX5427" fmla="*/ 869826 w 3531775"/>
                <a:gd name="connsiteY5427" fmla="*/ 1497124 h 2810796"/>
                <a:gd name="connsiteX5428" fmla="*/ 870588 w 3531775"/>
                <a:gd name="connsiteY5428" fmla="*/ 1493980 h 2810796"/>
                <a:gd name="connsiteX5429" fmla="*/ 872207 w 3531775"/>
                <a:gd name="connsiteY5429" fmla="*/ 1490170 h 2810796"/>
                <a:gd name="connsiteX5430" fmla="*/ 873160 w 3531775"/>
                <a:gd name="connsiteY5430" fmla="*/ 1486741 h 2810796"/>
                <a:gd name="connsiteX5431" fmla="*/ 864778 w 3531775"/>
                <a:gd name="connsiteY5431" fmla="*/ 1487789 h 2810796"/>
                <a:gd name="connsiteX5432" fmla="*/ 877160 w 3531775"/>
                <a:gd name="connsiteY5432" fmla="*/ 1501981 h 2810796"/>
                <a:gd name="connsiteX5433" fmla="*/ 880018 w 3531775"/>
                <a:gd name="connsiteY5433" fmla="*/ 1495790 h 2810796"/>
                <a:gd name="connsiteX5434" fmla="*/ 925547 w 3531775"/>
                <a:gd name="connsiteY5434" fmla="*/ 1460738 h 2810796"/>
                <a:gd name="connsiteX5435" fmla="*/ 924119 w 3531775"/>
                <a:gd name="connsiteY5435" fmla="*/ 1479597 h 2810796"/>
                <a:gd name="connsiteX5436" fmla="*/ 920594 w 3531775"/>
                <a:gd name="connsiteY5436" fmla="*/ 1474168 h 2810796"/>
                <a:gd name="connsiteX5437" fmla="*/ 920118 w 3531775"/>
                <a:gd name="connsiteY5437" fmla="*/ 1473311 h 2810796"/>
                <a:gd name="connsiteX5438" fmla="*/ 911641 w 3531775"/>
                <a:gd name="connsiteY5438" fmla="*/ 1475883 h 2810796"/>
                <a:gd name="connsiteX5439" fmla="*/ 915927 w 3531775"/>
                <a:gd name="connsiteY5439" fmla="*/ 1472644 h 2810796"/>
                <a:gd name="connsiteX5440" fmla="*/ 919356 w 3531775"/>
                <a:gd name="connsiteY5440" fmla="*/ 1469025 h 2810796"/>
                <a:gd name="connsiteX5441" fmla="*/ 915546 w 3531775"/>
                <a:gd name="connsiteY5441" fmla="*/ 1468453 h 2810796"/>
                <a:gd name="connsiteX5442" fmla="*/ 925547 w 3531775"/>
                <a:gd name="connsiteY5442" fmla="*/ 1460738 h 2810796"/>
                <a:gd name="connsiteX5443" fmla="*/ 977840 w 3531775"/>
                <a:gd name="connsiteY5443" fmla="*/ 1451118 h 2810796"/>
                <a:gd name="connsiteX5444" fmla="*/ 975839 w 3531775"/>
                <a:gd name="connsiteY5444" fmla="*/ 1446736 h 2810796"/>
                <a:gd name="connsiteX5445" fmla="*/ 971934 w 3531775"/>
                <a:gd name="connsiteY5445" fmla="*/ 1446832 h 2810796"/>
                <a:gd name="connsiteX5446" fmla="*/ 964505 w 3531775"/>
                <a:gd name="connsiteY5446" fmla="*/ 1448927 h 2810796"/>
                <a:gd name="connsiteX5447" fmla="*/ 975458 w 3531775"/>
                <a:gd name="connsiteY5447" fmla="*/ 1441879 h 2810796"/>
                <a:gd name="connsiteX5448" fmla="*/ 966981 w 3531775"/>
                <a:gd name="connsiteY5448" fmla="*/ 1440926 h 2810796"/>
                <a:gd name="connsiteX5449" fmla="*/ 974982 w 3531775"/>
                <a:gd name="connsiteY5449" fmla="*/ 1437592 h 2810796"/>
                <a:gd name="connsiteX5450" fmla="*/ 977649 w 3531775"/>
                <a:gd name="connsiteY5450" fmla="*/ 1432734 h 2810796"/>
                <a:gd name="connsiteX5451" fmla="*/ 957170 w 3531775"/>
                <a:gd name="connsiteY5451" fmla="*/ 1441593 h 2810796"/>
                <a:gd name="connsiteX5452" fmla="*/ 972125 w 3531775"/>
                <a:gd name="connsiteY5452" fmla="*/ 1457214 h 2810796"/>
                <a:gd name="connsiteX5453" fmla="*/ 977840 w 3531775"/>
                <a:gd name="connsiteY5453" fmla="*/ 1451118 h 2810796"/>
                <a:gd name="connsiteX5454" fmla="*/ 1018607 w 3531775"/>
                <a:gd name="connsiteY5454" fmla="*/ 1433973 h 2810796"/>
                <a:gd name="connsiteX5455" fmla="*/ 1016892 w 3531775"/>
                <a:gd name="connsiteY5455" fmla="*/ 1430639 h 2810796"/>
                <a:gd name="connsiteX5456" fmla="*/ 1016130 w 3531775"/>
                <a:gd name="connsiteY5456" fmla="*/ 1429972 h 2810796"/>
                <a:gd name="connsiteX5457" fmla="*/ 1011463 w 3531775"/>
                <a:gd name="connsiteY5457" fmla="*/ 1429210 h 2810796"/>
                <a:gd name="connsiteX5458" fmla="*/ 1014035 w 3531775"/>
                <a:gd name="connsiteY5458" fmla="*/ 1426543 h 2810796"/>
                <a:gd name="connsiteX5459" fmla="*/ 1009748 w 3531775"/>
                <a:gd name="connsiteY5459" fmla="*/ 1425876 h 2810796"/>
                <a:gd name="connsiteX5460" fmla="*/ 1016035 w 3531775"/>
                <a:gd name="connsiteY5460" fmla="*/ 1423876 h 2810796"/>
                <a:gd name="connsiteX5461" fmla="*/ 1001652 w 3531775"/>
                <a:gd name="connsiteY5461" fmla="*/ 1426067 h 2810796"/>
                <a:gd name="connsiteX5462" fmla="*/ 1014511 w 3531775"/>
                <a:gd name="connsiteY5462" fmla="*/ 1438164 h 2810796"/>
                <a:gd name="connsiteX5463" fmla="*/ 1018607 w 3531775"/>
                <a:gd name="connsiteY5463" fmla="*/ 1433973 h 2810796"/>
                <a:gd name="connsiteX5464" fmla="*/ 1072137 w 3531775"/>
                <a:gd name="connsiteY5464" fmla="*/ 1430353 h 2810796"/>
                <a:gd name="connsiteX5465" fmla="*/ 1070994 w 3531775"/>
                <a:gd name="connsiteY5465" fmla="*/ 1426258 h 2810796"/>
                <a:gd name="connsiteX5466" fmla="*/ 1062993 w 3531775"/>
                <a:gd name="connsiteY5466" fmla="*/ 1425686 h 2810796"/>
                <a:gd name="connsiteX5467" fmla="*/ 1065279 w 3531775"/>
                <a:gd name="connsiteY5467" fmla="*/ 1423400 h 2810796"/>
                <a:gd name="connsiteX5468" fmla="*/ 1068708 w 3531775"/>
                <a:gd name="connsiteY5468" fmla="*/ 1421019 h 2810796"/>
                <a:gd name="connsiteX5469" fmla="*/ 1071470 w 3531775"/>
                <a:gd name="connsiteY5469" fmla="*/ 1418542 h 2810796"/>
                <a:gd name="connsiteX5470" fmla="*/ 1054992 w 3531775"/>
                <a:gd name="connsiteY5470" fmla="*/ 1417875 h 2810796"/>
                <a:gd name="connsiteX5471" fmla="*/ 1066517 w 3531775"/>
                <a:gd name="connsiteY5471" fmla="*/ 1434258 h 2810796"/>
                <a:gd name="connsiteX5472" fmla="*/ 1072137 w 3531775"/>
                <a:gd name="connsiteY5472" fmla="*/ 1430353 h 2810796"/>
                <a:gd name="connsiteX5473" fmla="*/ 1075280 w 3531775"/>
                <a:gd name="connsiteY5473" fmla="*/ 1467882 h 2810796"/>
                <a:gd name="connsiteX5474" fmla="*/ 1084520 w 3531775"/>
                <a:gd name="connsiteY5474" fmla="*/ 1464072 h 2810796"/>
                <a:gd name="connsiteX5475" fmla="*/ 1083567 w 3531775"/>
                <a:gd name="connsiteY5475" fmla="*/ 1458928 h 2810796"/>
                <a:gd name="connsiteX5476" fmla="*/ 1082900 w 3531775"/>
                <a:gd name="connsiteY5476" fmla="*/ 1457690 h 2810796"/>
                <a:gd name="connsiteX5477" fmla="*/ 1074899 w 3531775"/>
                <a:gd name="connsiteY5477" fmla="*/ 1457690 h 2810796"/>
                <a:gd name="connsiteX5478" fmla="*/ 1077566 w 3531775"/>
                <a:gd name="connsiteY5478" fmla="*/ 1454928 h 2810796"/>
                <a:gd name="connsiteX5479" fmla="*/ 1081376 w 3531775"/>
                <a:gd name="connsiteY5479" fmla="*/ 1452261 h 2810796"/>
                <a:gd name="connsiteX5480" fmla="*/ 1076423 w 3531775"/>
                <a:gd name="connsiteY5480" fmla="*/ 1449784 h 2810796"/>
                <a:gd name="connsiteX5481" fmla="*/ 1084520 w 3531775"/>
                <a:gd name="connsiteY5481" fmla="*/ 1449403 h 2810796"/>
                <a:gd name="connsiteX5482" fmla="*/ 1088139 w 3531775"/>
                <a:gd name="connsiteY5482" fmla="*/ 1445403 h 2810796"/>
                <a:gd name="connsiteX5483" fmla="*/ 1075280 w 3531775"/>
                <a:gd name="connsiteY5483" fmla="*/ 1467882 h 2810796"/>
                <a:gd name="connsiteX5484" fmla="*/ 1053182 w 3531775"/>
                <a:gd name="connsiteY5484" fmla="*/ 1485503 h 2810796"/>
                <a:gd name="connsiteX5485" fmla="*/ 1068422 w 3531775"/>
                <a:gd name="connsiteY5485" fmla="*/ 1485884 h 2810796"/>
                <a:gd name="connsiteX5486" fmla="*/ 1064422 w 3531775"/>
                <a:gd name="connsiteY5486" fmla="*/ 1479693 h 2810796"/>
                <a:gd name="connsiteX5487" fmla="*/ 1056326 w 3531775"/>
                <a:gd name="connsiteY5487" fmla="*/ 1478836 h 2810796"/>
                <a:gd name="connsiteX5488" fmla="*/ 1062422 w 3531775"/>
                <a:gd name="connsiteY5488" fmla="*/ 1474359 h 2810796"/>
                <a:gd name="connsiteX5489" fmla="*/ 1058612 w 3531775"/>
                <a:gd name="connsiteY5489" fmla="*/ 1472835 h 2810796"/>
                <a:gd name="connsiteX5490" fmla="*/ 1064517 w 3531775"/>
                <a:gd name="connsiteY5490" fmla="*/ 1471882 h 2810796"/>
                <a:gd name="connsiteX5491" fmla="*/ 1066898 w 3531775"/>
                <a:gd name="connsiteY5491" fmla="*/ 1468549 h 2810796"/>
                <a:gd name="connsiteX5492" fmla="*/ 1053182 w 3531775"/>
                <a:gd name="connsiteY5492" fmla="*/ 1485503 h 2810796"/>
                <a:gd name="connsiteX5493" fmla="*/ 1042514 w 3531775"/>
                <a:gd name="connsiteY5493" fmla="*/ 1465786 h 2810796"/>
                <a:gd name="connsiteX5494" fmla="*/ 1047467 w 3531775"/>
                <a:gd name="connsiteY5494" fmla="*/ 1459214 h 2810796"/>
                <a:gd name="connsiteX5495" fmla="*/ 1040514 w 3531775"/>
                <a:gd name="connsiteY5495" fmla="*/ 1458928 h 2810796"/>
                <a:gd name="connsiteX5496" fmla="*/ 1045086 w 3531775"/>
                <a:gd name="connsiteY5496" fmla="*/ 1452451 h 2810796"/>
                <a:gd name="connsiteX5497" fmla="*/ 1030322 w 3531775"/>
                <a:gd name="connsiteY5497" fmla="*/ 1455213 h 2810796"/>
                <a:gd name="connsiteX5498" fmla="*/ 1034799 w 3531775"/>
                <a:gd name="connsiteY5498" fmla="*/ 1451594 h 2810796"/>
                <a:gd name="connsiteX5499" fmla="*/ 1037657 w 3531775"/>
                <a:gd name="connsiteY5499" fmla="*/ 1447403 h 2810796"/>
                <a:gd name="connsiteX5500" fmla="*/ 1030703 w 3531775"/>
                <a:gd name="connsiteY5500" fmla="*/ 1446450 h 2810796"/>
                <a:gd name="connsiteX5501" fmla="*/ 1039657 w 3531775"/>
                <a:gd name="connsiteY5501" fmla="*/ 1443212 h 2810796"/>
                <a:gd name="connsiteX5502" fmla="*/ 1041276 w 3531775"/>
                <a:gd name="connsiteY5502" fmla="*/ 1437687 h 2810796"/>
                <a:gd name="connsiteX5503" fmla="*/ 1042514 w 3531775"/>
                <a:gd name="connsiteY5503" fmla="*/ 1465786 h 2810796"/>
                <a:gd name="connsiteX5504" fmla="*/ 1011749 w 3531775"/>
                <a:gd name="connsiteY5504" fmla="*/ 1490837 h 2810796"/>
                <a:gd name="connsiteX5505" fmla="*/ 1022512 w 3531775"/>
                <a:gd name="connsiteY5505" fmla="*/ 1487122 h 2810796"/>
                <a:gd name="connsiteX5506" fmla="*/ 1018511 w 3531775"/>
                <a:gd name="connsiteY5506" fmla="*/ 1486646 h 2810796"/>
                <a:gd name="connsiteX5507" fmla="*/ 1020131 w 3531775"/>
                <a:gd name="connsiteY5507" fmla="*/ 1483026 h 2810796"/>
                <a:gd name="connsiteX5508" fmla="*/ 1013368 w 3531775"/>
                <a:gd name="connsiteY5508" fmla="*/ 1484455 h 2810796"/>
                <a:gd name="connsiteX5509" fmla="*/ 1018130 w 3531775"/>
                <a:gd name="connsiteY5509" fmla="*/ 1479597 h 2810796"/>
                <a:gd name="connsiteX5510" fmla="*/ 1016511 w 3531775"/>
                <a:gd name="connsiteY5510" fmla="*/ 1477502 h 2810796"/>
                <a:gd name="connsiteX5511" fmla="*/ 1021083 w 3531775"/>
                <a:gd name="connsiteY5511" fmla="*/ 1473787 h 2810796"/>
                <a:gd name="connsiteX5512" fmla="*/ 1011749 w 3531775"/>
                <a:gd name="connsiteY5512" fmla="*/ 1490837 h 2810796"/>
                <a:gd name="connsiteX5513" fmla="*/ 1002128 w 3531775"/>
                <a:gd name="connsiteY5513" fmla="*/ 1476930 h 2810796"/>
                <a:gd name="connsiteX5514" fmla="*/ 999271 w 3531775"/>
                <a:gd name="connsiteY5514" fmla="*/ 1469311 h 2810796"/>
                <a:gd name="connsiteX5515" fmla="*/ 998890 w 3531775"/>
                <a:gd name="connsiteY5515" fmla="*/ 1468072 h 2810796"/>
                <a:gd name="connsiteX5516" fmla="*/ 988984 w 3531775"/>
                <a:gd name="connsiteY5516" fmla="*/ 1468834 h 2810796"/>
                <a:gd name="connsiteX5517" fmla="*/ 998985 w 3531775"/>
                <a:gd name="connsiteY5517" fmla="*/ 1462643 h 2810796"/>
                <a:gd name="connsiteX5518" fmla="*/ 994794 w 3531775"/>
                <a:gd name="connsiteY5518" fmla="*/ 1460738 h 2810796"/>
                <a:gd name="connsiteX5519" fmla="*/ 1002986 w 3531775"/>
                <a:gd name="connsiteY5519" fmla="*/ 1459309 h 2810796"/>
                <a:gd name="connsiteX5520" fmla="*/ 1007558 w 3531775"/>
                <a:gd name="connsiteY5520" fmla="*/ 1454642 h 2810796"/>
                <a:gd name="connsiteX5521" fmla="*/ 1002128 w 3531775"/>
                <a:gd name="connsiteY5521" fmla="*/ 1476930 h 2810796"/>
                <a:gd name="connsiteX5522" fmla="*/ 970505 w 3531775"/>
                <a:gd name="connsiteY5522" fmla="*/ 1507601 h 2810796"/>
                <a:gd name="connsiteX5523" fmla="*/ 989079 w 3531775"/>
                <a:gd name="connsiteY5523" fmla="*/ 1502458 h 2810796"/>
                <a:gd name="connsiteX5524" fmla="*/ 985079 w 3531775"/>
                <a:gd name="connsiteY5524" fmla="*/ 1501219 h 2810796"/>
                <a:gd name="connsiteX5525" fmla="*/ 982983 w 3531775"/>
                <a:gd name="connsiteY5525" fmla="*/ 1496933 h 2810796"/>
                <a:gd name="connsiteX5526" fmla="*/ 973077 w 3531775"/>
                <a:gd name="connsiteY5526" fmla="*/ 1498743 h 2810796"/>
                <a:gd name="connsiteX5527" fmla="*/ 976887 w 3531775"/>
                <a:gd name="connsiteY5527" fmla="*/ 1495314 h 2810796"/>
                <a:gd name="connsiteX5528" fmla="*/ 979554 w 3531775"/>
                <a:gd name="connsiteY5528" fmla="*/ 1491599 h 2810796"/>
                <a:gd name="connsiteX5529" fmla="*/ 974696 w 3531775"/>
                <a:gd name="connsiteY5529" fmla="*/ 1491028 h 2810796"/>
                <a:gd name="connsiteX5530" fmla="*/ 981554 w 3531775"/>
                <a:gd name="connsiteY5530" fmla="*/ 1487979 h 2810796"/>
                <a:gd name="connsiteX5531" fmla="*/ 983745 w 3531775"/>
                <a:gd name="connsiteY5531" fmla="*/ 1483217 h 2810796"/>
                <a:gd name="connsiteX5532" fmla="*/ 970505 w 3531775"/>
                <a:gd name="connsiteY5532" fmla="*/ 1507601 h 2810796"/>
                <a:gd name="connsiteX5533" fmla="*/ 954599 w 3531775"/>
                <a:gd name="connsiteY5533" fmla="*/ 1493504 h 2810796"/>
                <a:gd name="connsiteX5534" fmla="*/ 958694 w 3531775"/>
                <a:gd name="connsiteY5534" fmla="*/ 1486837 h 2810796"/>
                <a:gd name="connsiteX5535" fmla="*/ 955456 w 3531775"/>
                <a:gd name="connsiteY5535" fmla="*/ 1482836 h 2810796"/>
                <a:gd name="connsiteX5536" fmla="*/ 954218 w 3531775"/>
                <a:gd name="connsiteY5536" fmla="*/ 1482074 h 2810796"/>
                <a:gd name="connsiteX5537" fmla="*/ 944312 w 3531775"/>
                <a:gd name="connsiteY5537" fmla="*/ 1486551 h 2810796"/>
                <a:gd name="connsiteX5538" fmla="*/ 948026 w 3531775"/>
                <a:gd name="connsiteY5538" fmla="*/ 1482360 h 2810796"/>
                <a:gd name="connsiteX5539" fmla="*/ 950312 w 3531775"/>
                <a:gd name="connsiteY5539" fmla="*/ 1478074 h 2810796"/>
                <a:gd name="connsiteX5540" fmla="*/ 944597 w 3531775"/>
                <a:gd name="connsiteY5540" fmla="*/ 1478454 h 2810796"/>
                <a:gd name="connsiteX5541" fmla="*/ 951836 w 3531775"/>
                <a:gd name="connsiteY5541" fmla="*/ 1474073 h 2810796"/>
                <a:gd name="connsiteX5542" fmla="*/ 953265 w 3531775"/>
                <a:gd name="connsiteY5542" fmla="*/ 1468929 h 2810796"/>
                <a:gd name="connsiteX5543" fmla="*/ 954599 w 3531775"/>
                <a:gd name="connsiteY5543" fmla="*/ 1493504 h 2810796"/>
                <a:gd name="connsiteX5544" fmla="*/ 928024 w 3531775"/>
                <a:gd name="connsiteY5544" fmla="*/ 1526841 h 2810796"/>
                <a:gd name="connsiteX5545" fmla="*/ 944026 w 3531775"/>
                <a:gd name="connsiteY5545" fmla="*/ 1522746 h 2810796"/>
                <a:gd name="connsiteX5546" fmla="*/ 940502 w 3531775"/>
                <a:gd name="connsiteY5546" fmla="*/ 1517316 h 2810796"/>
                <a:gd name="connsiteX5547" fmla="*/ 940025 w 3531775"/>
                <a:gd name="connsiteY5547" fmla="*/ 1516459 h 2810796"/>
                <a:gd name="connsiteX5548" fmla="*/ 932215 w 3531775"/>
                <a:gd name="connsiteY5548" fmla="*/ 1518555 h 2810796"/>
                <a:gd name="connsiteX5549" fmla="*/ 936025 w 3531775"/>
                <a:gd name="connsiteY5549" fmla="*/ 1515602 h 2810796"/>
                <a:gd name="connsiteX5550" fmla="*/ 939073 w 3531775"/>
                <a:gd name="connsiteY5550" fmla="*/ 1512173 h 2810796"/>
                <a:gd name="connsiteX5551" fmla="*/ 935453 w 3531775"/>
                <a:gd name="connsiteY5551" fmla="*/ 1511411 h 2810796"/>
                <a:gd name="connsiteX5552" fmla="*/ 941549 w 3531775"/>
                <a:gd name="connsiteY5552" fmla="*/ 1508839 h 2810796"/>
                <a:gd name="connsiteX5553" fmla="*/ 944407 w 3531775"/>
                <a:gd name="connsiteY5553" fmla="*/ 1504458 h 2810796"/>
                <a:gd name="connsiteX5554" fmla="*/ 928024 w 3531775"/>
                <a:gd name="connsiteY5554" fmla="*/ 1526841 h 2810796"/>
                <a:gd name="connsiteX5555" fmla="*/ 916784 w 3531775"/>
                <a:gd name="connsiteY5555" fmla="*/ 1512554 h 2810796"/>
                <a:gd name="connsiteX5556" fmla="*/ 911736 w 3531775"/>
                <a:gd name="connsiteY5556" fmla="*/ 1512745 h 2810796"/>
                <a:gd name="connsiteX5557" fmla="*/ 908021 w 3531775"/>
                <a:gd name="connsiteY5557" fmla="*/ 1509220 h 2810796"/>
                <a:gd name="connsiteX5558" fmla="*/ 899544 w 3531775"/>
                <a:gd name="connsiteY5558" fmla="*/ 1513602 h 2810796"/>
                <a:gd name="connsiteX5559" fmla="*/ 900401 w 3531775"/>
                <a:gd name="connsiteY5559" fmla="*/ 1509792 h 2810796"/>
                <a:gd name="connsiteX5560" fmla="*/ 902306 w 3531775"/>
                <a:gd name="connsiteY5560" fmla="*/ 1505220 h 2810796"/>
                <a:gd name="connsiteX5561" fmla="*/ 896591 w 3531775"/>
                <a:gd name="connsiteY5561" fmla="*/ 1506363 h 2810796"/>
                <a:gd name="connsiteX5562" fmla="*/ 903449 w 3531775"/>
                <a:gd name="connsiteY5562" fmla="*/ 1501029 h 2810796"/>
                <a:gd name="connsiteX5563" fmla="*/ 904116 w 3531775"/>
                <a:gd name="connsiteY5563" fmla="*/ 1495790 h 2810796"/>
                <a:gd name="connsiteX5564" fmla="*/ 916784 w 3531775"/>
                <a:gd name="connsiteY5564" fmla="*/ 1512554 h 2810796"/>
                <a:gd name="connsiteX5565" fmla="*/ 876113 w 3531775"/>
                <a:gd name="connsiteY5565" fmla="*/ 1547225 h 2810796"/>
                <a:gd name="connsiteX5566" fmla="*/ 901259 w 3531775"/>
                <a:gd name="connsiteY5566" fmla="*/ 1541986 h 2810796"/>
                <a:gd name="connsiteX5567" fmla="*/ 894115 w 3531775"/>
                <a:gd name="connsiteY5567" fmla="*/ 1539700 h 2810796"/>
                <a:gd name="connsiteX5568" fmla="*/ 885542 w 3531775"/>
                <a:gd name="connsiteY5568" fmla="*/ 1543987 h 2810796"/>
                <a:gd name="connsiteX5569" fmla="*/ 888114 w 3531775"/>
                <a:gd name="connsiteY5569" fmla="*/ 1540272 h 2810796"/>
                <a:gd name="connsiteX5570" fmla="*/ 889448 w 3531775"/>
                <a:gd name="connsiteY5570" fmla="*/ 1536652 h 2810796"/>
                <a:gd name="connsiteX5571" fmla="*/ 884876 w 3531775"/>
                <a:gd name="connsiteY5571" fmla="*/ 1537700 h 2810796"/>
                <a:gd name="connsiteX5572" fmla="*/ 890210 w 3531775"/>
                <a:gd name="connsiteY5572" fmla="*/ 1533318 h 2810796"/>
                <a:gd name="connsiteX5573" fmla="*/ 876113 w 3531775"/>
                <a:gd name="connsiteY5573" fmla="*/ 1547225 h 2810796"/>
                <a:gd name="connsiteX5574" fmla="*/ 852681 w 3531775"/>
                <a:gd name="connsiteY5574" fmla="*/ 1578943 h 2810796"/>
                <a:gd name="connsiteX5575" fmla="*/ 866873 w 3531775"/>
                <a:gd name="connsiteY5575" fmla="*/ 1567990 h 2810796"/>
                <a:gd name="connsiteX5576" fmla="*/ 863825 w 3531775"/>
                <a:gd name="connsiteY5576" fmla="*/ 1564561 h 2810796"/>
                <a:gd name="connsiteX5577" fmla="*/ 853729 w 3531775"/>
                <a:gd name="connsiteY5577" fmla="*/ 1569609 h 2810796"/>
                <a:gd name="connsiteX5578" fmla="*/ 857063 w 3531775"/>
                <a:gd name="connsiteY5578" fmla="*/ 1565037 h 2810796"/>
                <a:gd name="connsiteX5579" fmla="*/ 859063 w 3531775"/>
                <a:gd name="connsiteY5579" fmla="*/ 1560560 h 2810796"/>
                <a:gd name="connsiteX5580" fmla="*/ 853919 w 3531775"/>
                <a:gd name="connsiteY5580" fmla="*/ 1561608 h 2810796"/>
                <a:gd name="connsiteX5581" fmla="*/ 860396 w 3531775"/>
                <a:gd name="connsiteY5581" fmla="*/ 1556464 h 2810796"/>
                <a:gd name="connsiteX5582" fmla="*/ 851538 w 3531775"/>
                <a:gd name="connsiteY5582" fmla="*/ 1557036 h 2810796"/>
                <a:gd name="connsiteX5583" fmla="*/ 852681 w 3531775"/>
                <a:gd name="connsiteY5583" fmla="*/ 1578943 h 2810796"/>
                <a:gd name="connsiteX5584" fmla="*/ 839822 w 3531775"/>
                <a:gd name="connsiteY5584" fmla="*/ 1542272 h 2810796"/>
                <a:gd name="connsiteX5585" fmla="*/ 878494 w 3531775"/>
                <a:gd name="connsiteY5585" fmla="*/ 1527984 h 2810796"/>
                <a:gd name="connsiteX5586" fmla="*/ 872112 w 3531775"/>
                <a:gd name="connsiteY5586" fmla="*/ 1529604 h 2810796"/>
                <a:gd name="connsiteX5587" fmla="*/ 866111 w 3531775"/>
                <a:gd name="connsiteY5587" fmla="*/ 1527127 h 2810796"/>
                <a:gd name="connsiteX5588" fmla="*/ 853919 w 3531775"/>
                <a:gd name="connsiteY5588" fmla="*/ 1535319 h 2810796"/>
                <a:gd name="connsiteX5589" fmla="*/ 856586 w 3531775"/>
                <a:gd name="connsiteY5589" fmla="*/ 1529794 h 2810796"/>
                <a:gd name="connsiteX5590" fmla="*/ 857444 w 3531775"/>
                <a:gd name="connsiteY5590" fmla="*/ 1524746 h 2810796"/>
                <a:gd name="connsiteX5591" fmla="*/ 857444 w 3531775"/>
                <a:gd name="connsiteY5591" fmla="*/ 1520269 h 2810796"/>
                <a:gd name="connsiteX5592" fmla="*/ 856682 w 3531775"/>
                <a:gd name="connsiteY5592" fmla="*/ 1514745 h 2810796"/>
                <a:gd name="connsiteX5593" fmla="*/ 839822 w 3531775"/>
                <a:gd name="connsiteY5593" fmla="*/ 1542272 h 2810796"/>
                <a:gd name="connsiteX5594" fmla="*/ 828488 w 3531775"/>
                <a:gd name="connsiteY5594" fmla="*/ 1575895 h 2810796"/>
                <a:gd name="connsiteX5595" fmla="*/ 828678 w 3531775"/>
                <a:gd name="connsiteY5595" fmla="*/ 1569323 h 2810796"/>
                <a:gd name="connsiteX5596" fmla="*/ 822677 w 3531775"/>
                <a:gd name="connsiteY5596" fmla="*/ 1568466 h 2810796"/>
                <a:gd name="connsiteX5597" fmla="*/ 813057 w 3531775"/>
                <a:gd name="connsiteY5597" fmla="*/ 1576657 h 2810796"/>
                <a:gd name="connsiteX5598" fmla="*/ 814486 w 3531775"/>
                <a:gd name="connsiteY5598" fmla="*/ 1572085 h 2810796"/>
                <a:gd name="connsiteX5599" fmla="*/ 814295 w 3531775"/>
                <a:gd name="connsiteY5599" fmla="*/ 1568180 h 2810796"/>
                <a:gd name="connsiteX5600" fmla="*/ 808485 w 3531775"/>
                <a:gd name="connsiteY5600" fmla="*/ 1571323 h 2810796"/>
                <a:gd name="connsiteX5601" fmla="*/ 813438 w 3531775"/>
                <a:gd name="connsiteY5601" fmla="*/ 1564751 h 2810796"/>
                <a:gd name="connsiteX5602" fmla="*/ 811628 w 3531775"/>
                <a:gd name="connsiteY5602" fmla="*/ 1560750 h 2810796"/>
                <a:gd name="connsiteX5603" fmla="*/ 828488 w 3531775"/>
                <a:gd name="connsiteY5603" fmla="*/ 1575895 h 2810796"/>
                <a:gd name="connsiteX5604" fmla="*/ 796388 w 3531775"/>
                <a:gd name="connsiteY5604" fmla="*/ 1619901 h 2810796"/>
                <a:gd name="connsiteX5605" fmla="*/ 810771 w 3531775"/>
                <a:gd name="connsiteY5605" fmla="*/ 1610757 h 2810796"/>
                <a:gd name="connsiteX5606" fmla="*/ 809628 w 3531775"/>
                <a:gd name="connsiteY5606" fmla="*/ 1606470 h 2810796"/>
                <a:gd name="connsiteX5607" fmla="*/ 808961 w 3531775"/>
                <a:gd name="connsiteY5607" fmla="*/ 1605613 h 2810796"/>
                <a:gd name="connsiteX5608" fmla="*/ 800389 w 3531775"/>
                <a:gd name="connsiteY5608" fmla="*/ 1609900 h 2810796"/>
                <a:gd name="connsiteX5609" fmla="*/ 804389 w 3531775"/>
                <a:gd name="connsiteY5609" fmla="*/ 1605708 h 2810796"/>
                <a:gd name="connsiteX5610" fmla="*/ 807437 w 3531775"/>
                <a:gd name="connsiteY5610" fmla="*/ 1601232 h 2810796"/>
                <a:gd name="connsiteX5611" fmla="*/ 809819 w 3531775"/>
                <a:gd name="connsiteY5611" fmla="*/ 1596945 h 2810796"/>
                <a:gd name="connsiteX5612" fmla="*/ 802961 w 3531775"/>
                <a:gd name="connsiteY5612" fmla="*/ 1595898 h 2810796"/>
                <a:gd name="connsiteX5613" fmla="*/ 796388 w 3531775"/>
                <a:gd name="connsiteY5613" fmla="*/ 1619901 h 2810796"/>
                <a:gd name="connsiteX5614" fmla="*/ 787816 w 3531775"/>
                <a:gd name="connsiteY5614" fmla="*/ 1580943 h 2810796"/>
                <a:gd name="connsiteX5615" fmla="*/ 784577 w 3531775"/>
                <a:gd name="connsiteY5615" fmla="*/ 1580467 h 2810796"/>
                <a:gd name="connsiteX5616" fmla="*/ 783530 w 3531775"/>
                <a:gd name="connsiteY5616" fmla="*/ 1576467 h 2810796"/>
                <a:gd name="connsiteX5617" fmla="*/ 782958 w 3531775"/>
                <a:gd name="connsiteY5617" fmla="*/ 1575705 h 2810796"/>
                <a:gd name="connsiteX5618" fmla="*/ 775052 w 3531775"/>
                <a:gd name="connsiteY5618" fmla="*/ 1579800 h 2810796"/>
                <a:gd name="connsiteX5619" fmla="*/ 778672 w 3531775"/>
                <a:gd name="connsiteY5619" fmla="*/ 1575800 h 2810796"/>
                <a:gd name="connsiteX5620" fmla="*/ 781434 w 3531775"/>
                <a:gd name="connsiteY5620" fmla="*/ 1571609 h 2810796"/>
                <a:gd name="connsiteX5621" fmla="*/ 777624 w 3531775"/>
                <a:gd name="connsiteY5621" fmla="*/ 1571800 h 2810796"/>
                <a:gd name="connsiteX5622" fmla="*/ 783625 w 3531775"/>
                <a:gd name="connsiteY5622" fmla="*/ 1567608 h 2810796"/>
                <a:gd name="connsiteX5623" fmla="*/ 785911 w 3531775"/>
                <a:gd name="connsiteY5623" fmla="*/ 1562560 h 2810796"/>
                <a:gd name="connsiteX5624" fmla="*/ 787816 w 3531775"/>
                <a:gd name="connsiteY5624" fmla="*/ 1580943 h 2810796"/>
                <a:gd name="connsiteX5625" fmla="*/ 783720 w 3531775"/>
                <a:gd name="connsiteY5625" fmla="*/ 1611042 h 2810796"/>
                <a:gd name="connsiteX5626" fmla="*/ 778577 w 3531775"/>
                <a:gd name="connsiteY5626" fmla="*/ 1612281 h 2810796"/>
                <a:gd name="connsiteX5627" fmla="*/ 774481 w 3531775"/>
                <a:gd name="connsiteY5627" fmla="*/ 1609518 h 2810796"/>
                <a:gd name="connsiteX5628" fmla="*/ 763813 w 3531775"/>
                <a:gd name="connsiteY5628" fmla="*/ 1616376 h 2810796"/>
                <a:gd name="connsiteX5629" fmla="*/ 766861 w 3531775"/>
                <a:gd name="connsiteY5629" fmla="*/ 1611424 h 2810796"/>
                <a:gd name="connsiteX5630" fmla="*/ 768385 w 3531775"/>
                <a:gd name="connsiteY5630" fmla="*/ 1606661 h 2810796"/>
                <a:gd name="connsiteX5631" fmla="*/ 762765 w 3531775"/>
                <a:gd name="connsiteY5631" fmla="*/ 1608661 h 2810796"/>
                <a:gd name="connsiteX5632" fmla="*/ 769147 w 3531775"/>
                <a:gd name="connsiteY5632" fmla="*/ 1602375 h 2810796"/>
                <a:gd name="connsiteX5633" fmla="*/ 769337 w 3531775"/>
                <a:gd name="connsiteY5633" fmla="*/ 1597136 h 2810796"/>
                <a:gd name="connsiteX5634" fmla="*/ 783720 w 3531775"/>
                <a:gd name="connsiteY5634" fmla="*/ 1611042 h 2810796"/>
                <a:gd name="connsiteX5635" fmla="*/ 748382 w 3531775"/>
                <a:gd name="connsiteY5635" fmla="*/ 1650666 h 2810796"/>
                <a:gd name="connsiteX5636" fmla="*/ 770099 w 3531775"/>
                <a:gd name="connsiteY5636" fmla="*/ 1643046 h 2810796"/>
                <a:gd name="connsiteX5637" fmla="*/ 766766 w 3531775"/>
                <a:gd name="connsiteY5637" fmla="*/ 1640856 h 2810796"/>
                <a:gd name="connsiteX5638" fmla="*/ 760003 w 3531775"/>
                <a:gd name="connsiteY5638" fmla="*/ 1645523 h 2810796"/>
                <a:gd name="connsiteX5639" fmla="*/ 760574 w 3531775"/>
                <a:gd name="connsiteY5639" fmla="*/ 1642380 h 2810796"/>
                <a:gd name="connsiteX5640" fmla="*/ 761908 w 3531775"/>
                <a:gd name="connsiteY5640" fmla="*/ 1638570 h 2810796"/>
                <a:gd name="connsiteX5641" fmla="*/ 757241 w 3531775"/>
                <a:gd name="connsiteY5641" fmla="*/ 1640189 h 2810796"/>
                <a:gd name="connsiteX5642" fmla="*/ 762575 w 3531775"/>
                <a:gd name="connsiteY5642" fmla="*/ 1635141 h 2810796"/>
                <a:gd name="connsiteX5643" fmla="*/ 748382 w 3531775"/>
                <a:gd name="connsiteY5643" fmla="*/ 1650666 h 2810796"/>
                <a:gd name="connsiteX5644" fmla="*/ 749811 w 3531775"/>
                <a:gd name="connsiteY5644" fmla="*/ 1598755 h 2810796"/>
                <a:gd name="connsiteX5645" fmla="*/ 745620 w 3531775"/>
                <a:gd name="connsiteY5645" fmla="*/ 1599803 h 2810796"/>
                <a:gd name="connsiteX5646" fmla="*/ 742286 w 3531775"/>
                <a:gd name="connsiteY5646" fmla="*/ 1597612 h 2810796"/>
                <a:gd name="connsiteX5647" fmla="*/ 735714 w 3531775"/>
                <a:gd name="connsiteY5647" fmla="*/ 1602279 h 2810796"/>
                <a:gd name="connsiteX5648" fmla="*/ 736190 w 3531775"/>
                <a:gd name="connsiteY5648" fmla="*/ 1599136 h 2810796"/>
                <a:gd name="connsiteX5649" fmla="*/ 737429 w 3531775"/>
                <a:gd name="connsiteY5649" fmla="*/ 1595326 h 2810796"/>
                <a:gd name="connsiteX5650" fmla="*/ 732857 w 3531775"/>
                <a:gd name="connsiteY5650" fmla="*/ 1596945 h 2810796"/>
                <a:gd name="connsiteX5651" fmla="*/ 738000 w 3531775"/>
                <a:gd name="connsiteY5651" fmla="*/ 1591802 h 2810796"/>
                <a:gd name="connsiteX5652" fmla="*/ 738095 w 3531775"/>
                <a:gd name="connsiteY5652" fmla="*/ 1587611 h 2810796"/>
                <a:gd name="connsiteX5653" fmla="*/ 749811 w 3531775"/>
                <a:gd name="connsiteY5653" fmla="*/ 1598755 h 2810796"/>
                <a:gd name="connsiteX5654" fmla="*/ 713997 w 3531775"/>
                <a:gd name="connsiteY5654" fmla="*/ 1683718 h 2810796"/>
                <a:gd name="connsiteX5655" fmla="*/ 727999 w 3531775"/>
                <a:gd name="connsiteY5655" fmla="*/ 1675146 h 2810796"/>
                <a:gd name="connsiteX5656" fmla="*/ 727142 w 3531775"/>
                <a:gd name="connsiteY5656" fmla="*/ 1671145 h 2810796"/>
                <a:gd name="connsiteX5657" fmla="*/ 718379 w 3531775"/>
                <a:gd name="connsiteY5657" fmla="*/ 1674479 h 2810796"/>
                <a:gd name="connsiteX5658" fmla="*/ 722284 w 3531775"/>
                <a:gd name="connsiteY5658" fmla="*/ 1670574 h 2810796"/>
                <a:gd name="connsiteX5659" fmla="*/ 725332 w 3531775"/>
                <a:gd name="connsiteY5659" fmla="*/ 1666478 h 2810796"/>
                <a:gd name="connsiteX5660" fmla="*/ 727713 w 3531775"/>
                <a:gd name="connsiteY5660" fmla="*/ 1662573 h 2810796"/>
                <a:gd name="connsiteX5661" fmla="*/ 721427 w 3531775"/>
                <a:gd name="connsiteY5661" fmla="*/ 1661716 h 2810796"/>
                <a:gd name="connsiteX5662" fmla="*/ 713997 w 3531775"/>
                <a:gd name="connsiteY5662" fmla="*/ 1683718 h 2810796"/>
                <a:gd name="connsiteX5663" fmla="*/ 705996 w 3531775"/>
                <a:gd name="connsiteY5663" fmla="*/ 1650666 h 2810796"/>
                <a:gd name="connsiteX5664" fmla="*/ 744953 w 3531775"/>
                <a:gd name="connsiteY5664" fmla="*/ 1633331 h 2810796"/>
                <a:gd name="connsiteX5665" fmla="*/ 731428 w 3531775"/>
                <a:gd name="connsiteY5665" fmla="*/ 1635522 h 2810796"/>
                <a:gd name="connsiteX5666" fmla="*/ 732380 w 3531775"/>
                <a:gd name="connsiteY5666" fmla="*/ 1633807 h 2810796"/>
                <a:gd name="connsiteX5667" fmla="*/ 720188 w 3531775"/>
                <a:gd name="connsiteY5667" fmla="*/ 1642951 h 2810796"/>
                <a:gd name="connsiteX5668" fmla="*/ 722855 w 3531775"/>
                <a:gd name="connsiteY5668" fmla="*/ 1637332 h 2810796"/>
                <a:gd name="connsiteX5669" fmla="*/ 723617 w 3531775"/>
                <a:gd name="connsiteY5669" fmla="*/ 1632283 h 2810796"/>
                <a:gd name="connsiteX5670" fmla="*/ 723522 w 3531775"/>
                <a:gd name="connsiteY5670" fmla="*/ 1627902 h 2810796"/>
                <a:gd name="connsiteX5671" fmla="*/ 705996 w 3531775"/>
                <a:gd name="connsiteY5671" fmla="*/ 1650666 h 2810796"/>
                <a:gd name="connsiteX5672" fmla="*/ 699900 w 3531775"/>
                <a:gd name="connsiteY5672" fmla="*/ 1678384 h 2810796"/>
                <a:gd name="connsiteX5673" fmla="*/ 695900 w 3531775"/>
                <a:gd name="connsiteY5673" fmla="*/ 1677813 h 2810796"/>
                <a:gd name="connsiteX5674" fmla="*/ 694947 w 3531775"/>
                <a:gd name="connsiteY5674" fmla="*/ 1672955 h 2810796"/>
                <a:gd name="connsiteX5675" fmla="*/ 694280 w 3531775"/>
                <a:gd name="connsiteY5675" fmla="*/ 1672003 h 2810796"/>
                <a:gd name="connsiteX5676" fmla="*/ 684089 w 3531775"/>
                <a:gd name="connsiteY5676" fmla="*/ 1676765 h 2810796"/>
                <a:gd name="connsiteX5677" fmla="*/ 689042 w 3531775"/>
                <a:gd name="connsiteY5677" fmla="*/ 1672003 h 2810796"/>
                <a:gd name="connsiteX5678" fmla="*/ 692852 w 3531775"/>
                <a:gd name="connsiteY5678" fmla="*/ 1666954 h 2810796"/>
                <a:gd name="connsiteX5679" fmla="*/ 688089 w 3531775"/>
                <a:gd name="connsiteY5679" fmla="*/ 1667050 h 2810796"/>
                <a:gd name="connsiteX5680" fmla="*/ 695804 w 3531775"/>
                <a:gd name="connsiteY5680" fmla="*/ 1662096 h 2810796"/>
                <a:gd name="connsiteX5681" fmla="*/ 698948 w 3531775"/>
                <a:gd name="connsiteY5681" fmla="*/ 1655905 h 2810796"/>
                <a:gd name="connsiteX5682" fmla="*/ 699900 w 3531775"/>
                <a:gd name="connsiteY5682" fmla="*/ 1678384 h 2810796"/>
                <a:gd name="connsiteX5683" fmla="*/ 650370 w 3531775"/>
                <a:gd name="connsiteY5683" fmla="*/ 1718294 h 2810796"/>
                <a:gd name="connsiteX5684" fmla="*/ 684755 w 3531775"/>
                <a:gd name="connsiteY5684" fmla="*/ 1704292 h 2810796"/>
                <a:gd name="connsiteX5685" fmla="*/ 679040 w 3531775"/>
                <a:gd name="connsiteY5685" fmla="*/ 1706292 h 2810796"/>
                <a:gd name="connsiteX5686" fmla="*/ 673706 w 3531775"/>
                <a:gd name="connsiteY5686" fmla="*/ 1705054 h 2810796"/>
                <a:gd name="connsiteX5687" fmla="*/ 662943 w 3531775"/>
                <a:gd name="connsiteY5687" fmla="*/ 1712293 h 2810796"/>
                <a:gd name="connsiteX5688" fmla="*/ 666182 w 3531775"/>
                <a:gd name="connsiteY5688" fmla="*/ 1704102 h 2810796"/>
                <a:gd name="connsiteX5689" fmla="*/ 666086 w 3531775"/>
                <a:gd name="connsiteY5689" fmla="*/ 1700768 h 2810796"/>
                <a:gd name="connsiteX5690" fmla="*/ 650370 w 3531775"/>
                <a:gd name="connsiteY5690" fmla="*/ 1718294 h 2810796"/>
                <a:gd name="connsiteX5691" fmla="*/ 653799 w 3531775"/>
                <a:gd name="connsiteY5691" fmla="*/ 1684766 h 2810796"/>
                <a:gd name="connsiteX5692" fmla="*/ 662276 w 3531775"/>
                <a:gd name="connsiteY5692" fmla="*/ 1676765 h 2810796"/>
                <a:gd name="connsiteX5693" fmla="*/ 657323 w 3531775"/>
                <a:gd name="connsiteY5693" fmla="*/ 1677717 h 2810796"/>
                <a:gd name="connsiteX5694" fmla="*/ 652656 w 3531775"/>
                <a:gd name="connsiteY5694" fmla="*/ 1676384 h 2810796"/>
                <a:gd name="connsiteX5695" fmla="*/ 643131 w 3531775"/>
                <a:gd name="connsiteY5695" fmla="*/ 1680861 h 2810796"/>
                <a:gd name="connsiteX5696" fmla="*/ 645798 w 3531775"/>
                <a:gd name="connsiteY5696" fmla="*/ 1676955 h 2810796"/>
                <a:gd name="connsiteX5697" fmla="*/ 648370 w 3531775"/>
                <a:gd name="connsiteY5697" fmla="*/ 1672098 h 2810796"/>
                <a:gd name="connsiteX5698" fmla="*/ 642941 w 3531775"/>
                <a:gd name="connsiteY5698" fmla="*/ 1673622 h 2810796"/>
                <a:gd name="connsiteX5699" fmla="*/ 649513 w 3531775"/>
                <a:gd name="connsiteY5699" fmla="*/ 1668192 h 2810796"/>
                <a:gd name="connsiteX5700" fmla="*/ 650275 w 3531775"/>
                <a:gd name="connsiteY5700" fmla="*/ 1663335 h 2810796"/>
                <a:gd name="connsiteX5701" fmla="*/ 653799 w 3531775"/>
                <a:gd name="connsiteY5701" fmla="*/ 1684766 h 2810796"/>
                <a:gd name="connsiteX5702" fmla="*/ 637702 w 3531775"/>
                <a:gd name="connsiteY5702" fmla="*/ 1718866 h 2810796"/>
                <a:gd name="connsiteX5703" fmla="*/ 633701 w 3531775"/>
                <a:gd name="connsiteY5703" fmla="*/ 1718008 h 2810796"/>
                <a:gd name="connsiteX5704" fmla="*/ 633320 w 3531775"/>
                <a:gd name="connsiteY5704" fmla="*/ 1713055 h 2810796"/>
                <a:gd name="connsiteX5705" fmla="*/ 632749 w 3531775"/>
                <a:gd name="connsiteY5705" fmla="*/ 1712103 h 2810796"/>
                <a:gd name="connsiteX5706" fmla="*/ 621986 w 3531775"/>
                <a:gd name="connsiteY5706" fmla="*/ 1715913 h 2810796"/>
                <a:gd name="connsiteX5707" fmla="*/ 627510 w 3531775"/>
                <a:gd name="connsiteY5707" fmla="*/ 1711817 h 2810796"/>
                <a:gd name="connsiteX5708" fmla="*/ 631892 w 3531775"/>
                <a:gd name="connsiteY5708" fmla="*/ 1707150 h 2810796"/>
                <a:gd name="connsiteX5709" fmla="*/ 627129 w 3531775"/>
                <a:gd name="connsiteY5709" fmla="*/ 1706959 h 2810796"/>
                <a:gd name="connsiteX5710" fmla="*/ 635416 w 3531775"/>
                <a:gd name="connsiteY5710" fmla="*/ 1702673 h 2810796"/>
                <a:gd name="connsiteX5711" fmla="*/ 639416 w 3531775"/>
                <a:gd name="connsiteY5711" fmla="*/ 1696863 h 2810796"/>
                <a:gd name="connsiteX5712" fmla="*/ 614842 w 3531775"/>
                <a:gd name="connsiteY5712" fmla="*/ 1726200 h 2810796"/>
                <a:gd name="connsiteX5713" fmla="*/ 614461 w 3531775"/>
                <a:gd name="connsiteY5713" fmla="*/ 1726581 h 2810796"/>
                <a:gd name="connsiteX5714" fmla="*/ 637702 w 3531775"/>
                <a:gd name="connsiteY5714" fmla="*/ 1718866 h 2810796"/>
                <a:gd name="connsiteX5715" fmla="*/ 619890 w 3531775"/>
                <a:gd name="connsiteY5715" fmla="*/ 1751441 h 2810796"/>
                <a:gd name="connsiteX5716" fmla="*/ 625796 w 3531775"/>
                <a:gd name="connsiteY5716" fmla="*/ 1748203 h 2810796"/>
                <a:gd name="connsiteX5717" fmla="*/ 625700 w 3531775"/>
                <a:gd name="connsiteY5717" fmla="*/ 1748012 h 2810796"/>
                <a:gd name="connsiteX5718" fmla="*/ 625700 w 3531775"/>
                <a:gd name="connsiteY5718" fmla="*/ 1748012 h 2810796"/>
                <a:gd name="connsiteX5719" fmla="*/ 624367 w 3531775"/>
                <a:gd name="connsiteY5719" fmla="*/ 1745916 h 2810796"/>
                <a:gd name="connsiteX5720" fmla="*/ 624462 w 3531775"/>
                <a:gd name="connsiteY5720" fmla="*/ 1746107 h 2810796"/>
                <a:gd name="connsiteX5721" fmla="*/ 622652 w 3531775"/>
                <a:gd name="connsiteY5721" fmla="*/ 1743250 h 2810796"/>
                <a:gd name="connsiteX5722" fmla="*/ 622557 w 3531775"/>
                <a:gd name="connsiteY5722" fmla="*/ 1743059 h 2810796"/>
                <a:gd name="connsiteX5723" fmla="*/ 622557 w 3531775"/>
                <a:gd name="connsiteY5723" fmla="*/ 1743059 h 2810796"/>
                <a:gd name="connsiteX5724" fmla="*/ 621890 w 3531775"/>
                <a:gd name="connsiteY5724" fmla="*/ 1742011 h 2810796"/>
                <a:gd name="connsiteX5725" fmla="*/ 621890 w 3531775"/>
                <a:gd name="connsiteY5725" fmla="*/ 1742011 h 2810796"/>
                <a:gd name="connsiteX5726" fmla="*/ 621986 w 3531775"/>
                <a:gd name="connsiteY5726" fmla="*/ 1742202 h 2810796"/>
                <a:gd name="connsiteX5727" fmla="*/ 616271 w 3531775"/>
                <a:gd name="connsiteY5727" fmla="*/ 1744107 h 2810796"/>
                <a:gd name="connsiteX5728" fmla="*/ 620843 w 3531775"/>
                <a:gd name="connsiteY5728" fmla="*/ 1740487 h 2810796"/>
                <a:gd name="connsiteX5729" fmla="*/ 620747 w 3531775"/>
                <a:gd name="connsiteY5729" fmla="*/ 1740297 h 2810796"/>
                <a:gd name="connsiteX5730" fmla="*/ 622462 w 3531775"/>
                <a:gd name="connsiteY5730" fmla="*/ 1739249 h 2810796"/>
                <a:gd name="connsiteX5731" fmla="*/ 621700 w 3531775"/>
                <a:gd name="connsiteY5731" fmla="*/ 1739630 h 2810796"/>
                <a:gd name="connsiteX5732" fmla="*/ 622462 w 3531775"/>
                <a:gd name="connsiteY5732" fmla="*/ 1738392 h 2810796"/>
                <a:gd name="connsiteX5733" fmla="*/ 621128 w 3531775"/>
                <a:gd name="connsiteY5733" fmla="*/ 1738582 h 2810796"/>
                <a:gd name="connsiteX5734" fmla="*/ 621795 w 3531775"/>
                <a:gd name="connsiteY5734" fmla="*/ 1738201 h 2810796"/>
                <a:gd name="connsiteX5735" fmla="*/ 619319 w 3531775"/>
                <a:gd name="connsiteY5735" fmla="*/ 1738201 h 2810796"/>
                <a:gd name="connsiteX5736" fmla="*/ 619319 w 3531775"/>
                <a:gd name="connsiteY5736" fmla="*/ 1738201 h 2810796"/>
                <a:gd name="connsiteX5737" fmla="*/ 619319 w 3531775"/>
                <a:gd name="connsiteY5737" fmla="*/ 1738201 h 2810796"/>
                <a:gd name="connsiteX5738" fmla="*/ 619414 w 3531775"/>
                <a:gd name="connsiteY5738" fmla="*/ 1738392 h 2810796"/>
                <a:gd name="connsiteX5739" fmla="*/ 618842 w 3531775"/>
                <a:gd name="connsiteY5739" fmla="*/ 1737534 h 2810796"/>
                <a:gd name="connsiteX5740" fmla="*/ 618747 w 3531775"/>
                <a:gd name="connsiteY5740" fmla="*/ 1737344 h 2810796"/>
                <a:gd name="connsiteX5741" fmla="*/ 620843 w 3531775"/>
                <a:gd name="connsiteY5741" fmla="*/ 1735629 h 2810796"/>
                <a:gd name="connsiteX5742" fmla="*/ 627034 w 3531775"/>
                <a:gd name="connsiteY5742" fmla="*/ 1730295 h 2810796"/>
                <a:gd name="connsiteX5743" fmla="*/ 616652 w 3531775"/>
                <a:gd name="connsiteY5743" fmla="*/ 1734010 h 2810796"/>
                <a:gd name="connsiteX5744" fmla="*/ 616652 w 3531775"/>
                <a:gd name="connsiteY5744" fmla="*/ 1734010 h 2810796"/>
                <a:gd name="connsiteX5745" fmla="*/ 616747 w 3531775"/>
                <a:gd name="connsiteY5745" fmla="*/ 1734105 h 2810796"/>
                <a:gd name="connsiteX5746" fmla="*/ 619890 w 3531775"/>
                <a:gd name="connsiteY5746" fmla="*/ 1751441 h 2810796"/>
                <a:gd name="connsiteX5747" fmla="*/ 607222 w 3531775"/>
                <a:gd name="connsiteY5747" fmla="*/ 1750679 h 2810796"/>
                <a:gd name="connsiteX5748" fmla="*/ 607222 w 3531775"/>
                <a:gd name="connsiteY5748" fmla="*/ 1750679 h 2810796"/>
                <a:gd name="connsiteX5749" fmla="*/ 607222 w 3531775"/>
                <a:gd name="connsiteY5749" fmla="*/ 1750679 h 2810796"/>
                <a:gd name="connsiteX5750" fmla="*/ 582362 w 3531775"/>
                <a:gd name="connsiteY5750" fmla="*/ 1712293 h 2810796"/>
                <a:gd name="connsiteX5751" fmla="*/ 582362 w 3531775"/>
                <a:gd name="connsiteY5751" fmla="*/ 1712293 h 2810796"/>
                <a:gd name="connsiteX5752" fmla="*/ 582362 w 3531775"/>
                <a:gd name="connsiteY5752" fmla="*/ 1712293 h 2810796"/>
                <a:gd name="connsiteX5753" fmla="*/ 582362 w 3531775"/>
                <a:gd name="connsiteY5753" fmla="*/ 1712293 h 2810796"/>
                <a:gd name="connsiteX5754" fmla="*/ 582362 w 3531775"/>
                <a:gd name="connsiteY5754" fmla="*/ 1712293 h 2810796"/>
                <a:gd name="connsiteX5755" fmla="*/ 591887 w 3531775"/>
                <a:gd name="connsiteY5755" fmla="*/ 1730295 h 2810796"/>
                <a:gd name="connsiteX5756" fmla="*/ 561692 w 3531775"/>
                <a:gd name="connsiteY5756" fmla="*/ 1748107 h 2810796"/>
                <a:gd name="connsiteX5757" fmla="*/ 583790 w 3531775"/>
                <a:gd name="connsiteY5757" fmla="*/ 1754394 h 2810796"/>
                <a:gd name="connsiteX5758" fmla="*/ 580647 w 3531775"/>
                <a:gd name="connsiteY5758" fmla="*/ 1752870 h 2810796"/>
                <a:gd name="connsiteX5759" fmla="*/ 581885 w 3531775"/>
                <a:gd name="connsiteY5759" fmla="*/ 1747441 h 2810796"/>
                <a:gd name="connsiteX5760" fmla="*/ 581695 w 3531775"/>
                <a:gd name="connsiteY5760" fmla="*/ 1746297 h 2810796"/>
                <a:gd name="connsiteX5761" fmla="*/ 571217 w 3531775"/>
                <a:gd name="connsiteY5761" fmla="*/ 1749155 h 2810796"/>
                <a:gd name="connsiteX5762" fmla="*/ 577313 w 3531775"/>
                <a:gd name="connsiteY5762" fmla="*/ 1745154 h 2810796"/>
                <a:gd name="connsiteX5763" fmla="*/ 582552 w 3531775"/>
                <a:gd name="connsiteY5763" fmla="*/ 1740678 h 2810796"/>
                <a:gd name="connsiteX5764" fmla="*/ 578456 w 3531775"/>
                <a:gd name="connsiteY5764" fmla="*/ 1739725 h 2810796"/>
                <a:gd name="connsiteX5765" fmla="*/ 586934 w 3531775"/>
                <a:gd name="connsiteY5765" fmla="*/ 1736201 h 2810796"/>
                <a:gd name="connsiteX5766" fmla="*/ 591887 w 3531775"/>
                <a:gd name="connsiteY5766" fmla="*/ 1730295 h 2810796"/>
                <a:gd name="connsiteX5767" fmla="*/ 558263 w 3531775"/>
                <a:gd name="connsiteY5767" fmla="*/ 1780587 h 2810796"/>
                <a:gd name="connsiteX5768" fmla="*/ 590267 w 3531775"/>
                <a:gd name="connsiteY5768" fmla="*/ 1765633 h 2810796"/>
                <a:gd name="connsiteX5769" fmla="*/ 584838 w 3531775"/>
                <a:gd name="connsiteY5769" fmla="*/ 1768015 h 2810796"/>
                <a:gd name="connsiteX5770" fmla="*/ 578456 w 3531775"/>
                <a:gd name="connsiteY5770" fmla="*/ 1768395 h 2810796"/>
                <a:gd name="connsiteX5771" fmla="*/ 569598 w 3531775"/>
                <a:gd name="connsiteY5771" fmla="*/ 1774777 h 2810796"/>
                <a:gd name="connsiteX5772" fmla="*/ 570455 w 3531775"/>
                <a:gd name="connsiteY5772" fmla="*/ 1771729 h 2810796"/>
                <a:gd name="connsiteX5773" fmla="*/ 569693 w 3531775"/>
                <a:gd name="connsiteY5773" fmla="*/ 1769253 h 2810796"/>
                <a:gd name="connsiteX5774" fmla="*/ 568265 w 3531775"/>
                <a:gd name="connsiteY5774" fmla="*/ 1767253 h 2810796"/>
                <a:gd name="connsiteX5775" fmla="*/ 558263 w 3531775"/>
                <a:gd name="connsiteY5775" fmla="*/ 1780587 h 2810796"/>
                <a:gd name="connsiteX5776" fmla="*/ 552929 w 3531775"/>
                <a:gd name="connsiteY5776" fmla="*/ 1767824 h 2810796"/>
                <a:gd name="connsiteX5777" fmla="*/ 547405 w 3531775"/>
                <a:gd name="connsiteY5777" fmla="*/ 1768205 h 2810796"/>
                <a:gd name="connsiteX5778" fmla="*/ 544166 w 3531775"/>
                <a:gd name="connsiteY5778" fmla="*/ 1765062 h 2810796"/>
                <a:gd name="connsiteX5779" fmla="*/ 542928 w 3531775"/>
                <a:gd name="connsiteY5779" fmla="*/ 1764586 h 2810796"/>
                <a:gd name="connsiteX5780" fmla="*/ 531593 w 3531775"/>
                <a:gd name="connsiteY5780" fmla="*/ 1769538 h 2810796"/>
                <a:gd name="connsiteX5781" fmla="*/ 536165 w 3531775"/>
                <a:gd name="connsiteY5781" fmla="*/ 1765538 h 2810796"/>
                <a:gd name="connsiteX5782" fmla="*/ 539118 w 3531775"/>
                <a:gd name="connsiteY5782" fmla="*/ 1761537 h 2810796"/>
                <a:gd name="connsiteX5783" fmla="*/ 532927 w 3531775"/>
                <a:gd name="connsiteY5783" fmla="*/ 1762300 h 2810796"/>
                <a:gd name="connsiteX5784" fmla="*/ 541118 w 3531775"/>
                <a:gd name="connsiteY5784" fmla="*/ 1757632 h 2810796"/>
                <a:gd name="connsiteX5785" fmla="*/ 542738 w 3531775"/>
                <a:gd name="connsiteY5785" fmla="*/ 1752775 h 2810796"/>
                <a:gd name="connsiteX5786" fmla="*/ 552929 w 3531775"/>
                <a:gd name="connsiteY5786" fmla="*/ 1767824 h 2810796"/>
                <a:gd name="connsiteX5787" fmla="*/ 509876 w 3531775"/>
                <a:gd name="connsiteY5787" fmla="*/ 1803638 h 2810796"/>
                <a:gd name="connsiteX5788" fmla="*/ 526831 w 3531775"/>
                <a:gd name="connsiteY5788" fmla="*/ 1797923 h 2810796"/>
                <a:gd name="connsiteX5789" fmla="*/ 526259 w 3531775"/>
                <a:gd name="connsiteY5789" fmla="*/ 1794399 h 2810796"/>
                <a:gd name="connsiteX5790" fmla="*/ 515877 w 3531775"/>
                <a:gd name="connsiteY5790" fmla="*/ 1796304 h 2810796"/>
                <a:gd name="connsiteX5791" fmla="*/ 520830 w 3531775"/>
                <a:gd name="connsiteY5791" fmla="*/ 1793351 h 2810796"/>
                <a:gd name="connsiteX5792" fmla="*/ 524735 w 3531775"/>
                <a:gd name="connsiteY5792" fmla="*/ 1790112 h 2810796"/>
                <a:gd name="connsiteX5793" fmla="*/ 527879 w 3531775"/>
                <a:gd name="connsiteY5793" fmla="*/ 1786969 h 2810796"/>
                <a:gd name="connsiteX5794" fmla="*/ 520830 w 3531775"/>
                <a:gd name="connsiteY5794" fmla="*/ 1785541 h 2810796"/>
                <a:gd name="connsiteX5795" fmla="*/ 509876 w 3531775"/>
                <a:gd name="connsiteY5795" fmla="*/ 1803638 h 2810796"/>
                <a:gd name="connsiteX5796" fmla="*/ 493589 w 3531775"/>
                <a:gd name="connsiteY5796" fmla="*/ 1794018 h 2810796"/>
                <a:gd name="connsiteX5797" fmla="*/ 505209 w 3531775"/>
                <a:gd name="connsiteY5797" fmla="*/ 1788112 h 2810796"/>
                <a:gd name="connsiteX5798" fmla="*/ 499685 w 3531775"/>
                <a:gd name="connsiteY5798" fmla="*/ 1787922 h 2810796"/>
                <a:gd name="connsiteX5799" fmla="*/ 496827 w 3531775"/>
                <a:gd name="connsiteY5799" fmla="*/ 1784493 h 2810796"/>
                <a:gd name="connsiteX5800" fmla="*/ 486540 w 3531775"/>
                <a:gd name="connsiteY5800" fmla="*/ 1787255 h 2810796"/>
                <a:gd name="connsiteX5801" fmla="*/ 488731 w 3531775"/>
                <a:gd name="connsiteY5801" fmla="*/ 1784112 h 2810796"/>
                <a:gd name="connsiteX5802" fmla="*/ 492160 w 3531775"/>
                <a:gd name="connsiteY5802" fmla="*/ 1780397 h 2810796"/>
                <a:gd name="connsiteX5803" fmla="*/ 485969 w 3531775"/>
                <a:gd name="connsiteY5803" fmla="*/ 1780587 h 2810796"/>
                <a:gd name="connsiteX5804" fmla="*/ 494541 w 3531775"/>
                <a:gd name="connsiteY5804" fmla="*/ 1776873 h 2810796"/>
                <a:gd name="connsiteX5805" fmla="*/ 496922 w 3531775"/>
                <a:gd name="connsiteY5805" fmla="*/ 1772301 h 2810796"/>
                <a:gd name="connsiteX5806" fmla="*/ 493589 w 3531775"/>
                <a:gd name="connsiteY5806" fmla="*/ 1794018 h 2810796"/>
                <a:gd name="connsiteX5807" fmla="*/ 449012 w 3531775"/>
                <a:gd name="connsiteY5807" fmla="*/ 1820116 h 2810796"/>
                <a:gd name="connsiteX5808" fmla="*/ 469300 w 3531775"/>
                <a:gd name="connsiteY5808" fmla="*/ 1814973 h 2810796"/>
                <a:gd name="connsiteX5809" fmla="*/ 467776 w 3531775"/>
                <a:gd name="connsiteY5809" fmla="*/ 1811258 h 2810796"/>
                <a:gd name="connsiteX5810" fmla="*/ 466919 w 3531775"/>
                <a:gd name="connsiteY5810" fmla="*/ 1810496 h 2810796"/>
                <a:gd name="connsiteX5811" fmla="*/ 455012 w 3531775"/>
                <a:gd name="connsiteY5811" fmla="*/ 1812782 h 2810796"/>
                <a:gd name="connsiteX5812" fmla="*/ 460632 w 3531775"/>
                <a:gd name="connsiteY5812" fmla="*/ 1809925 h 2810796"/>
                <a:gd name="connsiteX5813" fmla="*/ 464823 w 3531775"/>
                <a:gd name="connsiteY5813" fmla="*/ 1806686 h 2810796"/>
                <a:gd name="connsiteX5814" fmla="*/ 468157 w 3531775"/>
                <a:gd name="connsiteY5814" fmla="*/ 1803543 h 2810796"/>
                <a:gd name="connsiteX5815" fmla="*/ 449012 w 3531775"/>
                <a:gd name="connsiteY5815" fmla="*/ 1820116 h 2810796"/>
                <a:gd name="connsiteX5816" fmla="*/ 439487 w 3531775"/>
                <a:gd name="connsiteY5816" fmla="*/ 1802590 h 2810796"/>
                <a:gd name="connsiteX5817" fmla="*/ 445202 w 3531775"/>
                <a:gd name="connsiteY5817" fmla="*/ 1796304 h 2810796"/>
                <a:gd name="connsiteX5818" fmla="*/ 440439 w 3531775"/>
                <a:gd name="connsiteY5818" fmla="*/ 1792589 h 2810796"/>
                <a:gd name="connsiteX5819" fmla="*/ 425009 w 3531775"/>
                <a:gd name="connsiteY5819" fmla="*/ 1795446 h 2810796"/>
                <a:gd name="connsiteX5820" fmla="*/ 430247 w 3531775"/>
                <a:gd name="connsiteY5820" fmla="*/ 1791922 h 2810796"/>
                <a:gd name="connsiteX5821" fmla="*/ 433391 w 3531775"/>
                <a:gd name="connsiteY5821" fmla="*/ 1788208 h 2810796"/>
                <a:gd name="connsiteX5822" fmla="*/ 425675 w 3531775"/>
                <a:gd name="connsiteY5822" fmla="*/ 1788112 h 2810796"/>
                <a:gd name="connsiteX5823" fmla="*/ 435391 w 3531775"/>
                <a:gd name="connsiteY5823" fmla="*/ 1784493 h 2810796"/>
                <a:gd name="connsiteX5824" fmla="*/ 437105 w 3531775"/>
                <a:gd name="connsiteY5824" fmla="*/ 1779825 h 2810796"/>
                <a:gd name="connsiteX5825" fmla="*/ 439487 w 3531775"/>
                <a:gd name="connsiteY5825" fmla="*/ 1802590 h 2810796"/>
                <a:gd name="connsiteX5826" fmla="*/ 398053 w 3531775"/>
                <a:gd name="connsiteY5826" fmla="*/ 1826022 h 2810796"/>
                <a:gd name="connsiteX5827" fmla="*/ 415579 w 3531775"/>
                <a:gd name="connsiteY5827" fmla="*/ 1825260 h 2810796"/>
                <a:gd name="connsiteX5828" fmla="*/ 416912 w 3531775"/>
                <a:gd name="connsiteY5828" fmla="*/ 1821736 h 2810796"/>
                <a:gd name="connsiteX5829" fmla="*/ 416817 w 3531775"/>
                <a:gd name="connsiteY5829" fmla="*/ 1820878 h 2810796"/>
                <a:gd name="connsiteX5830" fmla="*/ 407102 w 3531775"/>
                <a:gd name="connsiteY5830" fmla="*/ 1820783 h 2810796"/>
                <a:gd name="connsiteX5831" fmla="*/ 412817 w 3531775"/>
                <a:gd name="connsiteY5831" fmla="*/ 1819259 h 2810796"/>
                <a:gd name="connsiteX5832" fmla="*/ 417770 w 3531775"/>
                <a:gd name="connsiteY5832" fmla="*/ 1817259 h 2810796"/>
                <a:gd name="connsiteX5833" fmla="*/ 422056 w 3531775"/>
                <a:gd name="connsiteY5833" fmla="*/ 1815068 h 2810796"/>
                <a:gd name="connsiteX5834" fmla="*/ 398053 w 3531775"/>
                <a:gd name="connsiteY5834" fmla="*/ 1826022 h 2810796"/>
                <a:gd name="connsiteX5835" fmla="*/ 384146 w 3531775"/>
                <a:gd name="connsiteY5835" fmla="*/ 1815640 h 2810796"/>
                <a:gd name="connsiteX5836" fmla="*/ 388337 w 3531775"/>
                <a:gd name="connsiteY5836" fmla="*/ 1810972 h 2810796"/>
                <a:gd name="connsiteX5837" fmla="*/ 383480 w 3531775"/>
                <a:gd name="connsiteY5837" fmla="*/ 1807734 h 2810796"/>
                <a:gd name="connsiteX5838" fmla="*/ 369859 w 3531775"/>
                <a:gd name="connsiteY5838" fmla="*/ 1809067 h 2810796"/>
                <a:gd name="connsiteX5839" fmla="*/ 373955 w 3531775"/>
                <a:gd name="connsiteY5839" fmla="*/ 1806591 h 2810796"/>
                <a:gd name="connsiteX5840" fmla="*/ 376241 w 3531775"/>
                <a:gd name="connsiteY5840" fmla="*/ 1803733 h 2810796"/>
                <a:gd name="connsiteX5841" fmla="*/ 369287 w 3531775"/>
                <a:gd name="connsiteY5841" fmla="*/ 1803162 h 2810796"/>
                <a:gd name="connsiteX5842" fmla="*/ 377574 w 3531775"/>
                <a:gd name="connsiteY5842" fmla="*/ 1800876 h 2810796"/>
                <a:gd name="connsiteX5843" fmla="*/ 378431 w 3531775"/>
                <a:gd name="connsiteY5843" fmla="*/ 1797161 h 2810796"/>
                <a:gd name="connsiteX5844" fmla="*/ 384146 w 3531775"/>
                <a:gd name="connsiteY5844" fmla="*/ 1815640 h 2810796"/>
                <a:gd name="connsiteX5845" fmla="*/ 336140 w 3531775"/>
                <a:gd name="connsiteY5845" fmla="*/ 1829641 h 2810796"/>
                <a:gd name="connsiteX5846" fmla="*/ 355286 w 3531775"/>
                <a:gd name="connsiteY5846" fmla="*/ 1828879 h 2810796"/>
                <a:gd name="connsiteX5847" fmla="*/ 353762 w 3531775"/>
                <a:gd name="connsiteY5847" fmla="*/ 1825450 h 2810796"/>
                <a:gd name="connsiteX5848" fmla="*/ 341665 w 3531775"/>
                <a:gd name="connsiteY5848" fmla="*/ 1824403 h 2810796"/>
                <a:gd name="connsiteX5849" fmla="*/ 346904 w 3531775"/>
                <a:gd name="connsiteY5849" fmla="*/ 1823069 h 2810796"/>
                <a:gd name="connsiteX5850" fmla="*/ 350904 w 3531775"/>
                <a:gd name="connsiteY5850" fmla="*/ 1821069 h 2810796"/>
                <a:gd name="connsiteX5851" fmla="*/ 354047 w 3531775"/>
                <a:gd name="connsiteY5851" fmla="*/ 1818973 h 2810796"/>
                <a:gd name="connsiteX5852" fmla="*/ 345284 w 3531775"/>
                <a:gd name="connsiteY5852" fmla="*/ 1815735 h 2810796"/>
                <a:gd name="connsiteX5853" fmla="*/ 336140 w 3531775"/>
                <a:gd name="connsiteY5853" fmla="*/ 1829641 h 2810796"/>
                <a:gd name="connsiteX5854" fmla="*/ 325853 w 3531775"/>
                <a:gd name="connsiteY5854" fmla="*/ 1794875 h 2810796"/>
                <a:gd name="connsiteX5855" fmla="*/ 342046 w 3531775"/>
                <a:gd name="connsiteY5855" fmla="*/ 1796685 h 2810796"/>
                <a:gd name="connsiteX5856" fmla="*/ 343760 w 3531775"/>
                <a:gd name="connsiteY5856" fmla="*/ 1793541 h 2810796"/>
                <a:gd name="connsiteX5857" fmla="*/ 343760 w 3531775"/>
                <a:gd name="connsiteY5857" fmla="*/ 1792779 h 2810796"/>
                <a:gd name="connsiteX5858" fmla="*/ 334902 w 3531775"/>
                <a:gd name="connsiteY5858" fmla="*/ 1791160 h 2810796"/>
                <a:gd name="connsiteX5859" fmla="*/ 346808 w 3531775"/>
                <a:gd name="connsiteY5859" fmla="*/ 1790589 h 2810796"/>
                <a:gd name="connsiteX5860" fmla="*/ 345189 w 3531775"/>
                <a:gd name="connsiteY5860" fmla="*/ 1789446 h 2810796"/>
                <a:gd name="connsiteX5861" fmla="*/ 349380 w 3531775"/>
                <a:gd name="connsiteY5861" fmla="*/ 1787922 h 2810796"/>
                <a:gd name="connsiteX5862" fmla="*/ 325853 w 3531775"/>
                <a:gd name="connsiteY5862" fmla="*/ 1794875 h 2810796"/>
                <a:gd name="connsiteX5863" fmla="*/ 300136 w 3531775"/>
                <a:gd name="connsiteY5863" fmla="*/ 1815068 h 2810796"/>
                <a:gd name="connsiteX5864" fmla="*/ 315662 w 3531775"/>
                <a:gd name="connsiteY5864" fmla="*/ 1813639 h 2810796"/>
                <a:gd name="connsiteX5865" fmla="*/ 314423 w 3531775"/>
                <a:gd name="connsiteY5865" fmla="*/ 1809639 h 2810796"/>
                <a:gd name="connsiteX5866" fmla="*/ 313566 w 3531775"/>
                <a:gd name="connsiteY5866" fmla="*/ 1808591 h 2810796"/>
                <a:gd name="connsiteX5867" fmla="*/ 301184 w 3531775"/>
                <a:gd name="connsiteY5867" fmla="*/ 1807162 h 2810796"/>
                <a:gd name="connsiteX5868" fmla="*/ 307184 w 3531775"/>
                <a:gd name="connsiteY5868" fmla="*/ 1806115 h 2810796"/>
                <a:gd name="connsiteX5869" fmla="*/ 311756 w 3531775"/>
                <a:gd name="connsiteY5869" fmla="*/ 1804305 h 2810796"/>
                <a:gd name="connsiteX5870" fmla="*/ 305946 w 3531775"/>
                <a:gd name="connsiteY5870" fmla="*/ 1802114 h 2810796"/>
                <a:gd name="connsiteX5871" fmla="*/ 315376 w 3531775"/>
                <a:gd name="connsiteY5871" fmla="*/ 1802304 h 2810796"/>
                <a:gd name="connsiteX5872" fmla="*/ 319376 w 3531775"/>
                <a:gd name="connsiteY5872" fmla="*/ 1799352 h 2810796"/>
                <a:gd name="connsiteX5873" fmla="*/ 300136 w 3531775"/>
                <a:gd name="connsiteY5873" fmla="*/ 1815068 h 2810796"/>
                <a:gd name="connsiteX5874" fmla="*/ 270989 w 3531775"/>
                <a:gd name="connsiteY5874" fmla="*/ 1824021 h 2810796"/>
                <a:gd name="connsiteX5875" fmla="*/ 288801 w 3531775"/>
                <a:gd name="connsiteY5875" fmla="*/ 1826117 h 2810796"/>
                <a:gd name="connsiteX5876" fmla="*/ 283086 w 3531775"/>
                <a:gd name="connsiteY5876" fmla="*/ 1824212 h 2810796"/>
                <a:gd name="connsiteX5877" fmla="*/ 287944 w 3531775"/>
                <a:gd name="connsiteY5877" fmla="*/ 1822879 h 2810796"/>
                <a:gd name="connsiteX5878" fmla="*/ 276895 w 3531775"/>
                <a:gd name="connsiteY5878" fmla="*/ 1820116 h 2810796"/>
                <a:gd name="connsiteX5879" fmla="*/ 282038 w 3531775"/>
                <a:gd name="connsiteY5879" fmla="*/ 1819735 h 2810796"/>
                <a:gd name="connsiteX5880" fmla="*/ 286039 w 3531775"/>
                <a:gd name="connsiteY5880" fmla="*/ 1818592 h 2810796"/>
                <a:gd name="connsiteX5881" fmla="*/ 281276 w 3531775"/>
                <a:gd name="connsiteY5881" fmla="*/ 1816401 h 2810796"/>
                <a:gd name="connsiteX5882" fmla="*/ 289277 w 3531775"/>
                <a:gd name="connsiteY5882" fmla="*/ 1817068 h 2810796"/>
                <a:gd name="connsiteX5883" fmla="*/ 270989 w 3531775"/>
                <a:gd name="connsiteY5883" fmla="*/ 1824021 h 2810796"/>
                <a:gd name="connsiteX5884" fmla="*/ 246415 w 3531775"/>
                <a:gd name="connsiteY5884" fmla="*/ 1800780 h 2810796"/>
                <a:gd name="connsiteX5885" fmla="*/ 270227 w 3531775"/>
                <a:gd name="connsiteY5885" fmla="*/ 1803543 h 2810796"/>
                <a:gd name="connsiteX5886" fmla="*/ 267275 w 3531775"/>
                <a:gd name="connsiteY5886" fmla="*/ 1798590 h 2810796"/>
                <a:gd name="connsiteX5887" fmla="*/ 251749 w 3531775"/>
                <a:gd name="connsiteY5887" fmla="*/ 1794684 h 2810796"/>
                <a:gd name="connsiteX5888" fmla="*/ 257940 w 3531775"/>
                <a:gd name="connsiteY5888" fmla="*/ 1793922 h 2810796"/>
                <a:gd name="connsiteX5889" fmla="*/ 262417 w 3531775"/>
                <a:gd name="connsiteY5889" fmla="*/ 1792113 h 2810796"/>
                <a:gd name="connsiteX5890" fmla="*/ 265751 w 3531775"/>
                <a:gd name="connsiteY5890" fmla="*/ 1789827 h 2810796"/>
                <a:gd name="connsiteX5891" fmla="*/ 246415 w 3531775"/>
                <a:gd name="connsiteY5891" fmla="*/ 1800780 h 2810796"/>
                <a:gd name="connsiteX5892" fmla="*/ 213268 w 3531775"/>
                <a:gd name="connsiteY5892" fmla="*/ 1806686 h 2810796"/>
                <a:gd name="connsiteX5893" fmla="*/ 228698 w 3531775"/>
                <a:gd name="connsiteY5893" fmla="*/ 1811163 h 2810796"/>
                <a:gd name="connsiteX5894" fmla="*/ 228317 w 3531775"/>
                <a:gd name="connsiteY5894" fmla="*/ 1808305 h 2810796"/>
                <a:gd name="connsiteX5895" fmla="*/ 218983 w 3531775"/>
                <a:gd name="connsiteY5895" fmla="*/ 1804305 h 2810796"/>
                <a:gd name="connsiteX5896" fmla="*/ 223555 w 3531775"/>
                <a:gd name="connsiteY5896" fmla="*/ 1804686 h 2810796"/>
                <a:gd name="connsiteX5897" fmla="*/ 227174 w 3531775"/>
                <a:gd name="connsiteY5897" fmla="*/ 1804305 h 2810796"/>
                <a:gd name="connsiteX5898" fmla="*/ 230127 w 3531775"/>
                <a:gd name="connsiteY5898" fmla="*/ 1803638 h 2810796"/>
                <a:gd name="connsiteX5899" fmla="*/ 213268 w 3531775"/>
                <a:gd name="connsiteY5899" fmla="*/ 1806686 h 2810796"/>
                <a:gd name="connsiteX5900" fmla="*/ 189646 w 3531775"/>
                <a:gd name="connsiteY5900" fmla="*/ 1779825 h 2810796"/>
                <a:gd name="connsiteX5901" fmla="*/ 208505 w 3531775"/>
                <a:gd name="connsiteY5901" fmla="*/ 1789827 h 2810796"/>
                <a:gd name="connsiteX5902" fmla="*/ 204219 w 3531775"/>
                <a:gd name="connsiteY5902" fmla="*/ 1785921 h 2810796"/>
                <a:gd name="connsiteX5903" fmla="*/ 211934 w 3531775"/>
                <a:gd name="connsiteY5903" fmla="*/ 1787255 h 2810796"/>
                <a:gd name="connsiteX5904" fmla="*/ 212315 w 3531775"/>
                <a:gd name="connsiteY5904" fmla="*/ 1786398 h 2810796"/>
                <a:gd name="connsiteX5905" fmla="*/ 202219 w 3531775"/>
                <a:gd name="connsiteY5905" fmla="*/ 1780397 h 2810796"/>
                <a:gd name="connsiteX5906" fmla="*/ 209077 w 3531775"/>
                <a:gd name="connsiteY5906" fmla="*/ 1782492 h 2810796"/>
                <a:gd name="connsiteX5907" fmla="*/ 215459 w 3531775"/>
                <a:gd name="connsiteY5907" fmla="*/ 1783445 h 2810796"/>
                <a:gd name="connsiteX5908" fmla="*/ 212411 w 3531775"/>
                <a:gd name="connsiteY5908" fmla="*/ 1779921 h 2810796"/>
                <a:gd name="connsiteX5909" fmla="*/ 221174 w 3531775"/>
                <a:gd name="connsiteY5909" fmla="*/ 1783826 h 2810796"/>
                <a:gd name="connsiteX5910" fmla="*/ 228222 w 3531775"/>
                <a:gd name="connsiteY5910" fmla="*/ 1783731 h 2810796"/>
                <a:gd name="connsiteX5911" fmla="*/ 189646 w 3531775"/>
                <a:gd name="connsiteY5911" fmla="*/ 1779825 h 2810796"/>
                <a:gd name="connsiteX5912" fmla="*/ 157070 w 3531775"/>
                <a:gd name="connsiteY5912" fmla="*/ 1781445 h 2810796"/>
                <a:gd name="connsiteX5913" fmla="*/ 176216 w 3531775"/>
                <a:gd name="connsiteY5913" fmla="*/ 1791827 h 2810796"/>
                <a:gd name="connsiteX5914" fmla="*/ 175454 w 3531775"/>
                <a:gd name="connsiteY5914" fmla="*/ 1787826 h 2810796"/>
                <a:gd name="connsiteX5915" fmla="*/ 177168 w 3531775"/>
                <a:gd name="connsiteY5915" fmla="*/ 1787445 h 2810796"/>
                <a:gd name="connsiteX5916" fmla="*/ 168500 w 3531775"/>
                <a:gd name="connsiteY5916" fmla="*/ 1782683 h 2810796"/>
                <a:gd name="connsiteX5917" fmla="*/ 171739 w 3531775"/>
                <a:gd name="connsiteY5917" fmla="*/ 1782397 h 2810796"/>
                <a:gd name="connsiteX5918" fmla="*/ 177930 w 3531775"/>
                <a:gd name="connsiteY5918" fmla="*/ 1783731 h 2810796"/>
                <a:gd name="connsiteX5919" fmla="*/ 182502 w 3531775"/>
                <a:gd name="connsiteY5919" fmla="*/ 1783826 h 2810796"/>
                <a:gd name="connsiteX5920" fmla="*/ 157070 w 3531775"/>
                <a:gd name="connsiteY5920" fmla="*/ 1781445 h 2810796"/>
                <a:gd name="connsiteX5921" fmla="*/ 144688 w 3531775"/>
                <a:gd name="connsiteY5921" fmla="*/ 1754108 h 2810796"/>
                <a:gd name="connsiteX5922" fmla="*/ 163357 w 3531775"/>
                <a:gd name="connsiteY5922" fmla="*/ 1765157 h 2810796"/>
                <a:gd name="connsiteX5923" fmla="*/ 157928 w 3531775"/>
                <a:gd name="connsiteY5923" fmla="*/ 1760395 h 2810796"/>
                <a:gd name="connsiteX5924" fmla="*/ 163833 w 3531775"/>
                <a:gd name="connsiteY5924" fmla="*/ 1761252 h 2810796"/>
                <a:gd name="connsiteX5925" fmla="*/ 163452 w 3531775"/>
                <a:gd name="connsiteY5925" fmla="*/ 1760013 h 2810796"/>
                <a:gd name="connsiteX5926" fmla="*/ 154975 w 3531775"/>
                <a:gd name="connsiteY5926" fmla="*/ 1754965 h 2810796"/>
                <a:gd name="connsiteX5927" fmla="*/ 158690 w 3531775"/>
                <a:gd name="connsiteY5927" fmla="*/ 1755061 h 2810796"/>
                <a:gd name="connsiteX5928" fmla="*/ 163547 w 3531775"/>
                <a:gd name="connsiteY5928" fmla="*/ 1755727 h 2810796"/>
                <a:gd name="connsiteX5929" fmla="*/ 167643 w 3531775"/>
                <a:gd name="connsiteY5929" fmla="*/ 1755632 h 2810796"/>
                <a:gd name="connsiteX5930" fmla="*/ 144688 w 3531775"/>
                <a:gd name="connsiteY5930" fmla="*/ 1754108 h 2810796"/>
                <a:gd name="connsiteX5931" fmla="*/ 108493 w 3531775"/>
                <a:gd name="connsiteY5931" fmla="*/ 1742678 h 2810796"/>
                <a:gd name="connsiteX5932" fmla="*/ 121542 w 3531775"/>
                <a:gd name="connsiteY5932" fmla="*/ 1755822 h 2810796"/>
                <a:gd name="connsiteX5933" fmla="*/ 124781 w 3531775"/>
                <a:gd name="connsiteY5933" fmla="*/ 1754870 h 2810796"/>
                <a:gd name="connsiteX5934" fmla="*/ 125257 w 3531775"/>
                <a:gd name="connsiteY5934" fmla="*/ 1754299 h 2810796"/>
                <a:gd name="connsiteX5935" fmla="*/ 118399 w 3531775"/>
                <a:gd name="connsiteY5935" fmla="*/ 1746774 h 2810796"/>
                <a:gd name="connsiteX5936" fmla="*/ 128400 w 3531775"/>
                <a:gd name="connsiteY5936" fmla="*/ 1752965 h 2810796"/>
                <a:gd name="connsiteX5937" fmla="*/ 126686 w 3531775"/>
                <a:gd name="connsiteY5937" fmla="*/ 1749345 h 2810796"/>
                <a:gd name="connsiteX5938" fmla="*/ 138592 w 3531775"/>
                <a:gd name="connsiteY5938" fmla="*/ 1756870 h 2810796"/>
                <a:gd name="connsiteX5939" fmla="*/ 108493 w 3531775"/>
                <a:gd name="connsiteY5939" fmla="*/ 1742678 h 2810796"/>
                <a:gd name="connsiteX5940" fmla="*/ 96682 w 3531775"/>
                <a:gd name="connsiteY5940" fmla="*/ 1710960 h 2810796"/>
                <a:gd name="connsiteX5941" fmla="*/ 114970 w 3531775"/>
                <a:gd name="connsiteY5941" fmla="*/ 1731343 h 2810796"/>
                <a:gd name="connsiteX5942" fmla="*/ 108112 w 3531775"/>
                <a:gd name="connsiteY5942" fmla="*/ 1720390 h 2810796"/>
                <a:gd name="connsiteX5943" fmla="*/ 113636 w 3531775"/>
                <a:gd name="connsiteY5943" fmla="*/ 1722771 h 2810796"/>
                <a:gd name="connsiteX5944" fmla="*/ 104873 w 3531775"/>
                <a:gd name="connsiteY5944" fmla="*/ 1712103 h 2810796"/>
                <a:gd name="connsiteX5945" fmla="*/ 114494 w 3531775"/>
                <a:gd name="connsiteY5945" fmla="*/ 1717437 h 2810796"/>
                <a:gd name="connsiteX5946" fmla="*/ 118494 w 3531775"/>
                <a:gd name="connsiteY5946" fmla="*/ 1718484 h 2810796"/>
                <a:gd name="connsiteX5947" fmla="*/ 96682 w 3531775"/>
                <a:gd name="connsiteY5947" fmla="*/ 1710960 h 2810796"/>
                <a:gd name="connsiteX5948" fmla="*/ 94682 w 3531775"/>
                <a:gd name="connsiteY5948" fmla="*/ 1673526 h 2810796"/>
                <a:gd name="connsiteX5949" fmla="*/ 87728 w 3531775"/>
                <a:gd name="connsiteY5949" fmla="*/ 1692005 h 2810796"/>
                <a:gd name="connsiteX5950" fmla="*/ 84966 w 3531775"/>
                <a:gd name="connsiteY5950" fmla="*/ 1685242 h 2810796"/>
                <a:gd name="connsiteX5951" fmla="*/ 84395 w 3531775"/>
                <a:gd name="connsiteY5951" fmla="*/ 1678575 h 2810796"/>
                <a:gd name="connsiteX5952" fmla="*/ 79251 w 3531775"/>
                <a:gd name="connsiteY5952" fmla="*/ 1669145 h 2810796"/>
                <a:gd name="connsiteX5953" fmla="*/ 86585 w 3531775"/>
                <a:gd name="connsiteY5953" fmla="*/ 1672193 h 2810796"/>
                <a:gd name="connsiteX5954" fmla="*/ 83728 w 3531775"/>
                <a:gd name="connsiteY5954" fmla="*/ 1664954 h 2810796"/>
                <a:gd name="connsiteX5955" fmla="*/ 90205 w 3531775"/>
                <a:gd name="connsiteY5955" fmla="*/ 1673241 h 2810796"/>
                <a:gd name="connsiteX5956" fmla="*/ 94682 w 3531775"/>
                <a:gd name="connsiteY5956" fmla="*/ 1673526 h 2810796"/>
                <a:gd name="connsiteX5957" fmla="*/ 69155 w 3531775"/>
                <a:gd name="connsiteY5957" fmla="*/ 1693720 h 2810796"/>
                <a:gd name="connsiteX5958" fmla="*/ 80489 w 3531775"/>
                <a:gd name="connsiteY5958" fmla="*/ 1708579 h 2810796"/>
                <a:gd name="connsiteX5959" fmla="*/ 81823 w 3531775"/>
                <a:gd name="connsiteY5959" fmla="*/ 1705816 h 2810796"/>
                <a:gd name="connsiteX5960" fmla="*/ 75536 w 3531775"/>
                <a:gd name="connsiteY5960" fmla="*/ 1695815 h 2810796"/>
                <a:gd name="connsiteX5961" fmla="*/ 79442 w 3531775"/>
                <a:gd name="connsiteY5961" fmla="*/ 1699339 h 2810796"/>
                <a:gd name="connsiteX5962" fmla="*/ 82966 w 3531775"/>
                <a:gd name="connsiteY5962" fmla="*/ 1701530 h 2810796"/>
                <a:gd name="connsiteX5963" fmla="*/ 86109 w 3531775"/>
                <a:gd name="connsiteY5963" fmla="*/ 1702959 h 2810796"/>
                <a:gd name="connsiteX5964" fmla="*/ 69155 w 3531775"/>
                <a:gd name="connsiteY5964" fmla="*/ 1693720 h 2810796"/>
                <a:gd name="connsiteX5965" fmla="*/ 69440 w 3531775"/>
                <a:gd name="connsiteY5965" fmla="*/ 1631140 h 2810796"/>
                <a:gd name="connsiteX5966" fmla="*/ 72203 w 3531775"/>
                <a:gd name="connsiteY5966" fmla="*/ 1636284 h 2810796"/>
                <a:gd name="connsiteX5967" fmla="*/ 71155 w 3531775"/>
                <a:gd name="connsiteY5967" fmla="*/ 1625997 h 2810796"/>
                <a:gd name="connsiteX5968" fmla="*/ 74965 w 3531775"/>
                <a:gd name="connsiteY5968" fmla="*/ 1630378 h 2810796"/>
                <a:gd name="connsiteX5969" fmla="*/ 75441 w 3531775"/>
                <a:gd name="connsiteY5969" fmla="*/ 1629521 h 2810796"/>
                <a:gd name="connsiteX5970" fmla="*/ 72584 w 3531775"/>
                <a:gd name="connsiteY5970" fmla="*/ 1621234 h 2810796"/>
                <a:gd name="connsiteX5971" fmla="*/ 75155 w 3531775"/>
                <a:gd name="connsiteY5971" fmla="*/ 1623901 h 2810796"/>
                <a:gd name="connsiteX5972" fmla="*/ 77918 w 3531775"/>
                <a:gd name="connsiteY5972" fmla="*/ 1622472 h 2810796"/>
                <a:gd name="connsiteX5973" fmla="*/ 84966 w 3531775"/>
                <a:gd name="connsiteY5973" fmla="*/ 1633141 h 2810796"/>
                <a:gd name="connsiteX5974" fmla="*/ 71631 w 3531775"/>
                <a:gd name="connsiteY5974" fmla="*/ 1607613 h 2810796"/>
                <a:gd name="connsiteX5975" fmla="*/ 69440 w 3531775"/>
                <a:gd name="connsiteY5975" fmla="*/ 1631140 h 2810796"/>
                <a:gd name="connsiteX5976" fmla="*/ 46390 w 3531775"/>
                <a:gd name="connsiteY5976" fmla="*/ 1660477 h 2810796"/>
                <a:gd name="connsiteX5977" fmla="*/ 53153 w 3531775"/>
                <a:gd name="connsiteY5977" fmla="*/ 1672669 h 2810796"/>
                <a:gd name="connsiteX5978" fmla="*/ 50867 w 3531775"/>
                <a:gd name="connsiteY5978" fmla="*/ 1663430 h 2810796"/>
                <a:gd name="connsiteX5979" fmla="*/ 55058 w 3531775"/>
                <a:gd name="connsiteY5979" fmla="*/ 1665811 h 2810796"/>
                <a:gd name="connsiteX5980" fmla="*/ 51343 w 3531775"/>
                <a:gd name="connsiteY5980" fmla="*/ 1655620 h 2810796"/>
                <a:gd name="connsiteX5981" fmla="*/ 53915 w 3531775"/>
                <a:gd name="connsiteY5981" fmla="*/ 1657525 h 2810796"/>
                <a:gd name="connsiteX5982" fmla="*/ 58487 w 3531775"/>
                <a:gd name="connsiteY5982" fmla="*/ 1665716 h 2810796"/>
                <a:gd name="connsiteX5983" fmla="*/ 56963 w 3531775"/>
                <a:gd name="connsiteY5983" fmla="*/ 1656762 h 2810796"/>
                <a:gd name="connsiteX5984" fmla="*/ 65726 w 3531775"/>
                <a:gd name="connsiteY5984" fmla="*/ 1668669 h 2810796"/>
                <a:gd name="connsiteX5985" fmla="*/ 48485 w 3531775"/>
                <a:gd name="connsiteY5985" fmla="*/ 1640284 h 2810796"/>
                <a:gd name="connsiteX5986" fmla="*/ 46390 w 3531775"/>
                <a:gd name="connsiteY5986" fmla="*/ 1660477 h 2810796"/>
                <a:gd name="connsiteX5987" fmla="*/ 42199 w 3531775"/>
                <a:gd name="connsiteY5987" fmla="*/ 1554083 h 2810796"/>
                <a:gd name="connsiteX5988" fmla="*/ 42770 w 3531775"/>
                <a:gd name="connsiteY5988" fmla="*/ 1543320 h 2810796"/>
                <a:gd name="connsiteX5989" fmla="*/ 44390 w 3531775"/>
                <a:gd name="connsiteY5989" fmla="*/ 1546463 h 2810796"/>
                <a:gd name="connsiteX5990" fmla="*/ 45247 w 3531775"/>
                <a:gd name="connsiteY5990" fmla="*/ 1554274 h 2810796"/>
                <a:gd name="connsiteX5991" fmla="*/ 46009 w 3531775"/>
                <a:gd name="connsiteY5991" fmla="*/ 1550845 h 2810796"/>
                <a:gd name="connsiteX5992" fmla="*/ 47438 w 3531775"/>
                <a:gd name="connsiteY5992" fmla="*/ 1544844 h 2810796"/>
                <a:gd name="connsiteX5993" fmla="*/ 50581 w 3531775"/>
                <a:gd name="connsiteY5993" fmla="*/ 1557988 h 2810796"/>
                <a:gd name="connsiteX5994" fmla="*/ 38865 w 3531775"/>
                <a:gd name="connsiteY5994" fmla="*/ 1534176 h 2810796"/>
                <a:gd name="connsiteX5995" fmla="*/ 37817 w 3531775"/>
                <a:gd name="connsiteY5995" fmla="*/ 1560846 h 2810796"/>
                <a:gd name="connsiteX5996" fmla="*/ 39151 w 3531775"/>
                <a:gd name="connsiteY5996" fmla="*/ 1555607 h 2810796"/>
                <a:gd name="connsiteX5997" fmla="*/ 42199 w 3531775"/>
                <a:gd name="connsiteY5997" fmla="*/ 1554083 h 2810796"/>
                <a:gd name="connsiteX5998" fmla="*/ 26387 w 3531775"/>
                <a:gd name="connsiteY5998" fmla="*/ 1582658 h 2810796"/>
                <a:gd name="connsiteX5999" fmla="*/ 27435 w 3531775"/>
                <a:gd name="connsiteY5999" fmla="*/ 1589040 h 2810796"/>
                <a:gd name="connsiteX6000" fmla="*/ 28769 w 3531775"/>
                <a:gd name="connsiteY6000" fmla="*/ 1585992 h 2810796"/>
                <a:gd name="connsiteX6001" fmla="*/ 31721 w 3531775"/>
                <a:gd name="connsiteY6001" fmla="*/ 1587706 h 2810796"/>
                <a:gd name="connsiteX6002" fmla="*/ 32102 w 3531775"/>
                <a:gd name="connsiteY6002" fmla="*/ 1578753 h 2810796"/>
                <a:gd name="connsiteX6003" fmla="*/ 33722 w 3531775"/>
                <a:gd name="connsiteY6003" fmla="*/ 1583229 h 2810796"/>
                <a:gd name="connsiteX6004" fmla="*/ 35531 w 3531775"/>
                <a:gd name="connsiteY6004" fmla="*/ 1588945 h 2810796"/>
                <a:gd name="connsiteX6005" fmla="*/ 36674 w 3531775"/>
                <a:gd name="connsiteY6005" fmla="*/ 1584944 h 2810796"/>
                <a:gd name="connsiteX6006" fmla="*/ 37436 w 3531775"/>
                <a:gd name="connsiteY6006" fmla="*/ 1593802 h 2810796"/>
                <a:gd name="connsiteX6007" fmla="*/ 40484 w 3531775"/>
                <a:gd name="connsiteY6007" fmla="*/ 1594279 h 2810796"/>
                <a:gd name="connsiteX6008" fmla="*/ 26387 w 3531775"/>
                <a:gd name="connsiteY6008" fmla="*/ 1582658 h 2810796"/>
                <a:gd name="connsiteX6009" fmla="*/ 36579 w 3531775"/>
                <a:gd name="connsiteY6009" fmla="*/ 1503791 h 2810796"/>
                <a:gd name="connsiteX6010" fmla="*/ 28578 w 3531775"/>
                <a:gd name="connsiteY6010" fmla="*/ 1526841 h 2810796"/>
                <a:gd name="connsiteX6011" fmla="*/ 31055 w 3531775"/>
                <a:gd name="connsiteY6011" fmla="*/ 1525699 h 2810796"/>
                <a:gd name="connsiteX6012" fmla="*/ 33150 w 3531775"/>
                <a:gd name="connsiteY6012" fmla="*/ 1514554 h 2810796"/>
                <a:gd name="connsiteX6013" fmla="*/ 33436 w 3531775"/>
                <a:gd name="connsiteY6013" fmla="*/ 1519507 h 2810796"/>
                <a:gd name="connsiteX6014" fmla="*/ 34388 w 3531775"/>
                <a:gd name="connsiteY6014" fmla="*/ 1523317 h 2810796"/>
                <a:gd name="connsiteX6015" fmla="*/ 35531 w 3531775"/>
                <a:gd name="connsiteY6015" fmla="*/ 1526365 h 2810796"/>
                <a:gd name="connsiteX6016" fmla="*/ 36579 w 3531775"/>
                <a:gd name="connsiteY6016" fmla="*/ 1503791 h 2810796"/>
                <a:gd name="connsiteX6017" fmla="*/ 50962 w 3531775"/>
                <a:gd name="connsiteY6017" fmla="*/ 1457404 h 2810796"/>
                <a:gd name="connsiteX6018" fmla="*/ 40389 w 3531775"/>
                <a:gd name="connsiteY6018" fmla="*/ 1470739 h 2810796"/>
                <a:gd name="connsiteX6019" fmla="*/ 41913 w 3531775"/>
                <a:gd name="connsiteY6019" fmla="*/ 1473025 h 2810796"/>
                <a:gd name="connsiteX6020" fmla="*/ 42485 w 3531775"/>
                <a:gd name="connsiteY6020" fmla="*/ 1473120 h 2810796"/>
                <a:gd name="connsiteX6021" fmla="*/ 46295 w 3531775"/>
                <a:gd name="connsiteY6021" fmla="*/ 1464358 h 2810796"/>
                <a:gd name="connsiteX6022" fmla="*/ 44294 w 3531775"/>
                <a:gd name="connsiteY6022" fmla="*/ 1475025 h 2810796"/>
                <a:gd name="connsiteX6023" fmla="*/ 44104 w 3531775"/>
                <a:gd name="connsiteY6023" fmla="*/ 1485122 h 2810796"/>
                <a:gd name="connsiteX6024" fmla="*/ 50962 w 3531775"/>
                <a:gd name="connsiteY6024" fmla="*/ 1457404 h 2810796"/>
                <a:gd name="connsiteX6025" fmla="*/ 54962 w 3531775"/>
                <a:gd name="connsiteY6025" fmla="*/ 1475311 h 2810796"/>
                <a:gd name="connsiteX6026" fmla="*/ 44866 w 3531775"/>
                <a:gd name="connsiteY6026" fmla="*/ 1513602 h 2810796"/>
                <a:gd name="connsiteX6027" fmla="*/ 47152 w 3531775"/>
                <a:gd name="connsiteY6027" fmla="*/ 1506934 h 2810796"/>
                <a:gd name="connsiteX6028" fmla="*/ 50962 w 3531775"/>
                <a:gd name="connsiteY6028" fmla="*/ 1503600 h 2810796"/>
                <a:gd name="connsiteX6029" fmla="*/ 53153 w 3531775"/>
                <a:gd name="connsiteY6029" fmla="*/ 1491408 h 2810796"/>
                <a:gd name="connsiteX6030" fmla="*/ 54581 w 3531775"/>
                <a:gd name="connsiteY6030" fmla="*/ 1494075 h 2810796"/>
                <a:gd name="connsiteX6031" fmla="*/ 58391 w 3531775"/>
                <a:gd name="connsiteY6031" fmla="*/ 1491028 h 2810796"/>
                <a:gd name="connsiteX6032" fmla="*/ 60106 w 3531775"/>
                <a:gd name="connsiteY6032" fmla="*/ 1504362 h 2810796"/>
                <a:gd name="connsiteX6033" fmla="*/ 54962 w 3531775"/>
                <a:gd name="connsiteY6033" fmla="*/ 1475311 h 2810796"/>
                <a:gd name="connsiteX6034" fmla="*/ 56201 w 3531775"/>
                <a:gd name="connsiteY6034" fmla="*/ 1449117 h 2810796"/>
                <a:gd name="connsiteX6035" fmla="*/ 61725 w 3531775"/>
                <a:gd name="connsiteY6035" fmla="*/ 1442355 h 2810796"/>
                <a:gd name="connsiteX6036" fmla="*/ 60201 w 3531775"/>
                <a:gd name="connsiteY6036" fmla="*/ 1449594 h 2810796"/>
                <a:gd name="connsiteX6037" fmla="*/ 60773 w 3531775"/>
                <a:gd name="connsiteY6037" fmla="*/ 1449784 h 2810796"/>
                <a:gd name="connsiteX6038" fmla="*/ 65726 w 3531775"/>
                <a:gd name="connsiteY6038" fmla="*/ 1439592 h 2810796"/>
                <a:gd name="connsiteX6039" fmla="*/ 63725 w 3531775"/>
                <a:gd name="connsiteY6039" fmla="*/ 1446165 h 2810796"/>
                <a:gd name="connsiteX6040" fmla="*/ 62678 w 3531775"/>
                <a:gd name="connsiteY6040" fmla="*/ 1452261 h 2810796"/>
                <a:gd name="connsiteX6041" fmla="*/ 65345 w 3531775"/>
                <a:gd name="connsiteY6041" fmla="*/ 1448927 h 2810796"/>
                <a:gd name="connsiteX6042" fmla="*/ 61820 w 3531775"/>
                <a:gd name="connsiteY6042" fmla="*/ 1464072 h 2810796"/>
                <a:gd name="connsiteX6043" fmla="*/ 71726 w 3531775"/>
                <a:gd name="connsiteY6043" fmla="*/ 1431591 h 2810796"/>
                <a:gd name="connsiteX6044" fmla="*/ 56201 w 3531775"/>
                <a:gd name="connsiteY6044" fmla="*/ 1449117 h 2810796"/>
                <a:gd name="connsiteX6045" fmla="*/ 81347 w 3531775"/>
                <a:gd name="connsiteY6045" fmla="*/ 1391110 h 2810796"/>
                <a:gd name="connsiteX6046" fmla="*/ 61154 w 3531775"/>
                <a:gd name="connsiteY6046" fmla="*/ 1421400 h 2810796"/>
                <a:gd name="connsiteX6047" fmla="*/ 64487 w 3531775"/>
                <a:gd name="connsiteY6047" fmla="*/ 1416542 h 2810796"/>
                <a:gd name="connsiteX6048" fmla="*/ 67916 w 3531775"/>
                <a:gd name="connsiteY6048" fmla="*/ 1413970 h 2810796"/>
                <a:gd name="connsiteX6049" fmla="*/ 70202 w 3531775"/>
                <a:gd name="connsiteY6049" fmla="*/ 1409970 h 2810796"/>
                <a:gd name="connsiteX6050" fmla="*/ 73155 w 3531775"/>
                <a:gd name="connsiteY6050" fmla="*/ 1406160 h 2810796"/>
                <a:gd name="connsiteX6051" fmla="*/ 70679 w 3531775"/>
                <a:gd name="connsiteY6051" fmla="*/ 1413018 h 2810796"/>
                <a:gd name="connsiteX6052" fmla="*/ 76203 w 3531775"/>
                <a:gd name="connsiteY6052" fmla="*/ 1404445 h 2810796"/>
                <a:gd name="connsiteX6053" fmla="*/ 74012 w 3531775"/>
                <a:gd name="connsiteY6053" fmla="*/ 1414161 h 2810796"/>
                <a:gd name="connsiteX6054" fmla="*/ 81347 w 3531775"/>
                <a:gd name="connsiteY6054" fmla="*/ 1391110 h 2810796"/>
                <a:gd name="connsiteX6055" fmla="*/ 82204 w 3531775"/>
                <a:gd name="connsiteY6055" fmla="*/ 1414446 h 2810796"/>
                <a:gd name="connsiteX6056" fmla="*/ 81251 w 3531775"/>
                <a:gd name="connsiteY6056" fmla="*/ 1421495 h 2810796"/>
                <a:gd name="connsiteX6057" fmla="*/ 84109 w 3531775"/>
                <a:gd name="connsiteY6057" fmla="*/ 1419304 h 2810796"/>
                <a:gd name="connsiteX6058" fmla="*/ 88967 w 3531775"/>
                <a:gd name="connsiteY6058" fmla="*/ 1410065 h 2810796"/>
                <a:gd name="connsiteX6059" fmla="*/ 87633 w 3531775"/>
                <a:gd name="connsiteY6059" fmla="*/ 1415208 h 2810796"/>
                <a:gd name="connsiteX6060" fmla="*/ 87157 w 3531775"/>
                <a:gd name="connsiteY6060" fmla="*/ 1419304 h 2810796"/>
                <a:gd name="connsiteX6061" fmla="*/ 90014 w 3531775"/>
                <a:gd name="connsiteY6061" fmla="*/ 1414637 h 2810796"/>
                <a:gd name="connsiteX6062" fmla="*/ 87633 w 3531775"/>
                <a:gd name="connsiteY6062" fmla="*/ 1426448 h 2810796"/>
                <a:gd name="connsiteX6063" fmla="*/ 82204 w 3531775"/>
                <a:gd name="connsiteY6063" fmla="*/ 1414446 h 2810796"/>
                <a:gd name="connsiteX6064" fmla="*/ 89062 w 3531775"/>
                <a:gd name="connsiteY6064" fmla="*/ 1383109 h 2810796"/>
                <a:gd name="connsiteX6065" fmla="*/ 94967 w 3531775"/>
                <a:gd name="connsiteY6065" fmla="*/ 1377204 h 2810796"/>
                <a:gd name="connsiteX6066" fmla="*/ 91919 w 3531775"/>
                <a:gd name="connsiteY6066" fmla="*/ 1383681 h 2810796"/>
                <a:gd name="connsiteX6067" fmla="*/ 92300 w 3531775"/>
                <a:gd name="connsiteY6067" fmla="*/ 1383871 h 2810796"/>
                <a:gd name="connsiteX6068" fmla="*/ 98682 w 3531775"/>
                <a:gd name="connsiteY6068" fmla="*/ 1374727 h 2810796"/>
                <a:gd name="connsiteX6069" fmla="*/ 95444 w 3531775"/>
                <a:gd name="connsiteY6069" fmla="*/ 1380633 h 2810796"/>
                <a:gd name="connsiteX6070" fmla="*/ 93062 w 3531775"/>
                <a:gd name="connsiteY6070" fmla="*/ 1386157 h 2810796"/>
                <a:gd name="connsiteX6071" fmla="*/ 89443 w 3531775"/>
                <a:gd name="connsiteY6071" fmla="*/ 1397111 h 2810796"/>
                <a:gd name="connsiteX6072" fmla="*/ 105064 w 3531775"/>
                <a:gd name="connsiteY6072" fmla="*/ 1367488 h 2810796"/>
                <a:gd name="connsiteX6073" fmla="*/ 89062 w 3531775"/>
                <a:gd name="connsiteY6073" fmla="*/ 1383109 h 2810796"/>
                <a:gd name="connsiteX6074" fmla="*/ 104492 w 3531775"/>
                <a:gd name="connsiteY6074" fmla="*/ 1351200 h 2810796"/>
                <a:gd name="connsiteX6075" fmla="*/ 99635 w 3531775"/>
                <a:gd name="connsiteY6075" fmla="*/ 1357868 h 2810796"/>
                <a:gd name="connsiteX6076" fmla="*/ 99444 w 3531775"/>
                <a:gd name="connsiteY6076" fmla="*/ 1359773 h 2810796"/>
                <a:gd name="connsiteX6077" fmla="*/ 104588 w 3531775"/>
                <a:gd name="connsiteY6077" fmla="*/ 1354249 h 2810796"/>
                <a:gd name="connsiteX6078" fmla="*/ 105826 w 3531775"/>
                <a:gd name="connsiteY6078" fmla="*/ 1353105 h 2810796"/>
                <a:gd name="connsiteX6079" fmla="*/ 99825 w 3531775"/>
                <a:gd name="connsiteY6079" fmla="*/ 1361678 h 2810796"/>
                <a:gd name="connsiteX6080" fmla="*/ 102302 w 3531775"/>
                <a:gd name="connsiteY6080" fmla="*/ 1359487 h 2810796"/>
                <a:gd name="connsiteX6081" fmla="*/ 95444 w 3531775"/>
                <a:gd name="connsiteY6081" fmla="*/ 1370155 h 2810796"/>
                <a:gd name="connsiteX6082" fmla="*/ 108398 w 3531775"/>
                <a:gd name="connsiteY6082" fmla="*/ 1352725 h 2810796"/>
                <a:gd name="connsiteX6083" fmla="*/ 105731 w 3531775"/>
                <a:gd name="connsiteY6083" fmla="*/ 1349772 h 2810796"/>
                <a:gd name="connsiteX6084" fmla="*/ 104492 w 3531775"/>
                <a:gd name="connsiteY6084" fmla="*/ 1351200 h 2810796"/>
                <a:gd name="connsiteX6085" fmla="*/ 77346 w 3531775"/>
                <a:gd name="connsiteY6085" fmla="*/ 1374727 h 2810796"/>
                <a:gd name="connsiteX6086" fmla="*/ 79346 w 3531775"/>
                <a:gd name="connsiteY6086" fmla="*/ 1375489 h 2810796"/>
                <a:gd name="connsiteX6087" fmla="*/ 99158 w 3531775"/>
                <a:gd name="connsiteY6087" fmla="*/ 1344914 h 2810796"/>
                <a:gd name="connsiteX6088" fmla="*/ 98968 w 3531775"/>
                <a:gd name="connsiteY6088" fmla="*/ 1344819 h 2810796"/>
                <a:gd name="connsiteX6089" fmla="*/ 77346 w 3531775"/>
                <a:gd name="connsiteY6089" fmla="*/ 1374727 h 2810796"/>
                <a:gd name="connsiteX6090" fmla="*/ 47723 w 3531775"/>
                <a:gd name="connsiteY6090" fmla="*/ 1419400 h 2810796"/>
                <a:gd name="connsiteX6091" fmla="*/ 50962 w 3531775"/>
                <a:gd name="connsiteY6091" fmla="*/ 1420447 h 2810796"/>
                <a:gd name="connsiteX6092" fmla="*/ 62582 w 3531775"/>
                <a:gd name="connsiteY6092" fmla="*/ 1386062 h 2810796"/>
                <a:gd name="connsiteX6093" fmla="*/ 47723 w 3531775"/>
                <a:gd name="connsiteY6093" fmla="*/ 1419400 h 2810796"/>
                <a:gd name="connsiteX6094" fmla="*/ 24197 w 3531775"/>
                <a:gd name="connsiteY6094" fmla="*/ 1470834 h 2810796"/>
                <a:gd name="connsiteX6095" fmla="*/ 27911 w 3531775"/>
                <a:gd name="connsiteY6095" fmla="*/ 1474740 h 2810796"/>
                <a:gd name="connsiteX6096" fmla="*/ 34865 w 3531775"/>
                <a:gd name="connsiteY6096" fmla="*/ 1431306 h 2810796"/>
                <a:gd name="connsiteX6097" fmla="*/ 34579 w 3531775"/>
                <a:gd name="connsiteY6097" fmla="*/ 1431211 h 2810796"/>
                <a:gd name="connsiteX6098" fmla="*/ 24197 w 3531775"/>
                <a:gd name="connsiteY6098" fmla="*/ 1470834 h 2810796"/>
                <a:gd name="connsiteX6099" fmla="*/ 2223900 w 3531775"/>
                <a:gd name="connsiteY6099" fmla="*/ 2105771 h 2810796"/>
                <a:gd name="connsiteX6100" fmla="*/ 2267620 w 3531775"/>
                <a:gd name="connsiteY6100" fmla="*/ 2103390 h 2810796"/>
                <a:gd name="connsiteX6101" fmla="*/ 2224281 w 3531775"/>
                <a:gd name="connsiteY6101" fmla="*/ 2103295 h 2810796"/>
                <a:gd name="connsiteX6102" fmla="*/ 2223900 w 3531775"/>
                <a:gd name="connsiteY6102" fmla="*/ 2105771 h 2810796"/>
                <a:gd name="connsiteX6103" fmla="*/ 2195325 w 3531775"/>
                <a:gd name="connsiteY6103" fmla="*/ 2082816 h 2810796"/>
                <a:gd name="connsiteX6104" fmla="*/ 2234092 w 3531775"/>
                <a:gd name="connsiteY6104" fmla="*/ 2072338 h 2810796"/>
                <a:gd name="connsiteX6105" fmla="*/ 2195421 w 3531775"/>
                <a:gd name="connsiteY6105" fmla="*/ 2080434 h 2810796"/>
                <a:gd name="connsiteX6106" fmla="*/ 2195325 w 3531775"/>
                <a:gd name="connsiteY6106" fmla="*/ 2082816 h 2810796"/>
                <a:gd name="connsiteX6107" fmla="*/ 2166464 w 3531775"/>
                <a:gd name="connsiteY6107" fmla="*/ 2063290 h 2810796"/>
                <a:gd name="connsiteX6108" fmla="*/ 2202564 w 3531775"/>
                <a:gd name="connsiteY6108" fmla="*/ 2048812 h 2810796"/>
                <a:gd name="connsiteX6109" fmla="*/ 2166464 w 3531775"/>
                <a:gd name="connsiteY6109" fmla="*/ 2061004 h 2810796"/>
                <a:gd name="connsiteX6110" fmla="*/ 2166464 w 3531775"/>
                <a:gd name="connsiteY6110" fmla="*/ 2063290 h 2810796"/>
                <a:gd name="connsiteX6111" fmla="*/ 2145700 w 3531775"/>
                <a:gd name="connsiteY6111" fmla="*/ 2052336 h 2810796"/>
                <a:gd name="connsiteX6112" fmla="*/ 2178561 w 3531775"/>
                <a:gd name="connsiteY6112" fmla="*/ 2033953 h 2810796"/>
                <a:gd name="connsiteX6113" fmla="*/ 2145605 w 3531775"/>
                <a:gd name="connsiteY6113" fmla="*/ 2050145 h 2810796"/>
                <a:gd name="connsiteX6114" fmla="*/ 2145700 w 3531775"/>
                <a:gd name="connsiteY6114" fmla="*/ 2052336 h 2810796"/>
                <a:gd name="connsiteX6115" fmla="*/ 2124364 w 3531775"/>
                <a:gd name="connsiteY6115" fmla="*/ 2044335 h 2810796"/>
                <a:gd name="connsiteX6116" fmla="*/ 2152463 w 3531775"/>
                <a:gd name="connsiteY6116" fmla="*/ 2021189 h 2810796"/>
                <a:gd name="connsiteX6117" fmla="*/ 2123983 w 3531775"/>
                <a:gd name="connsiteY6117" fmla="*/ 2042144 h 2810796"/>
                <a:gd name="connsiteX6118" fmla="*/ 2124364 w 3531775"/>
                <a:gd name="connsiteY6118" fmla="*/ 2044335 h 2810796"/>
                <a:gd name="connsiteX6119" fmla="*/ 2099027 w 3531775"/>
                <a:gd name="connsiteY6119" fmla="*/ 2038048 h 2810796"/>
                <a:gd name="connsiteX6120" fmla="*/ 2122554 w 3531775"/>
                <a:gd name="connsiteY6120" fmla="*/ 2011092 h 2810796"/>
                <a:gd name="connsiteX6121" fmla="*/ 2098456 w 3531775"/>
                <a:gd name="connsiteY6121" fmla="*/ 2035953 h 2810796"/>
                <a:gd name="connsiteX6122" fmla="*/ 2099027 w 3531775"/>
                <a:gd name="connsiteY6122" fmla="*/ 2038048 h 2810796"/>
                <a:gd name="connsiteX6123" fmla="*/ 2071119 w 3531775"/>
                <a:gd name="connsiteY6123" fmla="*/ 2036238 h 2810796"/>
                <a:gd name="connsiteX6124" fmla="*/ 2093503 w 3531775"/>
                <a:gd name="connsiteY6124" fmla="*/ 2008045 h 2810796"/>
                <a:gd name="connsiteX6125" fmla="*/ 2071119 w 3531775"/>
                <a:gd name="connsiteY6125" fmla="*/ 2035191 h 2810796"/>
                <a:gd name="connsiteX6126" fmla="*/ 2071119 w 3531775"/>
                <a:gd name="connsiteY6126" fmla="*/ 2036238 h 2810796"/>
                <a:gd name="connsiteX6127" fmla="*/ 2053022 w 3531775"/>
                <a:gd name="connsiteY6127" fmla="*/ 2038143 h 2810796"/>
                <a:gd name="connsiteX6128" fmla="*/ 2057022 w 3531775"/>
                <a:gd name="connsiteY6128" fmla="*/ 2037762 h 2810796"/>
                <a:gd name="connsiteX6129" fmla="*/ 2059975 w 3531775"/>
                <a:gd name="connsiteY6129" fmla="*/ 2025761 h 2810796"/>
                <a:gd name="connsiteX6130" fmla="*/ 2059880 w 3531775"/>
                <a:gd name="connsiteY6130" fmla="*/ 2006711 h 2810796"/>
                <a:gd name="connsiteX6131" fmla="*/ 2055212 w 3531775"/>
                <a:gd name="connsiteY6131" fmla="*/ 2028047 h 2810796"/>
                <a:gd name="connsiteX6132" fmla="*/ 2052641 w 3531775"/>
                <a:gd name="connsiteY6132" fmla="*/ 2037191 h 2810796"/>
                <a:gd name="connsiteX6133" fmla="*/ 2053022 w 3531775"/>
                <a:gd name="connsiteY6133" fmla="*/ 2038143 h 2810796"/>
                <a:gd name="connsiteX6134" fmla="*/ 2027876 w 3531775"/>
                <a:gd name="connsiteY6134" fmla="*/ 2046430 h 2810796"/>
                <a:gd name="connsiteX6135" fmla="*/ 2035305 w 3531775"/>
                <a:gd name="connsiteY6135" fmla="*/ 2012140 h 2810796"/>
                <a:gd name="connsiteX6136" fmla="*/ 2027495 w 3531775"/>
                <a:gd name="connsiteY6136" fmla="*/ 2045478 h 2810796"/>
                <a:gd name="connsiteX6137" fmla="*/ 2027876 w 3531775"/>
                <a:gd name="connsiteY6137" fmla="*/ 2046430 h 2810796"/>
                <a:gd name="connsiteX6138" fmla="*/ 2003873 w 3531775"/>
                <a:gd name="connsiteY6138" fmla="*/ 2060051 h 2810796"/>
                <a:gd name="connsiteX6139" fmla="*/ 2008635 w 3531775"/>
                <a:gd name="connsiteY6139" fmla="*/ 2024618 h 2810796"/>
                <a:gd name="connsiteX6140" fmla="*/ 2003301 w 3531775"/>
                <a:gd name="connsiteY6140" fmla="*/ 2059289 h 2810796"/>
                <a:gd name="connsiteX6141" fmla="*/ 2003873 w 3531775"/>
                <a:gd name="connsiteY6141" fmla="*/ 2060051 h 2810796"/>
                <a:gd name="connsiteX6142" fmla="*/ 1980155 w 3531775"/>
                <a:gd name="connsiteY6142" fmla="*/ 2045097 h 2810796"/>
                <a:gd name="connsiteX6143" fmla="*/ 1980917 w 3531775"/>
                <a:gd name="connsiteY6143" fmla="*/ 2076815 h 2810796"/>
                <a:gd name="connsiteX6144" fmla="*/ 1983108 w 3531775"/>
                <a:gd name="connsiteY6144" fmla="*/ 2077387 h 2810796"/>
                <a:gd name="connsiteX6145" fmla="*/ 1979012 w 3531775"/>
                <a:gd name="connsiteY6145" fmla="*/ 2041477 h 2810796"/>
                <a:gd name="connsiteX6146" fmla="*/ 1980155 w 3531775"/>
                <a:gd name="connsiteY6146" fmla="*/ 2045097 h 2810796"/>
                <a:gd name="connsiteX6147" fmla="*/ 1954629 w 3531775"/>
                <a:gd name="connsiteY6147" fmla="*/ 2067576 h 2810796"/>
                <a:gd name="connsiteX6148" fmla="*/ 1957010 w 3531775"/>
                <a:gd name="connsiteY6148" fmla="*/ 2100913 h 2810796"/>
                <a:gd name="connsiteX6149" fmla="*/ 1959296 w 3531775"/>
                <a:gd name="connsiteY6149" fmla="*/ 2101199 h 2810796"/>
                <a:gd name="connsiteX6150" fmla="*/ 1953104 w 3531775"/>
                <a:gd name="connsiteY6150" fmla="*/ 2063956 h 2810796"/>
                <a:gd name="connsiteX6151" fmla="*/ 1954629 w 3531775"/>
                <a:gd name="connsiteY6151" fmla="*/ 2067576 h 2810796"/>
                <a:gd name="connsiteX6152" fmla="*/ 1928435 w 3531775"/>
                <a:gd name="connsiteY6152" fmla="*/ 2097294 h 2810796"/>
                <a:gd name="connsiteX6153" fmla="*/ 1932721 w 3531775"/>
                <a:gd name="connsiteY6153" fmla="*/ 2132346 h 2810796"/>
                <a:gd name="connsiteX6154" fmla="*/ 1938626 w 3531775"/>
                <a:gd name="connsiteY6154" fmla="*/ 2125964 h 2810796"/>
                <a:gd name="connsiteX6155" fmla="*/ 1926815 w 3531775"/>
                <a:gd name="connsiteY6155" fmla="*/ 2093865 h 2810796"/>
                <a:gd name="connsiteX6156" fmla="*/ 1928435 w 3531775"/>
                <a:gd name="connsiteY6156" fmla="*/ 2097294 h 2810796"/>
                <a:gd name="connsiteX6157" fmla="*/ 1908242 w 3531775"/>
                <a:gd name="connsiteY6157" fmla="*/ 2125107 h 2810796"/>
                <a:gd name="connsiteX6158" fmla="*/ 1914242 w 3531775"/>
                <a:gd name="connsiteY6158" fmla="*/ 2160635 h 2810796"/>
                <a:gd name="connsiteX6159" fmla="*/ 1919958 w 3531775"/>
                <a:gd name="connsiteY6159" fmla="*/ 2153587 h 2810796"/>
                <a:gd name="connsiteX6160" fmla="*/ 1906337 w 3531775"/>
                <a:gd name="connsiteY6160" fmla="*/ 2121773 h 2810796"/>
                <a:gd name="connsiteX6161" fmla="*/ 1908242 w 3531775"/>
                <a:gd name="connsiteY6161" fmla="*/ 2125107 h 2810796"/>
                <a:gd name="connsiteX6162" fmla="*/ 1884905 w 3531775"/>
                <a:gd name="connsiteY6162" fmla="*/ 2161588 h 2810796"/>
                <a:gd name="connsiteX6163" fmla="*/ 1890906 w 3531775"/>
                <a:gd name="connsiteY6163" fmla="*/ 2198830 h 2810796"/>
                <a:gd name="connsiteX6164" fmla="*/ 1893383 w 3531775"/>
                <a:gd name="connsiteY6164" fmla="*/ 2198354 h 2810796"/>
                <a:gd name="connsiteX6165" fmla="*/ 1883000 w 3531775"/>
                <a:gd name="connsiteY6165" fmla="*/ 2158159 h 2810796"/>
                <a:gd name="connsiteX6166" fmla="*/ 1884905 w 3531775"/>
                <a:gd name="connsiteY6166" fmla="*/ 2161588 h 2810796"/>
                <a:gd name="connsiteX6167" fmla="*/ 1864141 w 3531775"/>
                <a:gd name="connsiteY6167" fmla="*/ 2200640 h 2810796"/>
                <a:gd name="connsiteX6168" fmla="*/ 1867570 w 3531775"/>
                <a:gd name="connsiteY6168" fmla="*/ 2241788 h 2810796"/>
                <a:gd name="connsiteX6169" fmla="*/ 1870046 w 3531775"/>
                <a:gd name="connsiteY6169" fmla="*/ 2241217 h 2810796"/>
                <a:gd name="connsiteX6170" fmla="*/ 1862426 w 3531775"/>
                <a:gd name="connsiteY6170" fmla="*/ 2196735 h 2810796"/>
                <a:gd name="connsiteX6171" fmla="*/ 1864141 w 3531775"/>
                <a:gd name="connsiteY6171" fmla="*/ 2200640 h 2810796"/>
                <a:gd name="connsiteX6172" fmla="*/ 1838709 w 3531775"/>
                <a:gd name="connsiteY6172" fmla="*/ 2244550 h 2810796"/>
                <a:gd name="connsiteX6173" fmla="*/ 1844996 w 3531775"/>
                <a:gd name="connsiteY6173" fmla="*/ 2283508 h 2810796"/>
                <a:gd name="connsiteX6174" fmla="*/ 1850996 w 3531775"/>
                <a:gd name="connsiteY6174" fmla="*/ 2274649 h 2810796"/>
                <a:gd name="connsiteX6175" fmla="*/ 1836614 w 3531775"/>
                <a:gd name="connsiteY6175" fmla="*/ 2241217 h 2810796"/>
                <a:gd name="connsiteX6176" fmla="*/ 1838709 w 3531775"/>
                <a:gd name="connsiteY6176" fmla="*/ 2244550 h 2810796"/>
                <a:gd name="connsiteX6177" fmla="*/ 1814992 w 3531775"/>
                <a:gd name="connsiteY6177" fmla="*/ 2288556 h 2810796"/>
                <a:gd name="connsiteX6178" fmla="*/ 1819278 w 3531775"/>
                <a:gd name="connsiteY6178" fmla="*/ 2329609 h 2810796"/>
                <a:gd name="connsiteX6179" fmla="*/ 1821850 w 3531775"/>
                <a:gd name="connsiteY6179" fmla="*/ 2328751 h 2810796"/>
                <a:gd name="connsiteX6180" fmla="*/ 1813087 w 3531775"/>
                <a:gd name="connsiteY6180" fmla="*/ 2285032 h 2810796"/>
                <a:gd name="connsiteX6181" fmla="*/ 1814992 w 3531775"/>
                <a:gd name="connsiteY6181" fmla="*/ 2288556 h 2810796"/>
                <a:gd name="connsiteX6182" fmla="*/ 1795370 w 3531775"/>
                <a:gd name="connsiteY6182" fmla="*/ 2361517 h 2810796"/>
                <a:gd name="connsiteX6183" fmla="*/ 1790608 w 3531775"/>
                <a:gd name="connsiteY6183" fmla="*/ 2379139 h 2810796"/>
                <a:gd name="connsiteX6184" fmla="*/ 1793180 w 3531775"/>
                <a:gd name="connsiteY6184" fmla="*/ 2378472 h 2810796"/>
                <a:gd name="connsiteX6185" fmla="*/ 1790322 w 3531775"/>
                <a:gd name="connsiteY6185" fmla="*/ 2329323 h 2810796"/>
                <a:gd name="connsiteX6186" fmla="*/ 1795370 w 3531775"/>
                <a:gd name="connsiteY6186" fmla="*/ 2361517 h 2810796"/>
                <a:gd name="connsiteX6187" fmla="*/ 1760699 w 3531775"/>
                <a:gd name="connsiteY6187" fmla="*/ 2382377 h 2810796"/>
                <a:gd name="connsiteX6188" fmla="*/ 1759842 w 3531775"/>
                <a:gd name="connsiteY6188" fmla="*/ 2425811 h 2810796"/>
                <a:gd name="connsiteX6189" fmla="*/ 1767748 w 3531775"/>
                <a:gd name="connsiteY6189" fmla="*/ 2416096 h 2810796"/>
                <a:gd name="connsiteX6190" fmla="*/ 1758985 w 3531775"/>
                <a:gd name="connsiteY6190" fmla="*/ 2378758 h 2810796"/>
                <a:gd name="connsiteX6191" fmla="*/ 1760699 w 3531775"/>
                <a:gd name="connsiteY6191" fmla="*/ 2382377 h 2810796"/>
                <a:gd name="connsiteX6192" fmla="*/ 1723552 w 3531775"/>
                <a:gd name="connsiteY6192" fmla="*/ 2473817 h 2810796"/>
                <a:gd name="connsiteX6193" fmla="*/ 1726981 w 3531775"/>
                <a:gd name="connsiteY6193" fmla="*/ 2425430 h 2810796"/>
                <a:gd name="connsiteX6194" fmla="*/ 1722790 w 3531775"/>
                <a:gd name="connsiteY6194" fmla="*/ 2473245 h 2810796"/>
                <a:gd name="connsiteX6195" fmla="*/ 1723552 w 3531775"/>
                <a:gd name="connsiteY6195" fmla="*/ 2473817 h 2810796"/>
                <a:gd name="connsiteX6196" fmla="*/ 1688881 w 3531775"/>
                <a:gd name="connsiteY6196" fmla="*/ 2511726 h 2810796"/>
                <a:gd name="connsiteX6197" fmla="*/ 1699930 w 3531775"/>
                <a:gd name="connsiteY6197" fmla="*/ 2459720 h 2810796"/>
                <a:gd name="connsiteX6198" fmla="*/ 1688214 w 3531775"/>
                <a:gd name="connsiteY6198" fmla="*/ 2511155 h 2810796"/>
                <a:gd name="connsiteX6199" fmla="*/ 1688881 w 3531775"/>
                <a:gd name="connsiteY6199" fmla="*/ 2511726 h 2810796"/>
                <a:gd name="connsiteX6200" fmla="*/ 1645923 w 3531775"/>
                <a:gd name="connsiteY6200" fmla="*/ 2549255 h 2810796"/>
                <a:gd name="connsiteX6201" fmla="*/ 1662973 w 3531775"/>
                <a:gd name="connsiteY6201" fmla="*/ 2499249 h 2810796"/>
                <a:gd name="connsiteX6202" fmla="*/ 1645256 w 3531775"/>
                <a:gd name="connsiteY6202" fmla="*/ 2548588 h 2810796"/>
                <a:gd name="connsiteX6203" fmla="*/ 1645923 w 3531775"/>
                <a:gd name="connsiteY6203" fmla="*/ 2549255 h 2810796"/>
                <a:gd name="connsiteX6204" fmla="*/ 1585154 w 3531775"/>
                <a:gd name="connsiteY6204" fmla="*/ 2587260 h 2810796"/>
                <a:gd name="connsiteX6205" fmla="*/ 1605251 w 3531775"/>
                <a:gd name="connsiteY6205" fmla="*/ 2575163 h 2810796"/>
                <a:gd name="connsiteX6206" fmla="*/ 1612205 w 3531775"/>
                <a:gd name="connsiteY6206" fmla="*/ 2539825 h 2810796"/>
                <a:gd name="connsiteX6207" fmla="*/ 1584582 w 3531775"/>
                <a:gd name="connsiteY6207" fmla="*/ 2586498 h 2810796"/>
                <a:gd name="connsiteX6208" fmla="*/ 1585154 w 3531775"/>
                <a:gd name="connsiteY6208" fmla="*/ 2587260 h 2810796"/>
                <a:gd name="connsiteX6209" fmla="*/ 1515907 w 3531775"/>
                <a:gd name="connsiteY6209" fmla="*/ 2616120 h 2810796"/>
                <a:gd name="connsiteX6210" fmla="*/ 1557817 w 3531775"/>
                <a:gd name="connsiteY6210" fmla="*/ 2572591 h 2810796"/>
                <a:gd name="connsiteX6211" fmla="*/ 1515621 w 3531775"/>
                <a:gd name="connsiteY6211" fmla="*/ 2615168 h 2810796"/>
                <a:gd name="connsiteX6212" fmla="*/ 1515907 w 3531775"/>
                <a:gd name="connsiteY6212" fmla="*/ 2616120 h 2810796"/>
                <a:gd name="connsiteX6213" fmla="*/ 1446946 w 3531775"/>
                <a:gd name="connsiteY6213" fmla="*/ 2630122 h 2810796"/>
                <a:gd name="connsiteX6214" fmla="*/ 1489237 w 3531775"/>
                <a:gd name="connsiteY6214" fmla="*/ 2595451 h 2810796"/>
                <a:gd name="connsiteX6215" fmla="*/ 1446755 w 3531775"/>
                <a:gd name="connsiteY6215" fmla="*/ 2629265 h 2810796"/>
                <a:gd name="connsiteX6216" fmla="*/ 1446946 w 3531775"/>
                <a:gd name="connsiteY6216" fmla="*/ 2630122 h 2810796"/>
                <a:gd name="connsiteX6217" fmla="*/ 1373032 w 3531775"/>
                <a:gd name="connsiteY6217" fmla="*/ 2631456 h 2810796"/>
                <a:gd name="connsiteX6218" fmla="*/ 1421800 w 3531775"/>
                <a:gd name="connsiteY6218" fmla="*/ 2605357 h 2810796"/>
                <a:gd name="connsiteX6219" fmla="*/ 1370651 w 3531775"/>
                <a:gd name="connsiteY6219" fmla="*/ 2629456 h 2810796"/>
                <a:gd name="connsiteX6220" fmla="*/ 1373032 w 3531775"/>
                <a:gd name="connsiteY6220" fmla="*/ 2631456 h 2810796"/>
                <a:gd name="connsiteX6221" fmla="*/ 1294165 w 3531775"/>
                <a:gd name="connsiteY6221" fmla="*/ 2615549 h 2810796"/>
                <a:gd name="connsiteX6222" fmla="*/ 1354649 w 3531775"/>
                <a:gd name="connsiteY6222" fmla="*/ 2603548 h 2810796"/>
                <a:gd name="connsiteX6223" fmla="*/ 1292260 w 3531775"/>
                <a:gd name="connsiteY6223" fmla="*/ 2613073 h 2810796"/>
                <a:gd name="connsiteX6224" fmla="*/ 1294165 w 3531775"/>
                <a:gd name="connsiteY6224" fmla="*/ 2615549 h 2810796"/>
                <a:gd name="connsiteX6225" fmla="*/ 1226156 w 3531775"/>
                <a:gd name="connsiteY6225" fmla="*/ 2583831 h 2810796"/>
                <a:gd name="connsiteX6226" fmla="*/ 1281211 w 3531775"/>
                <a:gd name="connsiteY6226" fmla="*/ 2581640 h 2810796"/>
                <a:gd name="connsiteX6227" fmla="*/ 1224728 w 3531775"/>
                <a:gd name="connsiteY6227" fmla="*/ 2580973 h 2810796"/>
                <a:gd name="connsiteX6228" fmla="*/ 1226156 w 3531775"/>
                <a:gd name="connsiteY6228" fmla="*/ 2583831 h 2810796"/>
                <a:gd name="connsiteX6229" fmla="*/ 1164053 w 3531775"/>
                <a:gd name="connsiteY6229" fmla="*/ 2534872 h 2810796"/>
                <a:gd name="connsiteX6230" fmla="*/ 1218822 w 3531775"/>
                <a:gd name="connsiteY6230" fmla="*/ 2546683 h 2810796"/>
                <a:gd name="connsiteX6231" fmla="*/ 1163387 w 3531775"/>
                <a:gd name="connsiteY6231" fmla="*/ 2531824 h 2810796"/>
                <a:gd name="connsiteX6232" fmla="*/ 1164053 w 3531775"/>
                <a:gd name="connsiteY6232" fmla="*/ 2534872 h 2810796"/>
                <a:gd name="connsiteX6233" fmla="*/ 1198343 w 3531775"/>
                <a:gd name="connsiteY6233" fmla="*/ 1695148 h 2810796"/>
                <a:gd name="connsiteX6234" fmla="*/ 1201296 w 3531775"/>
                <a:gd name="connsiteY6234" fmla="*/ 1694672 h 2810796"/>
                <a:gd name="connsiteX6235" fmla="*/ 1178627 w 3531775"/>
                <a:gd name="connsiteY6235" fmla="*/ 1671526 h 2810796"/>
                <a:gd name="connsiteX6236" fmla="*/ 1177293 w 3531775"/>
                <a:gd name="connsiteY6236" fmla="*/ 1672955 h 2810796"/>
                <a:gd name="connsiteX6237" fmla="*/ 1198343 w 3531775"/>
                <a:gd name="connsiteY6237" fmla="*/ 1695148 h 2810796"/>
                <a:gd name="connsiteX6238" fmla="*/ 1193200 w 3531775"/>
                <a:gd name="connsiteY6238" fmla="*/ 1735915 h 2810796"/>
                <a:gd name="connsiteX6239" fmla="*/ 1196248 w 3531775"/>
                <a:gd name="connsiteY6239" fmla="*/ 1736391 h 2810796"/>
                <a:gd name="connsiteX6240" fmla="*/ 1178627 w 3531775"/>
                <a:gd name="connsiteY6240" fmla="*/ 1704007 h 2810796"/>
                <a:gd name="connsiteX6241" fmla="*/ 1177007 w 3531775"/>
                <a:gd name="connsiteY6241" fmla="*/ 1704959 h 2810796"/>
                <a:gd name="connsiteX6242" fmla="*/ 1193200 w 3531775"/>
                <a:gd name="connsiteY6242" fmla="*/ 1735915 h 2810796"/>
                <a:gd name="connsiteX6243" fmla="*/ 1114333 w 3531775"/>
                <a:gd name="connsiteY6243" fmla="*/ 2472865 h 2810796"/>
                <a:gd name="connsiteX6244" fmla="*/ 1163863 w 3531775"/>
                <a:gd name="connsiteY6244" fmla="*/ 2495915 h 2810796"/>
                <a:gd name="connsiteX6245" fmla="*/ 1114428 w 3531775"/>
                <a:gd name="connsiteY6245" fmla="*/ 2469912 h 2810796"/>
                <a:gd name="connsiteX6246" fmla="*/ 1114333 w 3531775"/>
                <a:gd name="connsiteY6246" fmla="*/ 2472865 h 2810796"/>
                <a:gd name="connsiteX6247" fmla="*/ 1086520 w 3531775"/>
                <a:gd name="connsiteY6247" fmla="*/ 2420477 h 2810796"/>
                <a:gd name="connsiteX6248" fmla="*/ 1130049 w 3531775"/>
                <a:gd name="connsiteY6248" fmla="*/ 2448290 h 2810796"/>
                <a:gd name="connsiteX6249" fmla="*/ 1087091 w 3531775"/>
                <a:gd name="connsiteY6249" fmla="*/ 2417620 h 2810796"/>
                <a:gd name="connsiteX6250" fmla="*/ 1086520 w 3531775"/>
                <a:gd name="connsiteY6250" fmla="*/ 2420477 h 2810796"/>
                <a:gd name="connsiteX6251" fmla="*/ 1064612 w 3531775"/>
                <a:gd name="connsiteY6251" fmla="*/ 2354374 h 2810796"/>
                <a:gd name="connsiteX6252" fmla="*/ 1102046 w 3531775"/>
                <a:gd name="connsiteY6252" fmla="*/ 2388378 h 2810796"/>
                <a:gd name="connsiteX6253" fmla="*/ 1065660 w 3531775"/>
                <a:gd name="connsiteY6253" fmla="*/ 2351802 h 2810796"/>
                <a:gd name="connsiteX6254" fmla="*/ 1064612 w 3531775"/>
                <a:gd name="connsiteY6254" fmla="*/ 2354374 h 2810796"/>
                <a:gd name="connsiteX6255" fmla="*/ 1052039 w 3531775"/>
                <a:gd name="connsiteY6255" fmla="*/ 2287508 h 2810796"/>
                <a:gd name="connsiteX6256" fmla="*/ 1084234 w 3531775"/>
                <a:gd name="connsiteY6256" fmla="*/ 2330656 h 2810796"/>
                <a:gd name="connsiteX6257" fmla="*/ 1053563 w 3531775"/>
                <a:gd name="connsiteY6257" fmla="*/ 2285222 h 2810796"/>
                <a:gd name="connsiteX6258" fmla="*/ 1052039 w 3531775"/>
                <a:gd name="connsiteY6258" fmla="*/ 2287508 h 2810796"/>
                <a:gd name="connsiteX6259" fmla="*/ 1051087 w 3531775"/>
                <a:gd name="connsiteY6259" fmla="*/ 2225024 h 2810796"/>
                <a:gd name="connsiteX6260" fmla="*/ 1050896 w 3531775"/>
                <a:gd name="connsiteY6260" fmla="*/ 2223500 h 2810796"/>
                <a:gd name="connsiteX6261" fmla="*/ 1049277 w 3531775"/>
                <a:gd name="connsiteY6261" fmla="*/ 2225881 h 2810796"/>
                <a:gd name="connsiteX6262" fmla="*/ 1076138 w 3531775"/>
                <a:gd name="connsiteY6262" fmla="*/ 2264934 h 2810796"/>
                <a:gd name="connsiteX6263" fmla="*/ 1051087 w 3531775"/>
                <a:gd name="connsiteY6263" fmla="*/ 2225024 h 2810796"/>
                <a:gd name="connsiteX6264" fmla="*/ 1056992 w 3531775"/>
                <a:gd name="connsiteY6264" fmla="*/ 2172922 h 2810796"/>
                <a:gd name="connsiteX6265" fmla="*/ 1055754 w 3531775"/>
                <a:gd name="connsiteY6265" fmla="*/ 2160730 h 2810796"/>
                <a:gd name="connsiteX6266" fmla="*/ 1053849 w 3531775"/>
                <a:gd name="connsiteY6266" fmla="*/ 2162730 h 2810796"/>
                <a:gd name="connsiteX6267" fmla="*/ 1075661 w 3531775"/>
                <a:gd name="connsiteY6267" fmla="*/ 2204641 h 2810796"/>
                <a:gd name="connsiteX6268" fmla="*/ 1056992 w 3531775"/>
                <a:gd name="connsiteY6268" fmla="*/ 2172922 h 2810796"/>
                <a:gd name="connsiteX6269" fmla="*/ 1065851 w 3531775"/>
                <a:gd name="connsiteY6269" fmla="*/ 2101009 h 2810796"/>
                <a:gd name="connsiteX6270" fmla="*/ 1066041 w 3531775"/>
                <a:gd name="connsiteY6270" fmla="*/ 2099580 h 2810796"/>
                <a:gd name="connsiteX6271" fmla="*/ 1064041 w 3531775"/>
                <a:gd name="connsiteY6271" fmla="*/ 2101104 h 2810796"/>
                <a:gd name="connsiteX6272" fmla="*/ 1080043 w 3531775"/>
                <a:gd name="connsiteY6272" fmla="*/ 2148348 h 2810796"/>
                <a:gd name="connsiteX6273" fmla="*/ 1065851 w 3531775"/>
                <a:gd name="connsiteY6273" fmla="*/ 2101009 h 2810796"/>
                <a:gd name="connsiteX6274" fmla="*/ 1086520 w 3531775"/>
                <a:gd name="connsiteY6274" fmla="*/ 2080530 h 2810796"/>
                <a:gd name="connsiteX6275" fmla="*/ 1079376 w 3531775"/>
                <a:gd name="connsiteY6275" fmla="*/ 2046907 h 2810796"/>
                <a:gd name="connsiteX6276" fmla="*/ 1077281 w 3531775"/>
                <a:gd name="connsiteY6276" fmla="*/ 2048526 h 2810796"/>
                <a:gd name="connsiteX6277" fmla="*/ 1092806 w 3531775"/>
                <a:gd name="connsiteY6277" fmla="*/ 2089007 h 2810796"/>
                <a:gd name="connsiteX6278" fmla="*/ 1086520 w 3531775"/>
                <a:gd name="connsiteY6278" fmla="*/ 2080530 h 2810796"/>
                <a:gd name="connsiteX6279" fmla="*/ 1095664 w 3531775"/>
                <a:gd name="connsiteY6279" fmla="*/ 1995567 h 2810796"/>
                <a:gd name="connsiteX6280" fmla="*/ 1095854 w 3531775"/>
                <a:gd name="connsiteY6280" fmla="*/ 1994329 h 2810796"/>
                <a:gd name="connsiteX6281" fmla="*/ 1093759 w 3531775"/>
                <a:gd name="connsiteY6281" fmla="*/ 1995662 h 2810796"/>
                <a:gd name="connsiteX6282" fmla="*/ 1106999 w 3531775"/>
                <a:gd name="connsiteY6282" fmla="*/ 2036620 h 2810796"/>
                <a:gd name="connsiteX6283" fmla="*/ 1095664 w 3531775"/>
                <a:gd name="connsiteY6283" fmla="*/ 1995567 h 2810796"/>
                <a:gd name="connsiteX6284" fmla="*/ 1108427 w 3531775"/>
                <a:gd name="connsiteY6284" fmla="*/ 1957848 h 2810796"/>
                <a:gd name="connsiteX6285" fmla="*/ 1108618 w 3531775"/>
                <a:gd name="connsiteY6285" fmla="*/ 1956609 h 2810796"/>
                <a:gd name="connsiteX6286" fmla="*/ 1106522 w 3531775"/>
                <a:gd name="connsiteY6286" fmla="*/ 1957848 h 2810796"/>
                <a:gd name="connsiteX6287" fmla="*/ 1119000 w 3531775"/>
                <a:gd name="connsiteY6287" fmla="*/ 1998043 h 2810796"/>
                <a:gd name="connsiteX6288" fmla="*/ 1108427 w 3531775"/>
                <a:gd name="connsiteY6288" fmla="*/ 1957848 h 2810796"/>
                <a:gd name="connsiteX6289" fmla="*/ 1130811 w 3531775"/>
                <a:gd name="connsiteY6289" fmla="*/ 1954038 h 2810796"/>
                <a:gd name="connsiteX6290" fmla="*/ 1122143 w 3531775"/>
                <a:gd name="connsiteY6290" fmla="*/ 1917557 h 2810796"/>
                <a:gd name="connsiteX6291" fmla="*/ 1120048 w 3531775"/>
                <a:gd name="connsiteY6291" fmla="*/ 1918795 h 2810796"/>
                <a:gd name="connsiteX6292" fmla="*/ 1132811 w 3531775"/>
                <a:gd name="connsiteY6292" fmla="*/ 1956895 h 2810796"/>
                <a:gd name="connsiteX6293" fmla="*/ 1130811 w 3531775"/>
                <a:gd name="connsiteY6293" fmla="*/ 1954038 h 2810796"/>
                <a:gd name="connsiteX6294" fmla="*/ 1140527 w 3531775"/>
                <a:gd name="connsiteY6294" fmla="*/ 1893935 h 2810796"/>
                <a:gd name="connsiteX6295" fmla="*/ 1138717 w 3531775"/>
                <a:gd name="connsiteY6295" fmla="*/ 1871266 h 2810796"/>
                <a:gd name="connsiteX6296" fmla="*/ 1136717 w 3531775"/>
                <a:gd name="connsiteY6296" fmla="*/ 1872408 h 2810796"/>
                <a:gd name="connsiteX6297" fmla="*/ 1149290 w 3531775"/>
                <a:gd name="connsiteY6297" fmla="*/ 1910223 h 2810796"/>
                <a:gd name="connsiteX6298" fmla="*/ 1140527 w 3531775"/>
                <a:gd name="connsiteY6298" fmla="*/ 1893935 h 2810796"/>
                <a:gd name="connsiteX6299" fmla="*/ 1155671 w 3531775"/>
                <a:gd name="connsiteY6299" fmla="*/ 1850787 h 2810796"/>
                <a:gd name="connsiteX6300" fmla="*/ 1153290 w 3531775"/>
                <a:gd name="connsiteY6300" fmla="*/ 1825450 h 2810796"/>
                <a:gd name="connsiteX6301" fmla="*/ 1151290 w 3531775"/>
                <a:gd name="connsiteY6301" fmla="*/ 1826498 h 2810796"/>
                <a:gd name="connsiteX6302" fmla="*/ 1162910 w 3531775"/>
                <a:gd name="connsiteY6302" fmla="*/ 1866408 h 2810796"/>
                <a:gd name="connsiteX6303" fmla="*/ 1155671 w 3531775"/>
                <a:gd name="connsiteY6303" fmla="*/ 1850787 h 2810796"/>
                <a:gd name="connsiteX6304" fmla="*/ 1167197 w 3531775"/>
                <a:gd name="connsiteY6304" fmla="*/ 1801162 h 2810796"/>
                <a:gd name="connsiteX6305" fmla="*/ 1164815 w 3531775"/>
                <a:gd name="connsiteY6305" fmla="*/ 1784969 h 2810796"/>
                <a:gd name="connsiteX6306" fmla="*/ 1161672 w 3531775"/>
                <a:gd name="connsiteY6306" fmla="*/ 1793541 h 2810796"/>
                <a:gd name="connsiteX6307" fmla="*/ 1178912 w 3531775"/>
                <a:gd name="connsiteY6307" fmla="*/ 1819259 h 2810796"/>
                <a:gd name="connsiteX6308" fmla="*/ 1167197 w 3531775"/>
                <a:gd name="connsiteY6308" fmla="*/ 1801162 h 2810796"/>
                <a:gd name="connsiteX6309" fmla="*/ 1173102 w 3531775"/>
                <a:gd name="connsiteY6309" fmla="*/ 1743821 h 2810796"/>
                <a:gd name="connsiteX6310" fmla="*/ 1189961 w 3531775"/>
                <a:gd name="connsiteY6310" fmla="*/ 1776682 h 2810796"/>
                <a:gd name="connsiteX6311" fmla="*/ 1173864 w 3531775"/>
                <a:gd name="connsiteY6311" fmla="*/ 1743916 h 2810796"/>
                <a:gd name="connsiteX6312" fmla="*/ 1173102 w 3531775"/>
                <a:gd name="connsiteY6312" fmla="*/ 1743821 h 2810796"/>
                <a:gd name="connsiteX6313" fmla="*/ 1172626 w 3531775"/>
                <a:gd name="connsiteY6313" fmla="*/ 1638284 h 2810796"/>
                <a:gd name="connsiteX6314" fmla="*/ 1199391 w 3531775"/>
                <a:gd name="connsiteY6314" fmla="*/ 1657525 h 2810796"/>
                <a:gd name="connsiteX6315" fmla="*/ 1173864 w 3531775"/>
                <a:gd name="connsiteY6315" fmla="*/ 1636760 h 2810796"/>
                <a:gd name="connsiteX6316" fmla="*/ 1172626 w 3531775"/>
                <a:gd name="connsiteY6316" fmla="*/ 1638284 h 2810796"/>
                <a:gd name="connsiteX6317" fmla="*/ 1162434 w 3531775"/>
                <a:gd name="connsiteY6317" fmla="*/ 1604280 h 2810796"/>
                <a:gd name="connsiteX6318" fmla="*/ 1191390 w 3531775"/>
                <a:gd name="connsiteY6318" fmla="*/ 1618758 h 2810796"/>
                <a:gd name="connsiteX6319" fmla="*/ 1163387 w 3531775"/>
                <a:gd name="connsiteY6319" fmla="*/ 1602661 h 2810796"/>
                <a:gd name="connsiteX6320" fmla="*/ 1162434 w 3531775"/>
                <a:gd name="connsiteY6320" fmla="*/ 1604280 h 2810796"/>
                <a:gd name="connsiteX6321" fmla="*/ 1151195 w 3531775"/>
                <a:gd name="connsiteY6321" fmla="*/ 1580753 h 2810796"/>
                <a:gd name="connsiteX6322" fmla="*/ 1181008 w 3531775"/>
                <a:gd name="connsiteY6322" fmla="*/ 1589516 h 2810796"/>
                <a:gd name="connsiteX6323" fmla="*/ 1151861 w 3531775"/>
                <a:gd name="connsiteY6323" fmla="*/ 1579038 h 2810796"/>
                <a:gd name="connsiteX6324" fmla="*/ 1151195 w 3531775"/>
                <a:gd name="connsiteY6324" fmla="*/ 1580753 h 2810796"/>
                <a:gd name="connsiteX6325" fmla="*/ 1134812 w 3531775"/>
                <a:gd name="connsiteY6325" fmla="*/ 1556274 h 2810796"/>
                <a:gd name="connsiteX6326" fmla="*/ 1164625 w 3531775"/>
                <a:gd name="connsiteY6326" fmla="*/ 1558750 h 2810796"/>
                <a:gd name="connsiteX6327" fmla="*/ 1135193 w 3531775"/>
                <a:gd name="connsiteY6327" fmla="*/ 1554654 h 2810796"/>
                <a:gd name="connsiteX6328" fmla="*/ 1134812 w 3531775"/>
                <a:gd name="connsiteY6328" fmla="*/ 1556274 h 2810796"/>
                <a:gd name="connsiteX6329" fmla="*/ 1115666 w 3531775"/>
                <a:gd name="connsiteY6329" fmla="*/ 1538748 h 2810796"/>
                <a:gd name="connsiteX6330" fmla="*/ 1144527 w 3531775"/>
                <a:gd name="connsiteY6330" fmla="*/ 1535319 h 2810796"/>
                <a:gd name="connsiteX6331" fmla="*/ 1115857 w 3531775"/>
                <a:gd name="connsiteY6331" fmla="*/ 1537129 h 2810796"/>
                <a:gd name="connsiteX6332" fmla="*/ 1115666 w 3531775"/>
                <a:gd name="connsiteY6332" fmla="*/ 1538748 h 2810796"/>
                <a:gd name="connsiteX6333" fmla="*/ 1097188 w 3531775"/>
                <a:gd name="connsiteY6333" fmla="*/ 1528556 h 2810796"/>
                <a:gd name="connsiteX6334" fmla="*/ 1120524 w 3531775"/>
                <a:gd name="connsiteY6334" fmla="*/ 1515126 h 2810796"/>
                <a:gd name="connsiteX6335" fmla="*/ 1096902 w 3531775"/>
                <a:gd name="connsiteY6335" fmla="*/ 1526937 h 2810796"/>
                <a:gd name="connsiteX6336" fmla="*/ 1097188 w 3531775"/>
                <a:gd name="connsiteY6336" fmla="*/ 1528556 h 2810796"/>
                <a:gd name="connsiteX6337" fmla="*/ 1075661 w 3531775"/>
                <a:gd name="connsiteY6337" fmla="*/ 1524079 h 2810796"/>
                <a:gd name="connsiteX6338" fmla="*/ 1085853 w 3531775"/>
                <a:gd name="connsiteY6338" fmla="*/ 1524460 h 2810796"/>
                <a:gd name="connsiteX6339" fmla="*/ 1094140 w 3531775"/>
                <a:gd name="connsiteY6339" fmla="*/ 1518650 h 2810796"/>
                <a:gd name="connsiteX6340" fmla="*/ 1097378 w 3531775"/>
                <a:gd name="connsiteY6340" fmla="*/ 1505220 h 2810796"/>
                <a:gd name="connsiteX6341" fmla="*/ 1075566 w 3531775"/>
                <a:gd name="connsiteY6341" fmla="*/ 1523317 h 2810796"/>
                <a:gd name="connsiteX6342" fmla="*/ 1075661 w 3531775"/>
                <a:gd name="connsiteY6342" fmla="*/ 1524079 h 2810796"/>
                <a:gd name="connsiteX6343" fmla="*/ 1043276 w 3531775"/>
                <a:gd name="connsiteY6343" fmla="*/ 1525603 h 2810796"/>
                <a:gd name="connsiteX6344" fmla="*/ 1067470 w 3531775"/>
                <a:gd name="connsiteY6344" fmla="*/ 1503886 h 2810796"/>
                <a:gd name="connsiteX6345" fmla="*/ 1043181 w 3531775"/>
                <a:gd name="connsiteY6345" fmla="*/ 1524937 h 2810796"/>
                <a:gd name="connsiteX6346" fmla="*/ 1043276 w 3531775"/>
                <a:gd name="connsiteY6346" fmla="*/ 1525603 h 2810796"/>
                <a:gd name="connsiteX6347" fmla="*/ 1012130 w 3531775"/>
                <a:gd name="connsiteY6347" fmla="*/ 1532366 h 2810796"/>
                <a:gd name="connsiteX6348" fmla="*/ 1029751 w 3531775"/>
                <a:gd name="connsiteY6348" fmla="*/ 1506363 h 2810796"/>
                <a:gd name="connsiteX6349" fmla="*/ 1011844 w 3531775"/>
                <a:gd name="connsiteY6349" fmla="*/ 1531699 h 2810796"/>
                <a:gd name="connsiteX6350" fmla="*/ 1012130 w 3531775"/>
                <a:gd name="connsiteY6350" fmla="*/ 1532366 h 2810796"/>
                <a:gd name="connsiteX6351" fmla="*/ 977363 w 3531775"/>
                <a:gd name="connsiteY6351" fmla="*/ 1545320 h 2810796"/>
                <a:gd name="connsiteX6352" fmla="*/ 994032 w 3531775"/>
                <a:gd name="connsiteY6352" fmla="*/ 1516174 h 2810796"/>
                <a:gd name="connsiteX6353" fmla="*/ 976982 w 3531775"/>
                <a:gd name="connsiteY6353" fmla="*/ 1544653 h 2810796"/>
                <a:gd name="connsiteX6354" fmla="*/ 977363 w 3531775"/>
                <a:gd name="connsiteY6354" fmla="*/ 1545320 h 2810796"/>
                <a:gd name="connsiteX6355" fmla="*/ 950312 w 3531775"/>
                <a:gd name="connsiteY6355" fmla="*/ 1559036 h 2810796"/>
                <a:gd name="connsiteX6356" fmla="*/ 965933 w 3531775"/>
                <a:gd name="connsiteY6356" fmla="*/ 1527984 h 2810796"/>
                <a:gd name="connsiteX6357" fmla="*/ 949931 w 3531775"/>
                <a:gd name="connsiteY6357" fmla="*/ 1558465 h 2810796"/>
                <a:gd name="connsiteX6358" fmla="*/ 950312 w 3531775"/>
                <a:gd name="connsiteY6358" fmla="*/ 1559036 h 2810796"/>
                <a:gd name="connsiteX6359" fmla="*/ 920785 w 3531775"/>
                <a:gd name="connsiteY6359" fmla="*/ 1577133 h 2810796"/>
                <a:gd name="connsiteX6360" fmla="*/ 934501 w 3531775"/>
                <a:gd name="connsiteY6360" fmla="*/ 1544653 h 2810796"/>
                <a:gd name="connsiteX6361" fmla="*/ 920309 w 3531775"/>
                <a:gd name="connsiteY6361" fmla="*/ 1576657 h 2810796"/>
                <a:gd name="connsiteX6362" fmla="*/ 920785 w 3531775"/>
                <a:gd name="connsiteY6362" fmla="*/ 1577133 h 2810796"/>
                <a:gd name="connsiteX6363" fmla="*/ 883256 w 3531775"/>
                <a:gd name="connsiteY6363" fmla="*/ 1602470 h 2810796"/>
                <a:gd name="connsiteX6364" fmla="*/ 897449 w 3531775"/>
                <a:gd name="connsiteY6364" fmla="*/ 1568085 h 2810796"/>
                <a:gd name="connsiteX6365" fmla="*/ 882875 w 3531775"/>
                <a:gd name="connsiteY6365" fmla="*/ 1601994 h 2810796"/>
                <a:gd name="connsiteX6366" fmla="*/ 883256 w 3531775"/>
                <a:gd name="connsiteY6366" fmla="*/ 1602470 h 2810796"/>
                <a:gd name="connsiteX6367" fmla="*/ 844204 w 3531775"/>
                <a:gd name="connsiteY6367" fmla="*/ 1632093 h 2810796"/>
                <a:gd name="connsiteX6368" fmla="*/ 862111 w 3531775"/>
                <a:gd name="connsiteY6368" fmla="*/ 1594564 h 2810796"/>
                <a:gd name="connsiteX6369" fmla="*/ 843728 w 3531775"/>
                <a:gd name="connsiteY6369" fmla="*/ 1631521 h 2810796"/>
                <a:gd name="connsiteX6370" fmla="*/ 844204 w 3531775"/>
                <a:gd name="connsiteY6370" fmla="*/ 1632093 h 2810796"/>
                <a:gd name="connsiteX6371" fmla="*/ 807247 w 3531775"/>
                <a:gd name="connsiteY6371" fmla="*/ 1660858 h 2810796"/>
                <a:gd name="connsiteX6372" fmla="*/ 820868 w 3531775"/>
                <a:gd name="connsiteY6372" fmla="*/ 1625044 h 2810796"/>
                <a:gd name="connsiteX6373" fmla="*/ 806771 w 3531775"/>
                <a:gd name="connsiteY6373" fmla="*/ 1660382 h 2810796"/>
                <a:gd name="connsiteX6374" fmla="*/ 807247 w 3531775"/>
                <a:gd name="connsiteY6374" fmla="*/ 1660858 h 2810796"/>
                <a:gd name="connsiteX6375" fmla="*/ 766289 w 3531775"/>
                <a:gd name="connsiteY6375" fmla="*/ 1692291 h 2810796"/>
                <a:gd name="connsiteX6376" fmla="*/ 782291 w 3531775"/>
                <a:gd name="connsiteY6376" fmla="*/ 1655429 h 2810796"/>
                <a:gd name="connsiteX6377" fmla="*/ 765813 w 3531775"/>
                <a:gd name="connsiteY6377" fmla="*/ 1691815 h 2810796"/>
                <a:gd name="connsiteX6378" fmla="*/ 766289 w 3531775"/>
                <a:gd name="connsiteY6378" fmla="*/ 1692291 h 2810796"/>
                <a:gd name="connsiteX6379" fmla="*/ 721903 w 3531775"/>
                <a:gd name="connsiteY6379" fmla="*/ 1725152 h 2810796"/>
                <a:gd name="connsiteX6380" fmla="*/ 744477 w 3531775"/>
                <a:gd name="connsiteY6380" fmla="*/ 1686100 h 2810796"/>
                <a:gd name="connsiteX6381" fmla="*/ 721522 w 3531775"/>
                <a:gd name="connsiteY6381" fmla="*/ 1724580 h 2810796"/>
                <a:gd name="connsiteX6382" fmla="*/ 721903 w 3531775"/>
                <a:gd name="connsiteY6382" fmla="*/ 1725152 h 2810796"/>
                <a:gd name="connsiteX6383" fmla="*/ 677612 w 3531775"/>
                <a:gd name="connsiteY6383" fmla="*/ 1754394 h 2810796"/>
                <a:gd name="connsiteX6384" fmla="*/ 698090 w 3531775"/>
                <a:gd name="connsiteY6384" fmla="*/ 1718484 h 2810796"/>
                <a:gd name="connsiteX6385" fmla="*/ 677135 w 3531775"/>
                <a:gd name="connsiteY6385" fmla="*/ 1753917 h 2810796"/>
                <a:gd name="connsiteX6386" fmla="*/ 677612 w 3531775"/>
                <a:gd name="connsiteY6386" fmla="*/ 1754394 h 2810796"/>
                <a:gd name="connsiteX6387" fmla="*/ 634844 w 3531775"/>
                <a:gd name="connsiteY6387" fmla="*/ 1779159 h 2810796"/>
                <a:gd name="connsiteX6388" fmla="*/ 642750 w 3531775"/>
                <a:gd name="connsiteY6388" fmla="*/ 1774396 h 2810796"/>
                <a:gd name="connsiteX6389" fmla="*/ 642369 w 3531775"/>
                <a:gd name="connsiteY6389" fmla="*/ 1773253 h 2810796"/>
                <a:gd name="connsiteX6390" fmla="*/ 652275 w 3531775"/>
                <a:gd name="connsiteY6390" fmla="*/ 1747631 h 2810796"/>
                <a:gd name="connsiteX6391" fmla="*/ 640274 w 3531775"/>
                <a:gd name="connsiteY6391" fmla="*/ 1769538 h 2810796"/>
                <a:gd name="connsiteX6392" fmla="*/ 641512 w 3531775"/>
                <a:gd name="connsiteY6392" fmla="*/ 1772301 h 2810796"/>
                <a:gd name="connsiteX6393" fmla="*/ 634559 w 3531775"/>
                <a:gd name="connsiteY6393" fmla="*/ 1778683 h 2810796"/>
                <a:gd name="connsiteX6394" fmla="*/ 634844 w 3531775"/>
                <a:gd name="connsiteY6394" fmla="*/ 1779159 h 2810796"/>
                <a:gd name="connsiteX6395" fmla="*/ 581028 w 3531775"/>
                <a:gd name="connsiteY6395" fmla="*/ 1809067 h 2810796"/>
                <a:gd name="connsiteX6396" fmla="*/ 607698 w 3531775"/>
                <a:gd name="connsiteY6396" fmla="*/ 1774491 h 2810796"/>
                <a:gd name="connsiteX6397" fmla="*/ 580742 w 3531775"/>
                <a:gd name="connsiteY6397" fmla="*/ 1808591 h 2810796"/>
                <a:gd name="connsiteX6398" fmla="*/ 581028 w 3531775"/>
                <a:gd name="connsiteY6398" fmla="*/ 1809067 h 2810796"/>
                <a:gd name="connsiteX6399" fmla="*/ 537023 w 3531775"/>
                <a:gd name="connsiteY6399" fmla="*/ 1828212 h 2810796"/>
                <a:gd name="connsiteX6400" fmla="*/ 565407 w 3531775"/>
                <a:gd name="connsiteY6400" fmla="*/ 1796685 h 2810796"/>
                <a:gd name="connsiteX6401" fmla="*/ 536737 w 3531775"/>
                <a:gd name="connsiteY6401" fmla="*/ 1827736 h 2810796"/>
                <a:gd name="connsiteX6402" fmla="*/ 537023 w 3531775"/>
                <a:gd name="connsiteY6402" fmla="*/ 1828212 h 2810796"/>
                <a:gd name="connsiteX6403" fmla="*/ 480063 w 3531775"/>
                <a:gd name="connsiteY6403" fmla="*/ 1846120 h 2810796"/>
                <a:gd name="connsiteX6404" fmla="*/ 513305 w 3531775"/>
                <a:gd name="connsiteY6404" fmla="*/ 1817925 h 2810796"/>
                <a:gd name="connsiteX6405" fmla="*/ 479873 w 3531775"/>
                <a:gd name="connsiteY6405" fmla="*/ 1845548 h 2810796"/>
                <a:gd name="connsiteX6406" fmla="*/ 480063 w 3531775"/>
                <a:gd name="connsiteY6406" fmla="*/ 1846120 h 2810796"/>
                <a:gd name="connsiteX6407" fmla="*/ 419770 w 3531775"/>
                <a:gd name="connsiteY6407" fmla="*/ 1858121 h 2810796"/>
                <a:gd name="connsiteX6408" fmla="*/ 461394 w 3531775"/>
                <a:gd name="connsiteY6408" fmla="*/ 1833928 h 2810796"/>
                <a:gd name="connsiteX6409" fmla="*/ 419675 w 3531775"/>
                <a:gd name="connsiteY6409" fmla="*/ 1857550 h 2810796"/>
                <a:gd name="connsiteX6410" fmla="*/ 419770 w 3531775"/>
                <a:gd name="connsiteY6410" fmla="*/ 1858121 h 2810796"/>
                <a:gd name="connsiteX6411" fmla="*/ 363287 w 3531775"/>
                <a:gd name="connsiteY6411" fmla="*/ 1862121 h 2810796"/>
                <a:gd name="connsiteX6412" fmla="*/ 401101 w 3531775"/>
                <a:gd name="connsiteY6412" fmla="*/ 1843167 h 2810796"/>
                <a:gd name="connsiteX6413" fmla="*/ 363191 w 3531775"/>
                <a:gd name="connsiteY6413" fmla="*/ 1861645 h 2810796"/>
                <a:gd name="connsiteX6414" fmla="*/ 363287 w 3531775"/>
                <a:gd name="connsiteY6414" fmla="*/ 1862121 h 2810796"/>
                <a:gd name="connsiteX6415" fmla="*/ 17434 w 3531775"/>
                <a:gd name="connsiteY6415" fmla="*/ 1527889 h 2810796"/>
                <a:gd name="connsiteX6416" fmla="*/ 13624 w 3531775"/>
                <a:gd name="connsiteY6416" fmla="*/ 1486741 h 2810796"/>
                <a:gd name="connsiteX6417" fmla="*/ 17434 w 3531775"/>
                <a:gd name="connsiteY6417" fmla="*/ 1527889 h 2810796"/>
                <a:gd name="connsiteX6418" fmla="*/ 302803 w 3531775"/>
                <a:gd name="connsiteY6418" fmla="*/ 1858692 h 2810796"/>
                <a:gd name="connsiteX6419" fmla="*/ 344332 w 3531775"/>
                <a:gd name="connsiteY6419" fmla="*/ 1845358 h 2810796"/>
                <a:gd name="connsiteX6420" fmla="*/ 302803 w 3531775"/>
                <a:gd name="connsiteY6420" fmla="*/ 1858121 h 2810796"/>
                <a:gd name="connsiteX6421" fmla="*/ 302803 w 3531775"/>
                <a:gd name="connsiteY6421" fmla="*/ 1858692 h 2810796"/>
                <a:gd name="connsiteX6422" fmla="*/ 242891 w 3531775"/>
                <a:gd name="connsiteY6422" fmla="*/ 1847929 h 2810796"/>
                <a:gd name="connsiteX6423" fmla="*/ 289468 w 3531775"/>
                <a:gd name="connsiteY6423" fmla="*/ 1841547 h 2810796"/>
                <a:gd name="connsiteX6424" fmla="*/ 241271 w 3531775"/>
                <a:gd name="connsiteY6424" fmla="*/ 1846405 h 2810796"/>
                <a:gd name="connsiteX6425" fmla="*/ 242891 w 3531775"/>
                <a:gd name="connsiteY6425" fmla="*/ 1847929 h 2810796"/>
                <a:gd name="connsiteX6426" fmla="*/ 187455 w 3531775"/>
                <a:gd name="connsiteY6426" fmla="*/ 1828593 h 2810796"/>
                <a:gd name="connsiteX6427" fmla="*/ 228794 w 3531775"/>
                <a:gd name="connsiteY6427" fmla="*/ 1826879 h 2810796"/>
                <a:gd name="connsiteX6428" fmla="*/ 185836 w 3531775"/>
                <a:gd name="connsiteY6428" fmla="*/ 1826784 h 2810796"/>
                <a:gd name="connsiteX6429" fmla="*/ 187455 w 3531775"/>
                <a:gd name="connsiteY6429" fmla="*/ 1828593 h 2810796"/>
                <a:gd name="connsiteX6430" fmla="*/ 132020 w 3531775"/>
                <a:gd name="connsiteY6430" fmla="*/ 1797923 h 2810796"/>
                <a:gd name="connsiteX6431" fmla="*/ 174596 w 3531775"/>
                <a:gd name="connsiteY6431" fmla="*/ 1805067 h 2810796"/>
                <a:gd name="connsiteX6432" fmla="*/ 130781 w 3531775"/>
                <a:gd name="connsiteY6432" fmla="*/ 1795923 h 2810796"/>
                <a:gd name="connsiteX6433" fmla="*/ 132020 w 3531775"/>
                <a:gd name="connsiteY6433" fmla="*/ 1797923 h 2810796"/>
                <a:gd name="connsiteX6434" fmla="*/ 94110 w 3531775"/>
                <a:gd name="connsiteY6434" fmla="*/ 1767729 h 2810796"/>
                <a:gd name="connsiteX6435" fmla="*/ 135449 w 3531775"/>
                <a:gd name="connsiteY6435" fmla="*/ 1781635 h 2810796"/>
                <a:gd name="connsiteX6436" fmla="*/ 93158 w 3531775"/>
                <a:gd name="connsiteY6436" fmla="*/ 1765538 h 2810796"/>
                <a:gd name="connsiteX6437" fmla="*/ 94110 w 3531775"/>
                <a:gd name="connsiteY6437" fmla="*/ 1767729 h 2810796"/>
                <a:gd name="connsiteX6438" fmla="*/ 58487 w 3531775"/>
                <a:gd name="connsiteY6438" fmla="*/ 1728581 h 2810796"/>
                <a:gd name="connsiteX6439" fmla="*/ 95920 w 3531775"/>
                <a:gd name="connsiteY6439" fmla="*/ 1748965 h 2810796"/>
                <a:gd name="connsiteX6440" fmla="*/ 57915 w 3531775"/>
                <a:gd name="connsiteY6440" fmla="*/ 1726200 h 2810796"/>
                <a:gd name="connsiteX6441" fmla="*/ 58487 w 3531775"/>
                <a:gd name="connsiteY6441" fmla="*/ 1728581 h 2810796"/>
                <a:gd name="connsiteX6442" fmla="*/ 25625 w 3531775"/>
                <a:gd name="connsiteY6442" fmla="*/ 1671621 h 2810796"/>
                <a:gd name="connsiteX6443" fmla="*/ 57725 w 3531775"/>
                <a:gd name="connsiteY6443" fmla="*/ 1701720 h 2810796"/>
                <a:gd name="connsiteX6444" fmla="*/ 25625 w 3531775"/>
                <a:gd name="connsiteY6444" fmla="*/ 1669240 h 2810796"/>
                <a:gd name="connsiteX6445" fmla="*/ 25625 w 3531775"/>
                <a:gd name="connsiteY6445" fmla="*/ 1671621 h 2810796"/>
                <a:gd name="connsiteX6446" fmla="*/ 6385 w 3531775"/>
                <a:gd name="connsiteY6446" fmla="*/ 1607709 h 2810796"/>
                <a:gd name="connsiteX6447" fmla="*/ 31055 w 3531775"/>
                <a:gd name="connsiteY6447" fmla="*/ 1649428 h 2810796"/>
                <a:gd name="connsiteX6448" fmla="*/ 6956 w 3531775"/>
                <a:gd name="connsiteY6448" fmla="*/ 1605518 h 2810796"/>
                <a:gd name="connsiteX6449" fmla="*/ 6480 w 3531775"/>
                <a:gd name="connsiteY6449" fmla="*/ 1605613 h 2810796"/>
                <a:gd name="connsiteX6450" fmla="*/ 6385 w 3531775"/>
                <a:gd name="connsiteY6450" fmla="*/ 1607709 h 2810796"/>
                <a:gd name="connsiteX6451" fmla="*/ 2861 w 3531775"/>
                <a:gd name="connsiteY6451" fmla="*/ 1559131 h 2810796"/>
                <a:gd name="connsiteX6452" fmla="*/ 17148 w 3531775"/>
                <a:gd name="connsiteY6452" fmla="*/ 1586087 h 2810796"/>
                <a:gd name="connsiteX6453" fmla="*/ 3718 w 3531775"/>
                <a:gd name="connsiteY6453" fmla="*/ 1546177 h 2810796"/>
                <a:gd name="connsiteX6454" fmla="*/ 2861 w 3531775"/>
                <a:gd name="connsiteY6454" fmla="*/ 1559131 h 2810796"/>
                <a:gd name="connsiteX6455" fmla="*/ 2974946 w 3531775"/>
                <a:gd name="connsiteY6455" fmla="*/ 2803858 h 2810796"/>
                <a:gd name="connsiteX6456" fmla="*/ 3008856 w 3531775"/>
                <a:gd name="connsiteY6456" fmla="*/ 2802334 h 2810796"/>
                <a:gd name="connsiteX6457" fmla="*/ 2992187 w 3531775"/>
                <a:gd name="connsiteY6457" fmla="*/ 2790047 h 2810796"/>
                <a:gd name="connsiteX6458" fmla="*/ 2974946 w 3531775"/>
                <a:gd name="connsiteY6458" fmla="*/ 2803858 h 2810796"/>
                <a:gd name="connsiteX6459" fmla="*/ 2905700 w 3531775"/>
                <a:gd name="connsiteY6459" fmla="*/ 2797953 h 2810796"/>
                <a:gd name="connsiteX6460" fmla="*/ 2942371 w 3531775"/>
                <a:gd name="connsiteY6460" fmla="*/ 2809573 h 2810796"/>
                <a:gd name="connsiteX6461" fmla="*/ 2923607 w 3531775"/>
                <a:gd name="connsiteY6461" fmla="*/ 2791857 h 2810796"/>
                <a:gd name="connsiteX6462" fmla="*/ 2917130 w 3531775"/>
                <a:gd name="connsiteY6462" fmla="*/ 2798429 h 2810796"/>
                <a:gd name="connsiteX6463" fmla="*/ 2905700 w 3531775"/>
                <a:gd name="connsiteY6463" fmla="*/ 2797953 h 2810796"/>
                <a:gd name="connsiteX6464" fmla="*/ 3084960 w 3531775"/>
                <a:gd name="connsiteY6464" fmla="*/ 2754424 h 2810796"/>
                <a:gd name="connsiteX6465" fmla="*/ 3123441 w 3531775"/>
                <a:gd name="connsiteY6465" fmla="*/ 2742803 h 2810796"/>
                <a:gd name="connsiteX6466" fmla="*/ 3100772 w 3531775"/>
                <a:gd name="connsiteY6466" fmla="*/ 2736040 h 2810796"/>
                <a:gd name="connsiteX6467" fmla="*/ 3084960 w 3531775"/>
                <a:gd name="connsiteY6467" fmla="*/ 2754424 h 2810796"/>
                <a:gd name="connsiteX6468" fmla="*/ 3052099 w 3531775"/>
                <a:gd name="connsiteY6468" fmla="*/ 2510393 h 2810796"/>
                <a:gd name="connsiteX6469" fmla="*/ 3051909 w 3531775"/>
                <a:gd name="connsiteY6469" fmla="*/ 2523442 h 2810796"/>
                <a:gd name="connsiteX6470" fmla="*/ 3078864 w 3531775"/>
                <a:gd name="connsiteY6470" fmla="*/ 2521347 h 2810796"/>
                <a:gd name="connsiteX6471" fmla="*/ 3074673 w 3531775"/>
                <a:gd name="connsiteY6471" fmla="*/ 2512774 h 2810796"/>
                <a:gd name="connsiteX6472" fmla="*/ 3052099 w 3531775"/>
                <a:gd name="connsiteY6472" fmla="*/ 2510393 h 2810796"/>
                <a:gd name="connsiteX6473" fmla="*/ 3137538 w 3531775"/>
                <a:gd name="connsiteY6473" fmla="*/ 2617454 h 2810796"/>
                <a:gd name="connsiteX6474" fmla="*/ 3121727 w 3531775"/>
                <a:gd name="connsiteY6474" fmla="*/ 2578687 h 2810796"/>
                <a:gd name="connsiteX6475" fmla="*/ 3113250 w 3531775"/>
                <a:gd name="connsiteY6475" fmla="*/ 2597356 h 2810796"/>
                <a:gd name="connsiteX6476" fmla="*/ 3124775 w 3531775"/>
                <a:gd name="connsiteY6476" fmla="*/ 2604214 h 2810796"/>
                <a:gd name="connsiteX6477" fmla="*/ 3137538 w 3531775"/>
                <a:gd name="connsiteY6477" fmla="*/ 2617454 h 2810796"/>
                <a:gd name="connsiteX6478" fmla="*/ 2817403 w 3531775"/>
                <a:gd name="connsiteY6478" fmla="*/ 2507250 h 2810796"/>
                <a:gd name="connsiteX6479" fmla="*/ 2899890 w 3531775"/>
                <a:gd name="connsiteY6479" fmla="*/ 2789285 h 2810796"/>
                <a:gd name="connsiteX6480" fmla="*/ 2915129 w 3531775"/>
                <a:gd name="connsiteY6480" fmla="*/ 2762234 h 2810796"/>
                <a:gd name="connsiteX6481" fmla="*/ 2944467 w 3531775"/>
                <a:gd name="connsiteY6481" fmla="*/ 2683367 h 2810796"/>
                <a:gd name="connsiteX6482" fmla="*/ 2954753 w 3531775"/>
                <a:gd name="connsiteY6482" fmla="*/ 2692606 h 2810796"/>
                <a:gd name="connsiteX6483" fmla="*/ 3007808 w 3531775"/>
                <a:gd name="connsiteY6483" fmla="*/ 2776712 h 2810796"/>
                <a:gd name="connsiteX6484" fmla="*/ 2998283 w 3531775"/>
                <a:gd name="connsiteY6484" fmla="*/ 2792143 h 2810796"/>
                <a:gd name="connsiteX6485" fmla="*/ 3040669 w 3531775"/>
                <a:gd name="connsiteY6485" fmla="*/ 2746994 h 2810796"/>
                <a:gd name="connsiteX6486" fmla="*/ 2972565 w 3531775"/>
                <a:gd name="connsiteY6486" fmla="*/ 2672509 h 2810796"/>
                <a:gd name="connsiteX6487" fmla="*/ 2974661 w 3531775"/>
                <a:gd name="connsiteY6487" fmla="*/ 2670127 h 2810796"/>
                <a:gd name="connsiteX6488" fmla="*/ 2984186 w 3531775"/>
                <a:gd name="connsiteY6488" fmla="*/ 2673651 h 2810796"/>
                <a:gd name="connsiteX6489" fmla="*/ 3044669 w 3531775"/>
                <a:gd name="connsiteY6489" fmla="*/ 2697369 h 2810796"/>
                <a:gd name="connsiteX6490" fmla="*/ 3107725 w 3531775"/>
                <a:gd name="connsiteY6490" fmla="*/ 2693749 h 2810796"/>
                <a:gd name="connsiteX6491" fmla="*/ 3113440 w 3531775"/>
                <a:gd name="connsiteY6491" fmla="*/ 2733850 h 2810796"/>
                <a:gd name="connsiteX6492" fmla="*/ 3146968 w 3531775"/>
                <a:gd name="connsiteY6492" fmla="*/ 2713942 h 2810796"/>
                <a:gd name="connsiteX6493" fmla="*/ 3125251 w 3531775"/>
                <a:gd name="connsiteY6493" fmla="*/ 2677081 h 2810796"/>
                <a:gd name="connsiteX6494" fmla="*/ 2989139 w 3531775"/>
                <a:gd name="connsiteY6494" fmla="*/ 2644410 h 2810796"/>
                <a:gd name="connsiteX6495" fmla="*/ 2988758 w 3531775"/>
                <a:gd name="connsiteY6495" fmla="*/ 2632789 h 2810796"/>
                <a:gd name="connsiteX6496" fmla="*/ 2998950 w 3531775"/>
                <a:gd name="connsiteY6496" fmla="*/ 2631551 h 2810796"/>
                <a:gd name="connsiteX6497" fmla="*/ 3065339 w 3531775"/>
                <a:gd name="connsiteY6497" fmla="*/ 2607929 h 2810796"/>
                <a:gd name="connsiteX6498" fmla="*/ 3098200 w 3531775"/>
                <a:gd name="connsiteY6498" fmla="*/ 2598118 h 2810796"/>
                <a:gd name="connsiteX6499" fmla="*/ 3116869 w 3531775"/>
                <a:gd name="connsiteY6499" fmla="*/ 2571543 h 2810796"/>
                <a:gd name="connsiteX6500" fmla="*/ 3116869 w 3531775"/>
                <a:gd name="connsiteY6500" fmla="*/ 2571543 h 2810796"/>
                <a:gd name="connsiteX6501" fmla="*/ 2990949 w 3531775"/>
                <a:gd name="connsiteY6501" fmla="*/ 2616311 h 2810796"/>
                <a:gd name="connsiteX6502" fmla="*/ 2989901 w 3531775"/>
                <a:gd name="connsiteY6502" fmla="*/ 2600118 h 2810796"/>
                <a:gd name="connsiteX6503" fmla="*/ 3022571 w 3531775"/>
                <a:gd name="connsiteY6503" fmla="*/ 2550017 h 2810796"/>
                <a:gd name="connsiteX6504" fmla="*/ 3049146 w 3531775"/>
                <a:gd name="connsiteY6504" fmla="*/ 2515346 h 2810796"/>
                <a:gd name="connsiteX6505" fmla="*/ 3027810 w 3531775"/>
                <a:gd name="connsiteY6505" fmla="*/ 2512774 h 2810796"/>
                <a:gd name="connsiteX6506" fmla="*/ 2990853 w 3531775"/>
                <a:gd name="connsiteY6506" fmla="*/ 2583259 h 2810796"/>
                <a:gd name="connsiteX6507" fmla="*/ 2891508 w 3531775"/>
                <a:gd name="connsiteY6507" fmla="*/ 2504868 h 2810796"/>
                <a:gd name="connsiteX6508" fmla="*/ 2817403 w 3531775"/>
                <a:gd name="connsiteY6508" fmla="*/ 2507250 h 2810796"/>
                <a:gd name="connsiteX6509" fmla="*/ 2449643 w 3531775"/>
                <a:gd name="connsiteY6509" fmla="*/ 1627711 h 2810796"/>
                <a:gd name="connsiteX6510" fmla="*/ 2515842 w 3531775"/>
                <a:gd name="connsiteY6510" fmla="*/ 1493599 h 2810796"/>
                <a:gd name="connsiteX6511" fmla="*/ 2584231 w 3531775"/>
                <a:gd name="connsiteY6511" fmla="*/ 1397111 h 2810796"/>
                <a:gd name="connsiteX6512" fmla="*/ 2736726 w 3531775"/>
                <a:gd name="connsiteY6512" fmla="*/ 1376537 h 2810796"/>
                <a:gd name="connsiteX6513" fmla="*/ 2713676 w 3531775"/>
                <a:gd name="connsiteY6513" fmla="*/ 1522936 h 2810796"/>
                <a:gd name="connsiteX6514" fmla="*/ 2585374 w 3531775"/>
                <a:gd name="connsiteY6514" fmla="*/ 1559512 h 2810796"/>
                <a:gd name="connsiteX6515" fmla="*/ 2555846 w 3531775"/>
                <a:gd name="connsiteY6515" fmla="*/ 1578753 h 2810796"/>
                <a:gd name="connsiteX6516" fmla="*/ 2592803 w 3531775"/>
                <a:gd name="connsiteY6516" fmla="*/ 1731915 h 2810796"/>
                <a:gd name="connsiteX6517" fmla="*/ 2593280 w 3531775"/>
                <a:gd name="connsiteY6517" fmla="*/ 1731629 h 2810796"/>
                <a:gd name="connsiteX6518" fmla="*/ 2667003 w 3531775"/>
                <a:gd name="connsiteY6518" fmla="*/ 1714484 h 2810796"/>
                <a:gd name="connsiteX6519" fmla="*/ 2687292 w 3531775"/>
                <a:gd name="connsiteY6519" fmla="*/ 1635808 h 2810796"/>
                <a:gd name="connsiteX6520" fmla="*/ 2702722 w 3531775"/>
                <a:gd name="connsiteY6520" fmla="*/ 1655620 h 2810796"/>
                <a:gd name="connsiteX6521" fmla="*/ 2670909 w 3531775"/>
                <a:gd name="connsiteY6521" fmla="*/ 1730391 h 2810796"/>
                <a:gd name="connsiteX6522" fmla="*/ 2665384 w 3531775"/>
                <a:gd name="connsiteY6522" fmla="*/ 1740963 h 2810796"/>
                <a:gd name="connsiteX6523" fmla="*/ 2769207 w 3531775"/>
                <a:gd name="connsiteY6523" fmla="*/ 1672955 h 2810796"/>
                <a:gd name="connsiteX6524" fmla="*/ 2803782 w 3531775"/>
                <a:gd name="connsiteY6524" fmla="*/ 1658191 h 2810796"/>
                <a:gd name="connsiteX6525" fmla="*/ 2803782 w 3531775"/>
                <a:gd name="connsiteY6525" fmla="*/ 1658191 h 2810796"/>
                <a:gd name="connsiteX6526" fmla="*/ 2790828 w 3531775"/>
                <a:gd name="connsiteY6526" fmla="*/ 1689529 h 2810796"/>
                <a:gd name="connsiteX6527" fmla="*/ 2757205 w 3531775"/>
                <a:gd name="connsiteY6527" fmla="*/ 1710483 h 2810796"/>
                <a:gd name="connsiteX6528" fmla="*/ 2690244 w 3531775"/>
                <a:gd name="connsiteY6528" fmla="*/ 1756299 h 2810796"/>
                <a:gd name="connsiteX6529" fmla="*/ 2679291 w 3531775"/>
                <a:gd name="connsiteY6529" fmla="*/ 1761157 h 2810796"/>
                <a:gd name="connsiteX6530" fmla="*/ 2683196 w 3531775"/>
                <a:gd name="connsiteY6530" fmla="*/ 1771825 h 2810796"/>
                <a:gd name="connsiteX6531" fmla="*/ 2844549 w 3531775"/>
                <a:gd name="connsiteY6531" fmla="*/ 1752965 h 2810796"/>
                <a:gd name="connsiteX6532" fmla="*/ 2879601 w 3531775"/>
                <a:gd name="connsiteY6532" fmla="*/ 1779349 h 2810796"/>
                <a:gd name="connsiteX6533" fmla="*/ 2848169 w 3531775"/>
                <a:gd name="connsiteY6533" fmla="*/ 1809925 h 2810796"/>
                <a:gd name="connsiteX6534" fmla="*/ 2836453 w 3531775"/>
                <a:gd name="connsiteY6534" fmla="*/ 1775825 h 2810796"/>
                <a:gd name="connsiteX6535" fmla="*/ 2760825 w 3531775"/>
                <a:gd name="connsiteY6535" fmla="*/ 1800971 h 2810796"/>
                <a:gd name="connsiteX6536" fmla="*/ 2684529 w 3531775"/>
                <a:gd name="connsiteY6536" fmla="*/ 1799923 h 2810796"/>
                <a:gd name="connsiteX6537" fmla="*/ 2703008 w 3531775"/>
                <a:gd name="connsiteY6537" fmla="*/ 1825641 h 2810796"/>
                <a:gd name="connsiteX6538" fmla="*/ 2755871 w 3531775"/>
                <a:gd name="connsiteY6538" fmla="*/ 1839738 h 2810796"/>
                <a:gd name="connsiteX6539" fmla="*/ 2738631 w 3531775"/>
                <a:gd name="connsiteY6539" fmla="*/ 1906317 h 2810796"/>
                <a:gd name="connsiteX6540" fmla="*/ 2743108 w 3531775"/>
                <a:gd name="connsiteY6540" fmla="*/ 1887934 h 2810796"/>
                <a:gd name="connsiteX6541" fmla="*/ 2696340 w 3531775"/>
                <a:gd name="connsiteY6541" fmla="*/ 1846786 h 2810796"/>
                <a:gd name="connsiteX6542" fmla="*/ 2659098 w 3531775"/>
                <a:gd name="connsiteY6542" fmla="*/ 1829165 h 2810796"/>
                <a:gd name="connsiteX6543" fmla="*/ 2656811 w 3531775"/>
                <a:gd name="connsiteY6543" fmla="*/ 1822688 h 2810796"/>
                <a:gd name="connsiteX6544" fmla="*/ 2618045 w 3531775"/>
                <a:gd name="connsiteY6544" fmla="*/ 1867646 h 2810796"/>
                <a:gd name="connsiteX6545" fmla="*/ 2635666 w 3531775"/>
                <a:gd name="connsiteY6545" fmla="*/ 1908032 h 2810796"/>
                <a:gd name="connsiteX6546" fmla="*/ 2626712 w 3531775"/>
                <a:gd name="connsiteY6546" fmla="*/ 1938512 h 2810796"/>
                <a:gd name="connsiteX6547" fmla="*/ 2590899 w 3531775"/>
                <a:gd name="connsiteY6547" fmla="*/ 1886982 h 2810796"/>
                <a:gd name="connsiteX6548" fmla="*/ 2556037 w 3531775"/>
                <a:gd name="connsiteY6548" fmla="*/ 1755918 h 2810796"/>
                <a:gd name="connsiteX6549" fmla="*/ 2556132 w 3531775"/>
                <a:gd name="connsiteY6549" fmla="*/ 1755822 h 2810796"/>
                <a:gd name="connsiteX6550" fmla="*/ 2449643 w 3531775"/>
                <a:gd name="connsiteY6550" fmla="*/ 1627711 h 2810796"/>
                <a:gd name="connsiteX6551" fmla="*/ 2496696 w 3531775"/>
                <a:gd name="connsiteY6551" fmla="*/ 1674003 h 2810796"/>
                <a:gd name="connsiteX6552" fmla="*/ 2497839 w 3531775"/>
                <a:gd name="connsiteY6552" fmla="*/ 1677241 h 2810796"/>
                <a:gd name="connsiteX6553" fmla="*/ 2528415 w 3531775"/>
                <a:gd name="connsiteY6553" fmla="*/ 1654953 h 2810796"/>
                <a:gd name="connsiteX6554" fmla="*/ 2496696 w 3531775"/>
                <a:gd name="connsiteY6554" fmla="*/ 1674003 h 2810796"/>
                <a:gd name="connsiteX6555" fmla="*/ 2472788 w 3531775"/>
                <a:gd name="connsiteY6555" fmla="*/ 1621520 h 2810796"/>
                <a:gd name="connsiteX6556" fmla="*/ 2468217 w 3531775"/>
                <a:gd name="connsiteY6556" fmla="*/ 1634379 h 2810796"/>
                <a:gd name="connsiteX6557" fmla="*/ 2524033 w 3531775"/>
                <a:gd name="connsiteY6557" fmla="*/ 1630950 h 2810796"/>
                <a:gd name="connsiteX6558" fmla="*/ 2472788 w 3531775"/>
                <a:gd name="connsiteY6558" fmla="*/ 1621520 h 2810796"/>
                <a:gd name="connsiteX6559" fmla="*/ 2484981 w 3531775"/>
                <a:gd name="connsiteY6559" fmla="*/ 1570752 h 2810796"/>
                <a:gd name="connsiteX6560" fmla="*/ 2482504 w 3531775"/>
                <a:gd name="connsiteY6560" fmla="*/ 1573228 h 2810796"/>
                <a:gd name="connsiteX6561" fmla="*/ 2528510 w 3531775"/>
                <a:gd name="connsiteY6561" fmla="*/ 1592469 h 2810796"/>
                <a:gd name="connsiteX6562" fmla="*/ 2484981 w 3531775"/>
                <a:gd name="connsiteY6562" fmla="*/ 1570752 h 2810796"/>
                <a:gd name="connsiteX6563" fmla="*/ 2656716 w 3531775"/>
                <a:gd name="connsiteY6563" fmla="*/ 1375775 h 2810796"/>
                <a:gd name="connsiteX6564" fmla="*/ 2637095 w 3531775"/>
                <a:gd name="connsiteY6564" fmla="*/ 1416733 h 2810796"/>
                <a:gd name="connsiteX6565" fmla="*/ 2657669 w 3531775"/>
                <a:gd name="connsiteY6565" fmla="*/ 1433878 h 2810796"/>
                <a:gd name="connsiteX6566" fmla="*/ 2657669 w 3531775"/>
                <a:gd name="connsiteY6566" fmla="*/ 1378251 h 2810796"/>
                <a:gd name="connsiteX6567" fmla="*/ 2657669 w 3531775"/>
                <a:gd name="connsiteY6567" fmla="*/ 1378251 h 2810796"/>
                <a:gd name="connsiteX6568" fmla="*/ 2659955 w 3531775"/>
                <a:gd name="connsiteY6568" fmla="*/ 1375966 h 2810796"/>
                <a:gd name="connsiteX6569" fmla="*/ 2656716 w 3531775"/>
                <a:gd name="connsiteY6569" fmla="*/ 1375775 h 2810796"/>
                <a:gd name="connsiteX6570" fmla="*/ 2714343 w 3531775"/>
                <a:gd name="connsiteY6570" fmla="*/ 1387872 h 2810796"/>
                <a:gd name="connsiteX6571" fmla="*/ 2662908 w 3531775"/>
                <a:gd name="connsiteY6571" fmla="*/ 1400159 h 2810796"/>
                <a:gd name="connsiteX6572" fmla="*/ 2668242 w 3531775"/>
                <a:gd name="connsiteY6572" fmla="*/ 1436259 h 2810796"/>
                <a:gd name="connsiteX6573" fmla="*/ 2716438 w 3531775"/>
                <a:gd name="connsiteY6573" fmla="*/ 1390253 h 2810796"/>
                <a:gd name="connsiteX6574" fmla="*/ 2714343 w 3531775"/>
                <a:gd name="connsiteY6574" fmla="*/ 1387872 h 2810796"/>
                <a:gd name="connsiteX6575" fmla="*/ 2737107 w 3531775"/>
                <a:gd name="connsiteY6575" fmla="*/ 1419209 h 2810796"/>
                <a:gd name="connsiteX6576" fmla="*/ 2724725 w 3531775"/>
                <a:gd name="connsiteY6576" fmla="*/ 1405683 h 2810796"/>
                <a:gd name="connsiteX6577" fmla="*/ 2680338 w 3531775"/>
                <a:gd name="connsiteY6577" fmla="*/ 1429401 h 2810796"/>
                <a:gd name="connsiteX6578" fmla="*/ 2738250 w 3531775"/>
                <a:gd name="connsiteY6578" fmla="*/ 1431687 h 2810796"/>
                <a:gd name="connsiteX6579" fmla="*/ 2737107 w 3531775"/>
                <a:gd name="connsiteY6579" fmla="*/ 1419209 h 2810796"/>
                <a:gd name="connsiteX6580" fmla="*/ 2723391 w 3531775"/>
                <a:gd name="connsiteY6580" fmla="*/ 1474645 h 2810796"/>
                <a:gd name="connsiteX6581" fmla="*/ 2723963 w 3531775"/>
                <a:gd name="connsiteY6581" fmla="*/ 1488075 h 2810796"/>
                <a:gd name="connsiteX6582" fmla="*/ 2719010 w 3531775"/>
                <a:gd name="connsiteY6582" fmla="*/ 1435973 h 2810796"/>
                <a:gd name="connsiteX6583" fmla="*/ 2677957 w 3531775"/>
                <a:gd name="connsiteY6583" fmla="*/ 1439878 h 2810796"/>
                <a:gd name="connsiteX6584" fmla="*/ 2723391 w 3531775"/>
                <a:gd name="connsiteY6584" fmla="*/ 1474645 h 2810796"/>
                <a:gd name="connsiteX6585" fmla="*/ 2685768 w 3531775"/>
                <a:gd name="connsiteY6585" fmla="*/ 1510078 h 2810796"/>
                <a:gd name="connsiteX6586" fmla="*/ 2707961 w 3531775"/>
                <a:gd name="connsiteY6586" fmla="*/ 1473883 h 2810796"/>
                <a:gd name="connsiteX6587" fmla="*/ 2684815 w 3531775"/>
                <a:gd name="connsiteY6587" fmla="*/ 1451975 h 2810796"/>
                <a:gd name="connsiteX6588" fmla="*/ 2682529 w 3531775"/>
                <a:gd name="connsiteY6588" fmla="*/ 1509887 h 2810796"/>
                <a:gd name="connsiteX6589" fmla="*/ 2685768 w 3531775"/>
                <a:gd name="connsiteY6589" fmla="*/ 1510078 h 2810796"/>
                <a:gd name="connsiteX6590" fmla="*/ 2628141 w 3531775"/>
                <a:gd name="connsiteY6590" fmla="*/ 1498076 h 2810796"/>
                <a:gd name="connsiteX6591" fmla="*/ 2680052 w 3531775"/>
                <a:gd name="connsiteY6591" fmla="*/ 1482455 h 2810796"/>
                <a:gd name="connsiteX6592" fmla="*/ 2674242 w 3531775"/>
                <a:gd name="connsiteY6592" fmla="*/ 1449689 h 2810796"/>
                <a:gd name="connsiteX6593" fmla="*/ 2626046 w 3531775"/>
                <a:gd name="connsiteY6593" fmla="*/ 1495695 h 2810796"/>
                <a:gd name="connsiteX6594" fmla="*/ 2628141 w 3531775"/>
                <a:gd name="connsiteY6594" fmla="*/ 1498076 h 2810796"/>
                <a:gd name="connsiteX6595" fmla="*/ 2608520 w 3531775"/>
                <a:gd name="connsiteY6595" fmla="*/ 1472358 h 2810796"/>
                <a:gd name="connsiteX6596" fmla="*/ 2662241 w 3531775"/>
                <a:gd name="connsiteY6596" fmla="*/ 1456547 h 2810796"/>
                <a:gd name="connsiteX6597" fmla="*/ 2604329 w 3531775"/>
                <a:gd name="connsiteY6597" fmla="*/ 1454261 h 2810796"/>
                <a:gd name="connsiteX6598" fmla="*/ 2608520 w 3531775"/>
                <a:gd name="connsiteY6598" fmla="*/ 1472358 h 2810796"/>
                <a:gd name="connsiteX6599" fmla="*/ 2604519 w 3531775"/>
                <a:gd name="connsiteY6599" fmla="*/ 1432354 h 2810796"/>
                <a:gd name="connsiteX6600" fmla="*/ 2664527 w 3531775"/>
                <a:gd name="connsiteY6600" fmla="*/ 1445974 h 2810796"/>
                <a:gd name="connsiteX6601" fmla="*/ 2618521 w 3531775"/>
                <a:gd name="connsiteY6601" fmla="*/ 1397778 h 2810796"/>
                <a:gd name="connsiteX6602" fmla="*/ 2604519 w 3531775"/>
                <a:gd name="connsiteY6602" fmla="*/ 1432354 h 2810796"/>
                <a:gd name="connsiteX6603" fmla="*/ 2567658 w 3531775"/>
                <a:gd name="connsiteY6603" fmla="*/ 1485789 h 2810796"/>
                <a:gd name="connsiteX6604" fmla="*/ 2589851 w 3531775"/>
                <a:gd name="connsiteY6604" fmla="*/ 1547511 h 2810796"/>
                <a:gd name="connsiteX6605" fmla="*/ 2533177 w 3531775"/>
                <a:gd name="connsiteY6605" fmla="*/ 1482931 h 2810796"/>
                <a:gd name="connsiteX6606" fmla="*/ 2567658 w 3531775"/>
                <a:gd name="connsiteY6606" fmla="*/ 1485789 h 2810796"/>
                <a:gd name="connsiteX6607" fmla="*/ 2554037 w 3531775"/>
                <a:gd name="connsiteY6607" fmla="*/ 1556179 h 2810796"/>
                <a:gd name="connsiteX6608" fmla="*/ 2554989 w 3531775"/>
                <a:gd name="connsiteY6608" fmla="*/ 1559512 h 2810796"/>
                <a:gd name="connsiteX6609" fmla="*/ 2511555 w 3531775"/>
                <a:gd name="connsiteY6609" fmla="*/ 1522174 h 2810796"/>
                <a:gd name="connsiteX6610" fmla="*/ 2554037 w 3531775"/>
                <a:gd name="connsiteY6610" fmla="*/ 1556179 h 2810796"/>
                <a:gd name="connsiteX6611" fmla="*/ 2546036 w 3531775"/>
                <a:gd name="connsiteY6611" fmla="*/ 1691053 h 2810796"/>
                <a:gd name="connsiteX6612" fmla="*/ 2522700 w 3531775"/>
                <a:gd name="connsiteY6612" fmla="*/ 1711245 h 2810796"/>
                <a:gd name="connsiteX6613" fmla="*/ 2548322 w 3531775"/>
                <a:gd name="connsiteY6613" fmla="*/ 1692767 h 2810796"/>
                <a:gd name="connsiteX6614" fmla="*/ 2546036 w 3531775"/>
                <a:gd name="connsiteY6614" fmla="*/ 1691053 h 2810796"/>
                <a:gd name="connsiteX6615" fmla="*/ 2714438 w 3531775"/>
                <a:gd name="connsiteY6615" fmla="*/ 1924415 h 2810796"/>
                <a:gd name="connsiteX6616" fmla="*/ 2751776 w 3531775"/>
                <a:gd name="connsiteY6616" fmla="*/ 1910794 h 2810796"/>
                <a:gd name="connsiteX6617" fmla="*/ 2729583 w 3531775"/>
                <a:gd name="connsiteY6617" fmla="*/ 1905460 h 2810796"/>
                <a:gd name="connsiteX6618" fmla="*/ 2728059 w 3531775"/>
                <a:gd name="connsiteY6618" fmla="*/ 1913175 h 2810796"/>
                <a:gd name="connsiteX6619" fmla="*/ 2714438 w 3531775"/>
                <a:gd name="connsiteY6619" fmla="*/ 1924415 h 2810796"/>
                <a:gd name="connsiteX6620" fmla="*/ 2635476 w 3531775"/>
                <a:gd name="connsiteY6620" fmla="*/ 1943941 h 2810796"/>
                <a:gd name="connsiteX6621" fmla="*/ 2679767 w 3531775"/>
                <a:gd name="connsiteY6621" fmla="*/ 1941465 h 2810796"/>
                <a:gd name="connsiteX6622" fmla="*/ 2653668 w 3531775"/>
                <a:gd name="connsiteY6622" fmla="*/ 1931845 h 2810796"/>
                <a:gd name="connsiteX6623" fmla="*/ 2635476 w 3531775"/>
                <a:gd name="connsiteY6623" fmla="*/ 1943941 h 2810796"/>
                <a:gd name="connsiteX6624" fmla="*/ 2822356 w 3531775"/>
                <a:gd name="connsiteY6624" fmla="*/ 1838976 h 2810796"/>
                <a:gd name="connsiteX6625" fmla="*/ 2861790 w 3531775"/>
                <a:gd name="connsiteY6625" fmla="*/ 1814306 h 2810796"/>
                <a:gd name="connsiteX6626" fmla="*/ 2834548 w 3531775"/>
                <a:gd name="connsiteY6626" fmla="*/ 1816211 h 2810796"/>
                <a:gd name="connsiteX6627" fmla="*/ 2822356 w 3531775"/>
                <a:gd name="connsiteY6627" fmla="*/ 1838976 h 2810796"/>
                <a:gd name="connsiteX6628" fmla="*/ 2717200 w 3531775"/>
                <a:gd name="connsiteY6628" fmla="*/ 1636855 h 2810796"/>
                <a:gd name="connsiteX6629" fmla="*/ 2746632 w 3531775"/>
                <a:gd name="connsiteY6629" fmla="*/ 1625235 h 2810796"/>
                <a:gd name="connsiteX6630" fmla="*/ 2713485 w 3531775"/>
                <a:gd name="connsiteY6630" fmla="*/ 1624758 h 2810796"/>
                <a:gd name="connsiteX6631" fmla="*/ 2717200 w 3531775"/>
                <a:gd name="connsiteY6631" fmla="*/ 1636855 h 2810796"/>
                <a:gd name="connsiteX6632" fmla="*/ 2811212 w 3531775"/>
                <a:gd name="connsiteY6632" fmla="*/ 1662954 h 2810796"/>
                <a:gd name="connsiteX6633" fmla="*/ 2807307 w 3531775"/>
                <a:gd name="connsiteY6633" fmla="*/ 1683337 h 2810796"/>
                <a:gd name="connsiteX6634" fmla="*/ 2840358 w 3531775"/>
                <a:gd name="connsiteY6634" fmla="*/ 1693148 h 2810796"/>
                <a:gd name="connsiteX6635" fmla="*/ 2818451 w 3531775"/>
                <a:gd name="connsiteY6635" fmla="*/ 1667812 h 2810796"/>
                <a:gd name="connsiteX6636" fmla="*/ 2811212 w 3531775"/>
                <a:gd name="connsiteY6636" fmla="*/ 1662954 h 2810796"/>
                <a:gd name="connsiteX6637" fmla="*/ 2200278 w 3531775"/>
                <a:gd name="connsiteY6637" fmla="*/ 2202450 h 2810796"/>
                <a:gd name="connsiteX6638" fmla="*/ 2435451 w 3531775"/>
                <a:gd name="connsiteY6638" fmla="*/ 2164064 h 2810796"/>
                <a:gd name="connsiteX6639" fmla="*/ 2387730 w 3531775"/>
                <a:gd name="connsiteY6639" fmla="*/ 2277888 h 2810796"/>
                <a:gd name="connsiteX6640" fmla="*/ 2320008 w 3531775"/>
                <a:gd name="connsiteY6640" fmla="*/ 2293699 h 2810796"/>
                <a:gd name="connsiteX6641" fmla="*/ 2212565 w 3531775"/>
                <a:gd name="connsiteY6641" fmla="*/ 2330371 h 2810796"/>
                <a:gd name="connsiteX6642" fmla="*/ 2242569 w 3531775"/>
                <a:gd name="connsiteY6642" fmla="*/ 2492581 h 2810796"/>
                <a:gd name="connsiteX6643" fmla="*/ 2243141 w 3531775"/>
                <a:gd name="connsiteY6643" fmla="*/ 2492295 h 2810796"/>
                <a:gd name="connsiteX6644" fmla="*/ 2321151 w 3531775"/>
                <a:gd name="connsiteY6644" fmla="*/ 2478484 h 2810796"/>
                <a:gd name="connsiteX6645" fmla="*/ 2346773 w 3531775"/>
                <a:gd name="connsiteY6645" fmla="*/ 2397426 h 2810796"/>
                <a:gd name="connsiteX6646" fmla="*/ 2361822 w 3531775"/>
                <a:gd name="connsiteY6646" fmla="*/ 2419048 h 2810796"/>
                <a:gd name="connsiteX6647" fmla="*/ 2324294 w 3531775"/>
                <a:gd name="connsiteY6647" fmla="*/ 2495439 h 2810796"/>
                <a:gd name="connsiteX6648" fmla="*/ 2317912 w 3531775"/>
                <a:gd name="connsiteY6648" fmla="*/ 2506107 h 2810796"/>
                <a:gd name="connsiteX6649" fmla="*/ 2430307 w 3531775"/>
                <a:gd name="connsiteY6649" fmla="*/ 2440765 h 2810796"/>
                <a:gd name="connsiteX6650" fmla="*/ 2467264 w 3531775"/>
                <a:gd name="connsiteY6650" fmla="*/ 2427335 h 2810796"/>
                <a:gd name="connsiteX6651" fmla="*/ 2467264 w 3531775"/>
                <a:gd name="connsiteY6651" fmla="*/ 2427335 h 2810796"/>
                <a:gd name="connsiteX6652" fmla="*/ 2451929 w 3531775"/>
                <a:gd name="connsiteY6652" fmla="*/ 2459339 h 2810796"/>
                <a:gd name="connsiteX6653" fmla="*/ 2415543 w 3531775"/>
                <a:gd name="connsiteY6653" fmla="*/ 2479342 h 2810796"/>
                <a:gd name="connsiteX6654" fmla="*/ 2342963 w 3531775"/>
                <a:gd name="connsiteY6654" fmla="*/ 2523442 h 2810796"/>
                <a:gd name="connsiteX6655" fmla="*/ 2331247 w 3531775"/>
                <a:gd name="connsiteY6655" fmla="*/ 2527824 h 2810796"/>
                <a:gd name="connsiteX6656" fmla="*/ 2334676 w 3531775"/>
                <a:gd name="connsiteY6656" fmla="*/ 2539159 h 2810796"/>
                <a:gd name="connsiteX6657" fmla="*/ 2504411 w 3531775"/>
                <a:gd name="connsiteY6657" fmla="*/ 2528491 h 2810796"/>
                <a:gd name="connsiteX6658" fmla="*/ 2539559 w 3531775"/>
                <a:gd name="connsiteY6658" fmla="*/ 2558018 h 2810796"/>
                <a:gd name="connsiteX6659" fmla="*/ 2504983 w 3531775"/>
                <a:gd name="connsiteY6659" fmla="*/ 2588212 h 2810796"/>
                <a:gd name="connsiteX6660" fmla="*/ 2494601 w 3531775"/>
                <a:gd name="connsiteY6660" fmla="*/ 2551827 h 2810796"/>
                <a:gd name="connsiteX6661" fmla="*/ 2414114 w 3531775"/>
                <a:gd name="connsiteY6661" fmla="*/ 2573830 h 2810796"/>
                <a:gd name="connsiteX6662" fmla="*/ 2334390 w 3531775"/>
                <a:gd name="connsiteY6662" fmla="*/ 2568400 h 2810796"/>
                <a:gd name="connsiteX6663" fmla="*/ 2352297 w 3531775"/>
                <a:gd name="connsiteY6663" fmla="*/ 2596309 h 2810796"/>
                <a:gd name="connsiteX6664" fmla="*/ 2406780 w 3531775"/>
                <a:gd name="connsiteY6664" fmla="*/ 2614025 h 2810796"/>
                <a:gd name="connsiteX6665" fmla="*/ 2384968 w 3531775"/>
                <a:gd name="connsiteY6665" fmla="*/ 2682605 h 2810796"/>
                <a:gd name="connsiteX6666" fmla="*/ 2390683 w 3531775"/>
                <a:gd name="connsiteY6666" fmla="*/ 2663555 h 2810796"/>
                <a:gd name="connsiteX6667" fmla="*/ 2344106 w 3531775"/>
                <a:gd name="connsiteY6667" fmla="*/ 2617930 h 2810796"/>
                <a:gd name="connsiteX6668" fmla="*/ 2306101 w 3531775"/>
                <a:gd name="connsiteY6668" fmla="*/ 2597451 h 2810796"/>
                <a:gd name="connsiteX6669" fmla="*/ 2304101 w 3531775"/>
                <a:gd name="connsiteY6669" fmla="*/ 2590498 h 2810796"/>
                <a:gd name="connsiteX6670" fmla="*/ 2261048 w 3531775"/>
                <a:gd name="connsiteY6670" fmla="*/ 2635266 h 2810796"/>
                <a:gd name="connsiteX6671" fmla="*/ 2277145 w 3531775"/>
                <a:gd name="connsiteY6671" fmla="*/ 2678509 h 2810796"/>
                <a:gd name="connsiteX6672" fmla="*/ 2258476 w 3531775"/>
                <a:gd name="connsiteY6672" fmla="*/ 2707846 h 2810796"/>
                <a:gd name="connsiteX6673" fmla="*/ 2231520 w 3531775"/>
                <a:gd name="connsiteY6673" fmla="*/ 2654125 h 2810796"/>
                <a:gd name="connsiteX6674" fmla="*/ 2202469 w 3531775"/>
                <a:gd name="connsiteY6674" fmla="*/ 2515156 h 2810796"/>
                <a:gd name="connsiteX6675" fmla="*/ 2202564 w 3531775"/>
                <a:gd name="connsiteY6675" fmla="*/ 2515060 h 2810796"/>
                <a:gd name="connsiteX6676" fmla="*/ 2200278 w 3531775"/>
                <a:gd name="connsiteY6676" fmla="*/ 2202450 h 2810796"/>
                <a:gd name="connsiteX6677" fmla="*/ 2290956 w 3531775"/>
                <a:gd name="connsiteY6677" fmla="*/ 2168731 h 2810796"/>
                <a:gd name="connsiteX6678" fmla="*/ 2288384 w 3531775"/>
                <a:gd name="connsiteY6678" fmla="*/ 2144824 h 2810796"/>
                <a:gd name="connsiteX6679" fmla="*/ 2314769 w 3531775"/>
                <a:gd name="connsiteY6679" fmla="*/ 2202355 h 2810796"/>
                <a:gd name="connsiteX6680" fmla="*/ 2333723 w 3531775"/>
                <a:gd name="connsiteY6680" fmla="*/ 2197783 h 2810796"/>
                <a:gd name="connsiteX6681" fmla="*/ 2290956 w 3531775"/>
                <a:gd name="connsiteY6681" fmla="*/ 2168731 h 2810796"/>
                <a:gd name="connsiteX6682" fmla="*/ 2329533 w 3531775"/>
                <a:gd name="connsiteY6682" fmla="*/ 2124059 h 2810796"/>
                <a:gd name="connsiteX6683" fmla="*/ 2309244 w 3531775"/>
                <a:gd name="connsiteY6683" fmla="*/ 2169589 h 2810796"/>
                <a:gd name="connsiteX6684" fmla="*/ 2327342 w 3531775"/>
                <a:gd name="connsiteY6684" fmla="*/ 2184829 h 2810796"/>
                <a:gd name="connsiteX6685" fmla="*/ 2330485 w 3531775"/>
                <a:gd name="connsiteY6685" fmla="*/ 2126631 h 2810796"/>
                <a:gd name="connsiteX6686" fmla="*/ 2330485 w 3531775"/>
                <a:gd name="connsiteY6686" fmla="*/ 2126631 h 2810796"/>
                <a:gd name="connsiteX6687" fmla="*/ 2332961 w 3531775"/>
                <a:gd name="connsiteY6687" fmla="*/ 2124345 h 2810796"/>
                <a:gd name="connsiteX6688" fmla="*/ 2329533 w 3531775"/>
                <a:gd name="connsiteY6688" fmla="*/ 2124059 h 2810796"/>
                <a:gd name="connsiteX6689" fmla="*/ 2389064 w 3531775"/>
                <a:gd name="connsiteY6689" fmla="*/ 2139871 h 2810796"/>
                <a:gd name="connsiteX6690" fmla="*/ 2336295 w 3531775"/>
                <a:gd name="connsiteY6690" fmla="*/ 2144728 h 2810796"/>
                <a:gd name="connsiteX6691" fmla="*/ 2338105 w 3531775"/>
                <a:gd name="connsiteY6691" fmla="*/ 2187876 h 2810796"/>
                <a:gd name="connsiteX6692" fmla="*/ 2391064 w 3531775"/>
                <a:gd name="connsiteY6692" fmla="*/ 2142538 h 2810796"/>
                <a:gd name="connsiteX6693" fmla="*/ 2389064 w 3531775"/>
                <a:gd name="connsiteY6693" fmla="*/ 2139871 h 2810796"/>
                <a:gd name="connsiteX6694" fmla="*/ 2411924 w 3531775"/>
                <a:gd name="connsiteY6694" fmla="*/ 2183590 h 2810796"/>
                <a:gd name="connsiteX6695" fmla="*/ 2359917 w 3531775"/>
                <a:gd name="connsiteY6695" fmla="*/ 2168922 h 2810796"/>
                <a:gd name="connsiteX6696" fmla="*/ 2351059 w 3531775"/>
                <a:gd name="connsiteY6696" fmla="*/ 2181304 h 2810796"/>
                <a:gd name="connsiteX6697" fmla="*/ 2411447 w 3531775"/>
                <a:gd name="connsiteY6697" fmla="*/ 2186924 h 2810796"/>
                <a:gd name="connsiteX6698" fmla="*/ 2411924 w 3531775"/>
                <a:gd name="connsiteY6698" fmla="*/ 2183590 h 2810796"/>
                <a:gd name="connsiteX6699" fmla="*/ 2388778 w 3531775"/>
                <a:gd name="connsiteY6699" fmla="*/ 2217118 h 2810796"/>
                <a:gd name="connsiteX6700" fmla="*/ 2393540 w 3531775"/>
                <a:gd name="connsiteY6700" fmla="*/ 2245217 h 2810796"/>
                <a:gd name="connsiteX6701" fmla="*/ 2377824 w 3531775"/>
                <a:gd name="connsiteY6701" fmla="*/ 2187400 h 2810796"/>
                <a:gd name="connsiteX6702" fmla="*/ 2348201 w 3531775"/>
                <a:gd name="connsiteY6702" fmla="*/ 2192258 h 2810796"/>
                <a:gd name="connsiteX6703" fmla="*/ 2388778 w 3531775"/>
                <a:gd name="connsiteY6703" fmla="*/ 2217118 h 2810796"/>
                <a:gd name="connsiteX6704" fmla="*/ 2352297 w 3531775"/>
                <a:gd name="connsiteY6704" fmla="*/ 2265982 h 2810796"/>
                <a:gd name="connsiteX6705" fmla="*/ 2379443 w 3531775"/>
                <a:gd name="connsiteY6705" fmla="*/ 2241121 h 2810796"/>
                <a:gd name="connsiteX6706" fmla="*/ 2354583 w 3531775"/>
                <a:gd name="connsiteY6706" fmla="*/ 2205212 h 2810796"/>
                <a:gd name="connsiteX6707" fmla="*/ 2348964 w 3531775"/>
                <a:gd name="connsiteY6707" fmla="*/ 2265601 h 2810796"/>
                <a:gd name="connsiteX6708" fmla="*/ 2352297 w 3531775"/>
                <a:gd name="connsiteY6708" fmla="*/ 2265982 h 2810796"/>
                <a:gd name="connsiteX6709" fmla="*/ 2292766 w 3531775"/>
                <a:gd name="connsiteY6709" fmla="*/ 2250170 h 2810796"/>
                <a:gd name="connsiteX6710" fmla="*/ 2347916 w 3531775"/>
                <a:gd name="connsiteY6710" fmla="*/ 2237026 h 2810796"/>
                <a:gd name="connsiteX6711" fmla="*/ 2343725 w 3531775"/>
                <a:gd name="connsiteY6711" fmla="*/ 2202164 h 2810796"/>
                <a:gd name="connsiteX6712" fmla="*/ 2290766 w 3531775"/>
                <a:gd name="connsiteY6712" fmla="*/ 2247503 h 2810796"/>
                <a:gd name="connsiteX6713" fmla="*/ 2292766 w 3531775"/>
                <a:gd name="connsiteY6713" fmla="*/ 2250170 h 2810796"/>
                <a:gd name="connsiteX6714" fmla="*/ 2282860 w 3531775"/>
                <a:gd name="connsiteY6714" fmla="*/ 2230930 h 2810796"/>
                <a:gd name="connsiteX6715" fmla="*/ 2330771 w 3531775"/>
                <a:gd name="connsiteY6715" fmla="*/ 2208736 h 2810796"/>
                <a:gd name="connsiteX6716" fmla="*/ 2270382 w 3531775"/>
                <a:gd name="connsiteY6716" fmla="*/ 2203117 h 2810796"/>
                <a:gd name="connsiteX6717" fmla="*/ 2282860 w 3531775"/>
                <a:gd name="connsiteY6717" fmla="*/ 2230930 h 2810796"/>
                <a:gd name="connsiteX6718" fmla="*/ 2138937 w 3531775"/>
                <a:gd name="connsiteY6718" fmla="*/ 2318179 h 2810796"/>
                <a:gd name="connsiteX6719" fmla="*/ 2136270 w 3531775"/>
                <a:gd name="connsiteY6719" fmla="*/ 2320655 h 2810796"/>
                <a:gd name="connsiteX6720" fmla="*/ 2183324 w 3531775"/>
                <a:gd name="connsiteY6720" fmla="*/ 2343325 h 2810796"/>
                <a:gd name="connsiteX6721" fmla="*/ 2138937 w 3531775"/>
                <a:gd name="connsiteY6721" fmla="*/ 2318179 h 2810796"/>
                <a:gd name="connsiteX6722" fmla="*/ 2230187 w 3531775"/>
                <a:gd name="connsiteY6722" fmla="*/ 2233978 h 2810796"/>
                <a:gd name="connsiteX6723" fmla="*/ 2249999 w 3531775"/>
                <a:gd name="connsiteY6723" fmla="*/ 2299700 h 2810796"/>
                <a:gd name="connsiteX6724" fmla="*/ 2194373 w 3531775"/>
                <a:gd name="connsiteY6724" fmla="*/ 2228929 h 2810796"/>
                <a:gd name="connsiteX6725" fmla="*/ 2230187 w 3531775"/>
                <a:gd name="connsiteY6725" fmla="*/ 2233978 h 2810796"/>
                <a:gd name="connsiteX6726" fmla="*/ 2211994 w 3531775"/>
                <a:gd name="connsiteY6726" fmla="*/ 2306749 h 2810796"/>
                <a:gd name="connsiteX6727" fmla="*/ 2212756 w 3531775"/>
                <a:gd name="connsiteY6727" fmla="*/ 2310273 h 2810796"/>
                <a:gd name="connsiteX6728" fmla="*/ 2169417 w 3531775"/>
                <a:gd name="connsiteY6728" fmla="*/ 2268744 h 2810796"/>
                <a:gd name="connsiteX6729" fmla="*/ 2211994 w 3531775"/>
                <a:gd name="connsiteY6729" fmla="*/ 2306749 h 2810796"/>
                <a:gd name="connsiteX6730" fmla="*/ 2169513 w 3531775"/>
                <a:gd name="connsiteY6730" fmla="*/ 2464387 h 2810796"/>
                <a:gd name="connsiteX6731" fmla="*/ 2170465 w 3531775"/>
                <a:gd name="connsiteY6731" fmla="*/ 2467054 h 2810796"/>
                <a:gd name="connsiteX6732" fmla="*/ 2198278 w 3531775"/>
                <a:gd name="connsiteY6732" fmla="*/ 2449147 h 2810796"/>
                <a:gd name="connsiteX6733" fmla="*/ 2169513 w 3531775"/>
                <a:gd name="connsiteY6733" fmla="*/ 2464387 h 2810796"/>
                <a:gd name="connsiteX6734" fmla="*/ 2145414 w 3531775"/>
                <a:gd name="connsiteY6734" fmla="*/ 2426764 h 2810796"/>
                <a:gd name="connsiteX6735" fmla="*/ 2146462 w 3531775"/>
                <a:gd name="connsiteY6735" fmla="*/ 2430193 h 2810796"/>
                <a:gd name="connsiteX6736" fmla="*/ 2179704 w 3531775"/>
                <a:gd name="connsiteY6736" fmla="*/ 2408571 h 2810796"/>
                <a:gd name="connsiteX6737" fmla="*/ 2145414 w 3531775"/>
                <a:gd name="connsiteY6737" fmla="*/ 2426764 h 2810796"/>
                <a:gd name="connsiteX6738" fmla="*/ 2121602 w 3531775"/>
                <a:gd name="connsiteY6738" fmla="*/ 2381043 h 2810796"/>
                <a:gd name="connsiteX6739" fmla="*/ 2176466 w 3531775"/>
                <a:gd name="connsiteY6739" fmla="*/ 2383330 h 2810796"/>
                <a:gd name="connsiteX6740" fmla="*/ 2117887 w 3531775"/>
                <a:gd name="connsiteY6740" fmla="*/ 2383806 h 2810796"/>
                <a:gd name="connsiteX6741" fmla="*/ 2121602 w 3531775"/>
                <a:gd name="connsiteY6741" fmla="*/ 2381043 h 2810796"/>
                <a:gd name="connsiteX6742" fmla="*/ 1982441 w 3531775"/>
                <a:gd name="connsiteY6742" fmla="*/ 2269506 h 2810796"/>
                <a:gd name="connsiteX6743" fmla="*/ 2086454 w 3531775"/>
                <a:gd name="connsiteY6743" fmla="*/ 2374281 h 2810796"/>
                <a:gd name="connsiteX6744" fmla="*/ 2150463 w 3531775"/>
                <a:gd name="connsiteY6744" fmla="*/ 2255980 h 2810796"/>
                <a:gd name="connsiteX6745" fmla="*/ 2063309 w 3531775"/>
                <a:gd name="connsiteY6745" fmla="*/ 2185305 h 2810796"/>
                <a:gd name="connsiteX6746" fmla="*/ 2042163 w 3531775"/>
                <a:gd name="connsiteY6746" fmla="*/ 2161397 h 2810796"/>
                <a:gd name="connsiteX6747" fmla="*/ 2017398 w 3531775"/>
                <a:gd name="connsiteY6747" fmla="*/ 2105485 h 2810796"/>
                <a:gd name="connsiteX6748" fmla="*/ 2036924 w 3531775"/>
                <a:gd name="connsiteY6748" fmla="*/ 2160064 h 2810796"/>
                <a:gd name="connsiteX6749" fmla="*/ 2079977 w 3531775"/>
                <a:gd name="connsiteY6749" fmla="*/ 2238073 h 2810796"/>
                <a:gd name="connsiteX6750" fmla="*/ 2108076 w 3531775"/>
                <a:gd name="connsiteY6750" fmla="*/ 2283984 h 2810796"/>
                <a:gd name="connsiteX6751" fmla="*/ 2042258 w 3531775"/>
                <a:gd name="connsiteY6751" fmla="*/ 2229310 h 2810796"/>
                <a:gd name="connsiteX6752" fmla="*/ 2060832 w 3531775"/>
                <a:gd name="connsiteY6752" fmla="*/ 2269030 h 2810796"/>
                <a:gd name="connsiteX6753" fmla="*/ 2094551 w 3531775"/>
                <a:gd name="connsiteY6753" fmla="*/ 2313130 h 2810796"/>
                <a:gd name="connsiteX6754" fmla="*/ 2028066 w 3531775"/>
                <a:gd name="connsiteY6754" fmla="*/ 2271506 h 2810796"/>
                <a:gd name="connsiteX6755" fmla="*/ 2083311 w 3531775"/>
                <a:gd name="connsiteY6755" fmla="*/ 2342372 h 2810796"/>
                <a:gd name="connsiteX6756" fmla="*/ 1984537 w 3531775"/>
                <a:gd name="connsiteY6756" fmla="*/ 2275221 h 2810796"/>
                <a:gd name="connsiteX6757" fmla="*/ 1982441 w 3531775"/>
                <a:gd name="connsiteY6757" fmla="*/ 2269506 h 2810796"/>
                <a:gd name="connsiteX6758" fmla="*/ 2358965 w 3531775"/>
                <a:gd name="connsiteY6758" fmla="*/ 2700702 h 2810796"/>
                <a:gd name="connsiteX6759" fmla="*/ 2398684 w 3531775"/>
                <a:gd name="connsiteY6759" fmla="*/ 2688606 h 2810796"/>
                <a:gd name="connsiteX6760" fmla="*/ 2375824 w 3531775"/>
                <a:gd name="connsiteY6760" fmla="*/ 2681748 h 2810796"/>
                <a:gd name="connsiteX6761" fmla="*/ 2373824 w 3531775"/>
                <a:gd name="connsiteY6761" fmla="*/ 2689749 h 2810796"/>
                <a:gd name="connsiteX6762" fmla="*/ 2358965 w 3531775"/>
                <a:gd name="connsiteY6762" fmla="*/ 2700702 h 2810796"/>
                <a:gd name="connsiteX6763" fmla="*/ 2275430 w 3531775"/>
                <a:gd name="connsiteY6763" fmla="*/ 2716705 h 2810796"/>
                <a:gd name="connsiteX6764" fmla="*/ 2321817 w 3531775"/>
                <a:gd name="connsiteY6764" fmla="*/ 2716609 h 2810796"/>
                <a:gd name="connsiteX6765" fmla="*/ 2295052 w 3531775"/>
                <a:gd name="connsiteY6765" fmla="*/ 2705084 h 2810796"/>
                <a:gd name="connsiteX6766" fmla="*/ 2275430 w 3531775"/>
                <a:gd name="connsiteY6766" fmla="*/ 2716705 h 2810796"/>
                <a:gd name="connsiteX6767" fmla="*/ 2476599 w 3531775"/>
                <a:gd name="connsiteY6767" fmla="*/ 2617454 h 2810796"/>
                <a:gd name="connsiteX6768" fmla="*/ 2519175 w 3531775"/>
                <a:gd name="connsiteY6768" fmla="*/ 2593927 h 2810796"/>
                <a:gd name="connsiteX6769" fmla="*/ 2490600 w 3531775"/>
                <a:gd name="connsiteY6769" fmla="*/ 2594403 h 2810796"/>
                <a:gd name="connsiteX6770" fmla="*/ 2476599 w 3531775"/>
                <a:gd name="connsiteY6770" fmla="*/ 2617454 h 2810796"/>
                <a:gd name="connsiteX6771" fmla="*/ 2378110 w 3531775"/>
                <a:gd name="connsiteY6771" fmla="*/ 2400284 h 2810796"/>
                <a:gd name="connsiteX6772" fmla="*/ 2409543 w 3531775"/>
                <a:gd name="connsiteY6772" fmla="*/ 2389807 h 2810796"/>
                <a:gd name="connsiteX6773" fmla="*/ 2374967 w 3531775"/>
                <a:gd name="connsiteY6773" fmla="*/ 2387425 h 2810796"/>
                <a:gd name="connsiteX6774" fmla="*/ 2378110 w 3531775"/>
                <a:gd name="connsiteY6774" fmla="*/ 2400284 h 2810796"/>
                <a:gd name="connsiteX6775" fmla="*/ 2474884 w 3531775"/>
                <a:gd name="connsiteY6775" fmla="*/ 2432860 h 2810796"/>
                <a:gd name="connsiteX6776" fmla="*/ 2469645 w 3531775"/>
                <a:gd name="connsiteY6776" fmla="*/ 2454005 h 2810796"/>
                <a:gd name="connsiteX6777" fmla="*/ 2503650 w 3531775"/>
                <a:gd name="connsiteY6777" fmla="*/ 2466102 h 2810796"/>
                <a:gd name="connsiteX6778" fmla="*/ 2482123 w 3531775"/>
                <a:gd name="connsiteY6778" fmla="*/ 2438384 h 2810796"/>
                <a:gd name="connsiteX6779" fmla="*/ 2474884 w 3531775"/>
                <a:gd name="connsiteY6779" fmla="*/ 2432860 h 2810796"/>
                <a:gd name="connsiteX6780" fmla="*/ 3513395 w 3531775"/>
                <a:gd name="connsiteY6780" fmla="*/ 1325769 h 2810796"/>
                <a:gd name="connsiteX6781" fmla="*/ 3519586 w 3531775"/>
                <a:gd name="connsiteY6781" fmla="*/ 1347009 h 2810796"/>
                <a:gd name="connsiteX6782" fmla="*/ 3531207 w 3531775"/>
                <a:gd name="connsiteY6782" fmla="*/ 1315005 h 2810796"/>
                <a:gd name="connsiteX6783" fmla="*/ 3513395 w 3531775"/>
                <a:gd name="connsiteY6783" fmla="*/ 1325769 h 2810796"/>
                <a:gd name="connsiteX6784" fmla="*/ 3487582 w 3531775"/>
                <a:gd name="connsiteY6784" fmla="*/ 1409017 h 2810796"/>
                <a:gd name="connsiteX6785" fmla="*/ 3512347 w 3531775"/>
                <a:gd name="connsiteY6785" fmla="*/ 1379490 h 2810796"/>
                <a:gd name="connsiteX6786" fmla="*/ 3488725 w 3531775"/>
                <a:gd name="connsiteY6786" fmla="*/ 1390062 h 2810796"/>
                <a:gd name="connsiteX6787" fmla="*/ 3487582 w 3531775"/>
                <a:gd name="connsiteY6787" fmla="*/ 1409017 h 2810796"/>
                <a:gd name="connsiteX6788" fmla="*/ 3515776 w 3531775"/>
                <a:gd name="connsiteY6788" fmla="*/ 1226137 h 2810796"/>
                <a:gd name="connsiteX6789" fmla="*/ 3519681 w 3531775"/>
                <a:gd name="connsiteY6789" fmla="*/ 1186037 h 2810796"/>
                <a:gd name="connsiteX6790" fmla="*/ 3504822 w 3531775"/>
                <a:gd name="connsiteY6790" fmla="*/ 1204516 h 2810796"/>
                <a:gd name="connsiteX6791" fmla="*/ 3515776 w 3531775"/>
                <a:gd name="connsiteY6791" fmla="*/ 1226137 h 2810796"/>
                <a:gd name="connsiteX6792" fmla="*/ 3297368 w 3531775"/>
                <a:gd name="connsiteY6792" fmla="*/ 1142508 h 2810796"/>
                <a:gd name="connsiteX6793" fmla="*/ 3276984 w 3531775"/>
                <a:gd name="connsiteY6793" fmla="*/ 1163177 h 2810796"/>
                <a:gd name="connsiteX6794" fmla="*/ 3288986 w 3531775"/>
                <a:gd name="connsiteY6794" fmla="*/ 1168320 h 2810796"/>
                <a:gd name="connsiteX6795" fmla="*/ 3287938 w 3531775"/>
                <a:gd name="connsiteY6795" fmla="*/ 1163939 h 2810796"/>
                <a:gd name="connsiteX6796" fmla="*/ 3297368 w 3531775"/>
                <a:gd name="connsiteY6796" fmla="*/ 1142508 h 2810796"/>
                <a:gd name="connsiteX6797" fmla="*/ 3408906 w 3531775"/>
                <a:gd name="connsiteY6797" fmla="*/ 1124982 h 2810796"/>
                <a:gd name="connsiteX6798" fmla="*/ 3366900 w 3531775"/>
                <a:gd name="connsiteY6798" fmla="*/ 1124887 h 2810796"/>
                <a:gd name="connsiteX6799" fmla="*/ 3380997 w 3531775"/>
                <a:gd name="connsiteY6799" fmla="*/ 1139936 h 2810796"/>
                <a:gd name="connsiteX6800" fmla="*/ 3408906 w 3531775"/>
                <a:gd name="connsiteY6800" fmla="*/ 1124982 h 2810796"/>
                <a:gd name="connsiteX6801" fmla="*/ 3477390 w 3531775"/>
                <a:gd name="connsiteY6801" fmla="*/ 1411113 h 2810796"/>
                <a:gd name="connsiteX6802" fmla="*/ 3477771 w 3531775"/>
                <a:gd name="connsiteY6802" fmla="*/ 1387300 h 2810796"/>
                <a:gd name="connsiteX6803" fmla="*/ 3414906 w 3531775"/>
                <a:gd name="connsiteY6803" fmla="*/ 1372917 h 2810796"/>
                <a:gd name="connsiteX6804" fmla="*/ 3402048 w 3531775"/>
                <a:gd name="connsiteY6804" fmla="*/ 1320720 h 2810796"/>
                <a:gd name="connsiteX6805" fmla="*/ 3408620 w 3531775"/>
                <a:gd name="connsiteY6805" fmla="*/ 1323292 h 2810796"/>
                <a:gd name="connsiteX6806" fmla="*/ 3445386 w 3531775"/>
                <a:gd name="connsiteY6806" fmla="*/ 1310529 h 2810796"/>
                <a:gd name="connsiteX6807" fmla="*/ 3506918 w 3531775"/>
                <a:gd name="connsiteY6807" fmla="*/ 1306242 h 2810796"/>
                <a:gd name="connsiteX6808" fmla="*/ 3517586 w 3531775"/>
                <a:gd name="connsiteY6808" fmla="*/ 1321006 h 2810796"/>
                <a:gd name="connsiteX6809" fmla="*/ 3491868 w 3531775"/>
                <a:gd name="connsiteY6809" fmla="*/ 1264333 h 2810796"/>
                <a:gd name="connsiteX6810" fmla="*/ 3396809 w 3531775"/>
                <a:gd name="connsiteY6810" fmla="*/ 1299004 h 2810796"/>
                <a:gd name="connsiteX6811" fmla="*/ 3395380 w 3531775"/>
                <a:gd name="connsiteY6811" fmla="*/ 1296146 h 2810796"/>
                <a:gd name="connsiteX6812" fmla="*/ 3402333 w 3531775"/>
                <a:gd name="connsiteY6812" fmla="*/ 1288716 h 2810796"/>
                <a:gd name="connsiteX6813" fmla="*/ 3447482 w 3531775"/>
                <a:gd name="connsiteY6813" fmla="*/ 1241663 h 2810796"/>
                <a:gd name="connsiteX6814" fmla="*/ 3468246 w 3531775"/>
                <a:gd name="connsiteY6814" fmla="*/ 1181846 h 2810796"/>
                <a:gd name="connsiteX6815" fmla="*/ 3507584 w 3531775"/>
                <a:gd name="connsiteY6815" fmla="*/ 1191847 h 2810796"/>
                <a:gd name="connsiteX6816" fmla="*/ 3501965 w 3531775"/>
                <a:gd name="connsiteY6816" fmla="*/ 1153176 h 2810796"/>
                <a:gd name="connsiteX6817" fmla="*/ 3459483 w 3531775"/>
                <a:gd name="connsiteY6817" fmla="*/ 1159177 h 2810796"/>
                <a:gd name="connsiteX6818" fmla="*/ 3431384 w 3531775"/>
                <a:gd name="connsiteY6818" fmla="*/ 1210612 h 2810796"/>
                <a:gd name="connsiteX6819" fmla="*/ 3377092 w 3531775"/>
                <a:gd name="connsiteY6819" fmla="*/ 1272905 h 2810796"/>
                <a:gd name="connsiteX6820" fmla="*/ 3368901 w 3531775"/>
                <a:gd name="connsiteY6820" fmla="*/ 1258903 h 2810796"/>
                <a:gd name="connsiteX6821" fmla="*/ 3372425 w 3531775"/>
                <a:gd name="connsiteY6821" fmla="*/ 1188323 h 2810796"/>
                <a:gd name="connsiteX6822" fmla="*/ 3375854 w 3531775"/>
                <a:gd name="connsiteY6822" fmla="*/ 1154128 h 2810796"/>
                <a:gd name="connsiteX6823" fmla="*/ 3358423 w 3531775"/>
                <a:gd name="connsiteY6823" fmla="*/ 1126601 h 2810796"/>
                <a:gd name="connsiteX6824" fmla="*/ 3358423 w 3531775"/>
                <a:gd name="connsiteY6824" fmla="*/ 1126601 h 2810796"/>
                <a:gd name="connsiteX6825" fmla="*/ 3349374 w 3531775"/>
                <a:gd name="connsiteY6825" fmla="*/ 1157557 h 2810796"/>
                <a:gd name="connsiteX6826" fmla="*/ 3341564 w 3531775"/>
                <a:gd name="connsiteY6826" fmla="*/ 1265190 h 2810796"/>
                <a:gd name="connsiteX6827" fmla="*/ 3336420 w 3531775"/>
                <a:gd name="connsiteY6827" fmla="*/ 1255188 h 2810796"/>
                <a:gd name="connsiteX6828" fmla="*/ 3302416 w 3531775"/>
                <a:gd name="connsiteY6828" fmla="*/ 1205754 h 2810796"/>
                <a:gd name="connsiteX6829" fmla="*/ 3280413 w 3531775"/>
                <a:gd name="connsiteY6829" fmla="*/ 1167844 h 2810796"/>
                <a:gd name="connsiteX6830" fmla="*/ 3269936 w 3531775"/>
                <a:gd name="connsiteY6830" fmla="*/ 1186608 h 2810796"/>
                <a:gd name="connsiteX6831" fmla="*/ 3321180 w 3531775"/>
                <a:gd name="connsiteY6831" fmla="*/ 1247854 h 2810796"/>
                <a:gd name="connsiteX6832" fmla="*/ 3210404 w 3531775"/>
                <a:gd name="connsiteY6832" fmla="*/ 1310053 h 2810796"/>
                <a:gd name="connsiteX6833" fmla="*/ 3210404 w 3531775"/>
                <a:gd name="connsiteY6833" fmla="*/ 1310243 h 2810796"/>
                <a:gd name="connsiteX6834" fmla="*/ 3042860 w 3531775"/>
                <a:gd name="connsiteY6834" fmla="*/ 1311195 h 2810796"/>
                <a:gd name="connsiteX6835" fmla="*/ 3184211 w 3531775"/>
                <a:gd name="connsiteY6835" fmla="*/ 1379680 h 2810796"/>
                <a:gd name="connsiteX6836" fmla="*/ 3444815 w 3531775"/>
                <a:gd name="connsiteY6836" fmla="*/ 1414637 h 2810796"/>
                <a:gd name="connsiteX6837" fmla="*/ 3477390 w 3531775"/>
                <a:gd name="connsiteY6837" fmla="*/ 1411113 h 281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</a:cxnLst>
              <a:rect l="l" t="t" r="r" b="b"/>
              <a:pathLst>
                <a:path w="3531775" h="2810796">
                  <a:moveTo>
                    <a:pt x="2194754" y="386127"/>
                  </a:moveTo>
                  <a:cubicBezTo>
                    <a:pt x="2196468" y="387461"/>
                    <a:pt x="2198088" y="388794"/>
                    <a:pt x="2199897" y="390128"/>
                  </a:cubicBezTo>
                  <a:cubicBezTo>
                    <a:pt x="2198088" y="388794"/>
                    <a:pt x="2196373" y="387461"/>
                    <a:pt x="2194754" y="386127"/>
                  </a:cubicBezTo>
                  <a:close/>
                  <a:moveTo>
                    <a:pt x="2339915" y="310308"/>
                  </a:moveTo>
                  <a:cubicBezTo>
                    <a:pt x="2337724" y="271161"/>
                    <a:pt x="2322293" y="321453"/>
                    <a:pt x="2278002" y="330120"/>
                  </a:cubicBezTo>
                  <a:cubicBezTo>
                    <a:pt x="2199993" y="355647"/>
                    <a:pt x="2115506" y="254778"/>
                    <a:pt x="2193230" y="200771"/>
                  </a:cubicBezTo>
                  <a:cubicBezTo>
                    <a:pt x="2207231" y="191151"/>
                    <a:pt x="2249332" y="185055"/>
                    <a:pt x="2245522" y="209915"/>
                  </a:cubicBezTo>
                  <a:cubicBezTo>
                    <a:pt x="2239235" y="223440"/>
                    <a:pt x="2233521" y="214963"/>
                    <a:pt x="2229615" y="219059"/>
                  </a:cubicBezTo>
                  <a:cubicBezTo>
                    <a:pt x="2214280" y="245538"/>
                    <a:pt x="2293718" y="258207"/>
                    <a:pt x="2299338" y="226107"/>
                  </a:cubicBezTo>
                  <a:cubicBezTo>
                    <a:pt x="2302386" y="176577"/>
                    <a:pt x="2237616" y="140478"/>
                    <a:pt x="2193039" y="155051"/>
                  </a:cubicBezTo>
                  <a:cubicBezTo>
                    <a:pt x="2110362" y="182102"/>
                    <a:pt x="2105790" y="295164"/>
                    <a:pt x="2163797" y="356314"/>
                  </a:cubicBezTo>
                  <a:cubicBezTo>
                    <a:pt x="2163607" y="356124"/>
                    <a:pt x="2163417" y="355933"/>
                    <a:pt x="2163321" y="355743"/>
                  </a:cubicBezTo>
                  <a:cubicBezTo>
                    <a:pt x="2180752" y="376317"/>
                    <a:pt x="2200659" y="392223"/>
                    <a:pt x="2223996" y="406606"/>
                  </a:cubicBezTo>
                  <a:cubicBezTo>
                    <a:pt x="2255142" y="334597"/>
                    <a:pt x="2334485" y="365363"/>
                    <a:pt x="2339915" y="310308"/>
                  </a:cubicBezTo>
                  <a:close/>
                  <a:moveTo>
                    <a:pt x="2228948" y="1073356"/>
                  </a:moveTo>
                  <a:cubicBezTo>
                    <a:pt x="2229901" y="1014968"/>
                    <a:pt x="2290766" y="969819"/>
                    <a:pt x="2346106" y="994870"/>
                  </a:cubicBezTo>
                  <a:cubicBezTo>
                    <a:pt x="2370204" y="1005538"/>
                    <a:pt x="2387921" y="1029255"/>
                    <a:pt x="2414876" y="1033732"/>
                  </a:cubicBezTo>
                  <a:cubicBezTo>
                    <a:pt x="2469550" y="1040495"/>
                    <a:pt x="2518127" y="1002776"/>
                    <a:pt x="2551275" y="961152"/>
                  </a:cubicBezTo>
                  <a:cubicBezTo>
                    <a:pt x="2544702" y="960866"/>
                    <a:pt x="2540797" y="960104"/>
                    <a:pt x="2540797" y="960104"/>
                  </a:cubicBezTo>
                  <a:cubicBezTo>
                    <a:pt x="2520223" y="987441"/>
                    <a:pt x="2432593" y="1032875"/>
                    <a:pt x="2403065" y="1003157"/>
                  </a:cubicBezTo>
                  <a:cubicBezTo>
                    <a:pt x="2377729" y="978487"/>
                    <a:pt x="2351059" y="965057"/>
                    <a:pt x="2317055" y="968200"/>
                  </a:cubicBezTo>
                  <a:cubicBezTo>
                    <a:pt x="2182943" y="981345"/>
                    <a:pt x="2219995" y="1112694"/>
                    <a:pt x="2219995" y="1112694"/>
                  </a:cubicBezTo>
                  <a:cubicBezTo>
                    <a:pt x="2276955" y="980202"/>
                    <a:pt x="2429831" y="1190037"/>
                    <a:pt x="2596233" y="955818"/>
                  </a:cubicBezTo>
                  <a:cubicBezTo>
                    <a:pt x="2590041" y="957532"/>
                    <a:pt x="2584231" y="958675"/>
                    <a:pt x="2578802" y="959532"/>
                  </a:cubicBezTo>
                  <a:cubicBezTo>
                    <a:pt x="2529843" y="1026493"/>
                    <a:pt x="2427830" y="1087644"/>
                    <a:pt x="2358774" y="1012682"/>
                  </a:cubicBezTo>
                  <a:cubicBezTo>
                    <a:pt x="2307911" y="968676"/>
                    <a:pt x="2233139" y="1009158"/>
                    <a:pt x="2228948" y="1073356"/>
                  </a:cubicBezTo>
                  <a:close/>
                  <a:moveTo>
                    <a:pt x="2327532" y="652542"/>
                  </a:moveTo>
                  <a:cubicBezTo>
                    <a:pt x="2327532" y="652542"/>
                    <a:pt x="2327627" y="652446"/>
                    <a:pt x="2327627" y="652446"/>
                  </a:cubicBezTo>
                  <a:cubicBezTo>
                    <a:pt x="2327627" y="652446"/>
                    <a:pt x="2327627" y="652446"/>
                    <a:pt x="2327532" y="652542"/>
                  </a:cubicBezTo>
                  <a:close/>
                  <a:moveTo>
                    <a:pt x="3072673" y="437753"/>
                  </a:moveTo>
                  <a:cubicBezTo>
                    <a:pt x="3072578" y="437753"/>
                    <a:pt x="3072578" y="437848"/>
                    <a:pt x="3072483" y="437848"/>
                  </a:cubicBezTo>
                  <a:cubicBezTo>
                    <a:pt x="3072578" y="437848"/>
                    <a:pt x="3072578" y="437753"/>
                    <a:pt x="3072673" y="437753"/>
                  </a:cubicBezTo>
                  <a:close/>
                  <a:moveTo>
                    <a:pt x="3124394" y="615489"/>
                  </a:moveTo>
                  <a:cubicBezTo>
                    <a:pt x="3124489" y="615394"/>
                    <a:pt x="3124584" y="615299"/>
                    <a:pt x="3124775" y="615108"/>
                  </a:cubicBezTo>
                  <a:cubicBezTo>
                    <a:pt x="3124584" y="615299"/>
                    <a:pt x="3124489" y="615394"/>
                    <a:pt x="3124394" y="615489"/>
                  </a:cubicBezTo>
                  <a:close/>
                  <a:moveTo>
                    <a:pt x="2689482" y="960961"/>
                  </a:moveTo>
                  <a:cubicBezTo>
                    <a:pt x="2689387" y="961056"/>
                    <a:pt x="2689292" y="961152"/>
                    <a:pt x="2689196" y="961152"/>
                  </a:cubicBezTo>
                  <a:cubicBezTo>
                    <a:pt x="2689292" y="961056"/>
                    <a:pt x="2689387" y="960961"/>
                    <a:pt x="2689482" y="960961"/>
                  </a:cubicBezTo>
                  <a:close/>
                  <a:moveTo>
                    <a:pt x="1892144" y="189436"/>
                  </a:moveTo>
                  <a:cubicBezTo>
                    <a:pt x="1892335" y="189341"/>
                    <a:pt x="1892430" y="189150"/>
                    <a:pt x="1892621" y="189055"/>
                  </a:cubicBezTo>
                  <a:cubicBezTo>
                    <a:pt x="1892430" y="189150"/>
                    <a:pt x="1892335" y="189341"/>
                    <a:pt x="1892144" y="189436"/>
                  </a:cubicBezTo>
                  <a:close/>
                  <a:moveTo>
                    <a:pt x="2609091" y="1601137"/>
                  </a:moveTo>
                  <a:cubicBezTo>
                    <a:pt x="2637857" y="1596755"/>
                    <a:pt x="2661669" y="1571609"/>
                    <a:pt x="2669480" y="1548082"/>
                  </a:cubicBezTo>
                  <a:cubicBezTo>
                    <a:pt x="2642810" y="1550559"/>
                    <a:pt x="2612139" y="1557893"/>
                    <a:pt x="2595661" y="1567132"/>
                  </a:cubicBezTo>
                  <a:cubicBezTo>
                    <a:pt x="2603662" y="1575895"/>
                    <a:pt x="2607662" y="1588945"/>
                    <a:pt x="2608996" y="1599517"/>
                  </a:cubicBezTo>
                  <a:cubicBezTo>
                    <a:pt x="2609091" y="1600184"/>
                    <a:pt x="2609186" y="1600755"/>
                    <a:pt x="2609091" y="1601137"/>
                  </a:cubicBezTo>
                  <a:close/>
                  <a:moveTo>
                    <a:pt x="2370680" y="2091960"/>
                  </a:moveTo>
                  <a:cubicBezTo>
                    <a:pt x="2373252" y="2092531"/>
                    <a:pt x="2375729" y="2093198"/>
                    <a:pt x="2378301" y="2093960"/>
                  </a:cubicBezTo>
                  <a:cubicBezTo>
                    <a:pt x="2376014" y="2092245"/>
                    <a:pt x="2373252" y="2089293"/>
                    <a:pt x="2371252" y="2091293"/>
                  </a:cubicBezTo>
                  <a:cubicBezTo>
                    <a:pt x="2370966" y="2091483"/>
                    <a:pt x="2370871" y="2091769"/>
                    <a:pt x="2370680" y="2091960"/>
                  </a:cubicBezTo>
                  <a:close/>
                  <a:moveTo>
                    <a:pt x="618080" y="1733058"/>
                  </a:moveTo>
                  <a:lnTo>
                    <a:pt x="618747" y="1732677"/>
                  </a:lnTo>
                  <a:cubicBezTo>
                    <a:pt x="618461" y="1732867"/>
                    <a:pt x="618271" y="1732962"/>
                    <a:pt x="618080" y="1733058"/>
                  </a:cubicBezTo>
                  <a:close/>
                  <a:moveTo>
                    <a:pt x="8480" y="1494361"/>
                  </a:moveTo>
                  <a:cubicBezTo>
                    <a:pt x="23149" y="1435687"/>
                    <a:pt x="56772" y="1380061"/>
                    <a:pt x="101635" y="1341009"/>
                  </a:cubicBezTo>
                  <a:cubicBezTo>
                    <a:pt x="97825" y="1326150"/>
                    <a:pt x="99825" y="1314529"/>
                    <a:pt x="106493" y="1301480"/>
                  </a:cubicBezTo>
                  <a:cubicBezTo>
                    <a:pt x="78108" y="1045257"/>
                    <a:pt x="250511" y="1117647"/>
                    <a:pt x="264608" y="992775"/>
                  </a:cubicBezTo>
                  <a:cubicBezTo>
                    <a:pt x="264608" y="992775"/>
                    <a:pt x="280895" y="1047924"/>
                    <a:pt x="228317" y="1100883"/>
                  </a:cubicBezTo>
                  <a:cubicBezTo>
                    <a:pt x="175644" y="1153938"/>
                    <a:pt x="198123" y="1207373"/>
                    <a:pt x="222221" y="1182894"/>
                  </a:cubicBezTo>
                  <a:cubicBezTo>
                    <a:pt x="365192" y="896191"/>
                    <a:pt x="407864" y="1149270"/>
                    <a:pt x="497303" y="1060021"/>
                  </a:cubicBezTo>
                  <a:cubicBezTo>
                    <a:pt x="497303" y="1060021"/>
                    <a:pt x="511115" y="1108313"/>
                    <a:pt x="442344" y="1104408"/>
                  </a:cubicBezTo>
                  <a:cubicBezTo>
                    <a:pt x="373574" y="1100502"/>
                    <a:pt x="324901" y="1057926"/>
                    <a:pt x="290230" y="1158700"/>
                  </a:cubicBezTo>
                  <a:cubicBezTo>
                    <a:pt x="284229" y="1175750"/>
                    <a:pt x="313566" y="1167939"/>
                    <a:pt x="324520" y="1160319"/>
                  </a:cubicBezTo>
                  <a:cubicBezTo>
                    <a:pt x="360715" y="1138221"/>
                    <a:pt x="410054" y="1119171"/>
                    <a:pt x="456727" y="1137936"/>
                  </a:cubicBezTo>
                  <a:cubicBezTo>
                    <a:pt x="545024" y="1173464"/>
                    <a:pt x="586648" y="1141841"/>
                    <a:pt x="589029" y="1121362"/>
                  </a:cubicBezTo>
                  <a:cubicBezTo>
                    <a:pt x="589029" y="1121362"/>
                    <a:pt x="606174" y="1234519"/>
                    <a:pt x="493208" y="1231471"/>
                  </a:cubicBezTo>
                  <a:cubicBezTo>
                    <a:pt x="464537" y="1230519"/>
                    <a:pt x="443773" y="1216612"/>
                    <a:pt x="425294" y="1193466"/>
                  </a:cubicBezTo>
                  <a:cubicBezTo>
                    <a:pt x="409292" y="1172131"/>
                    <a:pt x="346427" y="1183179"/>
                    <a:pt x="321662" y="1206325"/>
                  </a:cubicBezTo>
                  <a:cubicBezTo>
                    <a:pt x="319662" y="1224708"/>
                    <a:pt x="381479" y="1223470"/>
                    <a:pt x="430438" y="1255188"/>
                  </a:cubicBezTo>
                  <a:cubicBezTo>
                    <a:pt x="482159" y="1288716"/>
                    <a:pt x="533403" y="1269381"/>
                    <a:pt x="533403" y="1269381"/>
                  </a:cubicBezTo>
                  <a:cubicBezTo>
                    <a:pt x="504542" y="1297861"/>
                    <a:pt x="487016" y="1316911"/>
                    <a:pt x="395005" y="1287574"/>
                  </a:cubicBezTo>
                  <a:cubicBezTo>
                    <a:pt x="303089" y="1258237"/>
                    <a:pt x="251273" y="1313958"/>
                    <a:pt x="318519" y="1319482"/>
                  </a:cubicBezTo>
                  <a:cubicBezTo>
                    <a:pt x="385670" y="1324912"/>
                    <a:pt x="390338" y="1373584"/>
                    <a:pt x="390338" y="1373584"/>
                  </a:cubicBezTo>
                  <a:cubicBezTo>
                    <a:pt x="350714" y="1331770"/>
                    <a:pt x="325949" y="1380252"/>
                    <a:pt x="250130" y="1335961"/>
                  </a:cubicBezTo>
                  <a:cubicBezTo>
                    <a:pt x="180121" y="1310243"/>
                    <a:pt x="170977" y="1351200"/>
                    <a:pt x="129067" y="1357868"/>
                  </a:cubicBezTo>
                  <a:cubicBezTo>
                    <a:pt x="128781" y="1370917"/>
                    <a:pt x="96587" y="1472740"/>
                    <a:pt x="111731" y="1410255"/>
                  </a:cubicBezTo>
                  <a:cubicBezTo>
                    <a:pt x="114208" y="1401969"/>
                    <a:pt x="108588" y="1404255"/>
                    <a:pt x="103635" y="1423686"/>
                  </a:cubicBezTo>
                  <a:cubicBezTo>
                    <a:pt x="101921" y="1436068"/>
                    <a:pt x="97253" y="1444355"/>
                    <a:pt x="102873" y="1450165"/>
                  </a:cubicBezTo>
                  <a:cubicBezTo>
                    <a:pt x="110588" y="1462643"/>
                    <a:pt x="110112" y="1489789"/>
                    <a:pt x="111446" y="1511697"/>
                  </a:cubicBezTo>
                  <a:cubicBezTo>
                    <a:pt x="95825" y="1515221"/>
                    <a:pt x="94301" y="1546654"/>
                    <a:pt x="102111" y="1560846"/>
                  </a:cubicBezTo>
                  <a:cubicBezTo>
                    <a:pt x="109445" y="1575895"/>
                    <a:pt x="122114" y="1582467"/>
                    <a:pt x="130781" y="1596755"/>
                  </a:cubicBezTo>
                  <a:cubicBezTo>
                    <a:pt x="137544" y="1606090"/>
                    <a:pt x="144212" y="1616091"/>
                    <a:pt x="151832" y="1625235"/>
                  </a:cubicBezTo>
                  <a:cubicBezTo>
                    <a:pt x="151927" y="1625425"/>
                    <a:pt x="149546" y="1624473"/>
                    <a:pt x="146402" y="1622854"/>
                  </a:cubicBezTo>
                  <a:cubicBezTo>
                    <a:pt x="128876" y="1613424"/>
                    <a:pt x="113922" y="1611424"/>
                    <a:pt x="125828" y="1638379"/>
                  </a:cubicBezTo>
                  <a:cubicBezTo>
                    <a:pt x="139354" y="1658191"/>
                    <a:pt x="169834" y="1666097"/>
                    <a:pt x="189551" y="1679622"/>
                  </a:cubicBezTo>
                  <a:cubicBezTo>
                    <a:pt x="183550" y="1679146"/>
                    <a:pt x="171739" y="1678479"/>
                    <a:pt x="180026" y="1689909"/>
                  </a:cubicBezTo>
                  <a:cubicBezTo>
                    <a:pt x="194408" y="1690862"/>
                    <a:pt x="209267" y="1694767"/>
                    <a:pt x="223174" y="1699434"/>
                  </a:cubicBezTo>
                  <a:cubicBezTo>
                    <a:pt x="219745" y="1719913"/>
                    <a:pt x="247272" y="1730962"/>
                    <a:pt x="264322" y="1727247"/>
                  </a:cubicBezTo>
                  <a:cubicBezTo>
                    <a:pt x="282134" y="1724200"/>
                    <a:pt x="292802" y="1712388"/>
                    <a:pt x="310899" y="1709626"/>
                  </a:cubicBezTo>
                  <a:cubicBezTo>
                    <a:pt x="320234" y="1707340"/>
                    <a:pt x="332902" y="1705245"/>
                    <a:pt x="350523" y="1702292"/>
                  </a:cubicBezTo>
                  <a:cubicBezTo>
                    <a:pt x="347475" y="1704959"/>
                    <a:pt x="338045" y="1711626"/>
                    <a:pt x="333950" y="1716103"/>
                  </a:cubicBezTo>
                  <a:cubicBezTo>
                    <a:pt x="319662" y="1728676"/>
                    <a:pt x="334331" y="1736772"/>
                    <a:pt x="349571" y="1736963"/>
                  </a:cubicBezTo>
                  <a:cubicBezTo>
                    <a:pt x="360429" y="1738582"/>
                    <a:pt x="375764" y="1727343"/>
                    <a:pt x="386623" y="1721342"/>
                  </a:cubicBezTo>
                  <a:cubicBezTo>
                    <a:pt x="399196" y="1715055"/>
                    <a:pt x="414436" y="1708102"/>
                    <a:pt x="426818" y="1703530"/>
                  </a:cubicBezTo>
                  <a:cubicBezTo>
                    <a:pt x="421294" y="1709245"/>
                    <a:pt x="413960" y="1718961"/>
                    <a:pt x="430438" y="1719818"/>
                  </a:cubicBezTo>
                  <a:cubicBezTo>
                    <a:pt x="454727" y="1695434"/>
                    <a:pt x="486921" y="1676098"/>
                    <a:pt x="522449" y="1661525"/>
                  </a:cubicBezTo>
                  <a:cubicBezTo>
                    <a:pt x="507876" y="1671526"/>
                    <a:pt x="489588" y="1684385"/>
                    <a:pt x="479015" y="1698768"/>
                  </a:cubicBezTo>
                  <a:cubicBezTo>
                    <a:pt x="468728" y="1716294"/>
                    <a:pt x="475491" y="1727152"/>
                    <a:pt x="502733" y="1718104"/>
                  </a:cubicBezTo>
                  <a:cubicBezTo>
                    <a:pt x="521402" y="1712770"/>
                    <a:pt x="520163" y="1700863"/>
                    <a:pt x="512829" y="1704483"/>
                  </a:cubicBezTo>
                  <a:cubicBezTo>
                    <a:pt x="452631" y="1728105"/>
                    <a:pt x="553215" y="1664192"/>
                    <a:pt x="564931" y="1685242"/>
                  </a:cubicBezTo>
                  <a:lnTo>
                    <a:pt x="564931" y="1685242"/>
                  </a:lnTo>
                  <a:lnTo>
                    <a:pt x="564931" y="1685242"/>
                  </a:lnTo>
                  <a:lnTo>
                    <a:pt x="564931" y="1685242"/>
                  </a:lnTo>
                  <a:lnTo>
                    <a:pt x="564931" y="1685242"/>
                  </a:lnTo>
                  <a:cubicBezTo>
                    <a:pt x="550548" y="1666287"/>
                    <a:pt x="639512" y="1612852"/>
                    <a:pt x="621033" y="1634474"/>
                  </a:cubicBezTo>
                  <a:cubicBezTo>
                    <a:pt x="618557" y="1639332"/>
                    <a:pt x="600269" y="1647237"/>
                    <a:pt x="609794" y="1651047"/>
                  </a:cubicBezTo>
                  <a:cubicBezTo>
                    <a:pt x="620557" y="1654476"/>
                    <a:pt x="648560" y="1621806"/>
                    <a:pt x="639321" y="1618186"/>
                  </a:cubicBezTo>
                  <a:cubicBezTo>
                    <a:pt x="633225" y="1601137"/>
                    <a:pt x="655228" y="1569609"/>
                    <a:pt x="669515" y="1556179"/>
                  </a:cubicBezTo>
                  <a:cubicBezTo>
                    <a:pt x="680279" y="1563799"/>
                    <a:pt x="690185" y="1563513"/>
                    <a:pt x="706187" y="1554178"/>
                  </a:cubicBezTo>
                  <a:cubicBezTo>
                    <a:pt x="741810" y="1525222"/>
                    <a:pt x="724379" y="1502172"/>
                    <a:pt x="746668" y="1474930"/>
                  </a:cubicBezTo>
                  <a:cubicBezTo>
                    <a:pt x="757336" y="1459786"/>
                    <a:pt x="767623" y="1449213"/>
                    <a:pt x="782863" y="1435116"/>
                  </a:cubicBezTo>
                  <a:cubicBezTo>
                    <a:pt x="776005" y="1451308"/>
                    <a:pt x="760574" y="1497504"/>
                    <a:pt x="806009" y="1470549"/>
                  </a:cubicBezTo>
                  <a:cubicBezTo>
                    <a:pt x="820391" y="1462071"/>
                    <a:pt x="825440" y="1444545"/>
                    <a:pt x="836489" y="1431306"/>
                  </a:cubicBezTo>
                  <a:cubicBezTo>
                    <a:pt x="848204" y="1416828"/>
                    <a:pt x="864968" y="1401969"/>
                    <a:pt x="880018" y="1392253"/>
                  </a:cubicBezTo>
                  <a:cubicBezTo>
                    <a:pt x="875160" y="1399492"/>
                    <a:pt x="867731" y="1414542"/>
                    <a:pt x="887352" y="1410351"/>
                  </a:cubicBezTo>
                  <a:cubicBezTo>
                    <a:pt x="898973" y="1391205"/>
                    <a:pt x="913641" y="1379109"/>
                    <a:pt x="935739" y="1368250"/>
                  </a:cubicBezTo>
                  <a:cubicBezTo>
                    <a:pt x="968124" y="1400540"/>
                    <a:pt x="1018035" y="1361868"/>
                    <a:pt x="1044229" y="1339104"/>
                  </a:cubicBezTo>
                  <a:cubicBezTo>
                    <a:pt x="1059755" y="1328817"/>
                    <a:pt x="1082234" y="1324721"/>
                    <a:pt x="1102046" y="1323292"/>
                  </a:cubicBezTo>
                  <a:cubicBezTo>
                    <a:pt x="1111190" y="1321387"/>
                    <a:pt x="1175864" y="1326436"/>
                    <a:pt x="1136717" y="1328626"/>
                  </a:cubicBezTo>
                  <a:cubicBezTo>
                    <a:pt x="1056611" y="1348438"/>
                    <a:pt x="1133573" y="1375489"/>
                    <a:pt x="1171864" y="1374727"/>
                  </a:cubicBezTo>
                  <a:cubicBezTo>
                    <a:pt x="1203677" y="1374822"/>
                    <a:pt x="1237682" y="1391777"/>
                    <a:pt x="1261494" y="1411113"/>
                  </a:cubicBezTo>
                  <a:cubicBezTo>
                    <a:pt x="1251207" y="1407493"/>
                    <a:pt x="1231967" y="1404445"/>
                    <a:pt x="1246445" y="1425876"/>
                  </a:cubicBezTo>
                  <a:cubicBezTo>
                    <a:pt x="1298356" y="1442736"/>
                    <a:pt x="1336742" y="1491408"/>
                    <a:pt x="1349981" y="1548654"/>
                  </a:cubicBezTo>
                  <a:cubicBezTo>
                    <a:pt x="1339599" y="1524270"/>
                    <a:pt x="1323026" y="1496838"/>
                    <a:pt x="1299308" y="1482741"/>
                  </a:cubicBezTo>
                  <a:cubicBezTo>
                    <a:pt x="1281306" y="1472168"/>
                    <a:pt x="1265399" y="1484170"/>
                    <a:pt x="1275115" y="1503315"/>
                  </a:cubicBezTo>
                  <a:cubicBezTo>
                    <a:pt x="1278639" y="1512840"/>
                    <a:pt x="1282735" y="1529985"/>
                    <a:pt x="1292641" y="1534176"/>
                  </a:cubicBezTo>
                  <a:cubicBezTo>
                    <a:pt x="1296546" y="1535604"/>
                    <a:pt x="1299118" y="1533128"/>
                    <a:pt x="1297022" y="1528366"/>
                  </a:cubicBezTo>
                  <a:cubicBezTo>
                    <a:pt x="1263971" y="1450641"/>
                    <a:pt x="1349600" y="1576181"/>
                    <a:pt x="1309595" y="1595136"/>
                  </a:cubicBezTo>
                  <a:cubicBezTo>
                    <a:pt x="1309595" y="1595136"/>
                    <a:pt x="1309595" y="1595136"/>
                    <a:pt x="1309595" y="1595231"/>
                  </a:cubicBezTo>
                  <a:cubicBezTo>
                    <a:pt x="1342076" y="1596279"/>
                    <a:pt x="1346457" y="1665811"/>
                    <a:pt x="1342361" y="1680861"/>
                  </a:cubicBezTo>
                  <a:cubicBezTo>
                    <a:pt x="1338742" y="1690671"/>
                    <a:pt x="1335980" y="1671526"/>
                    <a:pt x="1335027" y="1667716"/>
                  </a:cubicBezTo>
                  <a:cubicBezTo>
                    <a:pt x="1332646" y="1639522"/>
                    <a:pt x="1319216" y="1660858"/>
                    <a:pt x="1324931" y="1677337"/>
                  </a:cubicBezTo>
                  <a:cubicBezTo>
                    <a:pt x="1329788" y="1700101"/>
                    <a:pt x="1332646" y="1707436"/>
                    <a:pt x="1340266" y="1707340"/>
                  </a:cubicBezTo>
                  <a:cubicBezTo>
                    <a:pt x="1365126" y="1720104"/>
                    <a:pt x="1369412" y="1758680"/>
                    <a:pt x="1367888" y="1784779"/>
                  </a:cubicBezTo>
                  <a:cubicBezTo>
                    <a:pt x="1347505" y="1784207"/>
                    <a:pt x="1330646" y="1812020"/>
                    <a:pt x="1333027" y="1834023"/>
                  </a:cubicBezTo>
                  <a:cubicBezTo>
                    <a:pt x="1335122" y="1863360"/>
                    <a:pt x="1355315" y="1880314"/>
                    <a:pt x="1354077" y="1907556"/>
                  </a:cubicBezTo>
                  <a:cubicBezTo>
                    <a:pt x="1354554" y="1920319"/>
                    <a:pt x="1353220" y="1937559"/>
                    <a:pt x="1348458" y="1960324"/>
                  </a:cubicBezTo>
                  <a:cubicBezTo>
                    <a:pt x="1348267" y="1960610"/>
                    <a:pt x="1347219" y="1956991"/>
                    <a:pt x="1345219" y="1951752"/>
                  </a:cubicBezTo>
                  <a:cubicBezTo>
                    <a:pt x="1336837" y="1925463"/>
                    <a:pt x="1317977" y="1907365"/>
                    <a:pt x="1301975" y="1942703"/>
                  </a:cubicBezTo>
                  <a:cubicBezTo>
                    <a:pt x="1295403" y="1953942"/>
                    <a:pt x="1302928" y="1975279"/>
                    <a:pt x="1303976" y="1990137"/>
                  </a:cubicBezTo>
                  <a:cubicBezTo>
                    <a:pt x="1305214" y="2004901"/>
                    <a:pt x="1303023" y="2030904"/>
                    <a:pt x="1300642" y="2040906"/>
                  </a:cubicBezTo>
                  <a:cubicBezTo>
                    <a:pt x="1297689" y="2032047"/>
                    <a:pt x="1291022" y="2019379"/>
                    <a:pt x="1279687" y="2032238"/>
                  </a:cubicBezTo>
                  <a:cubicBezTo>
                    <a:pt x="1286164" y="2047764"/>
                    <a:pt x="1288164" y="2067004"/>
                    <a:pt x="1284926" y="2085483"/>
                  </a:cubicBezTo>
                  <a:cubicBezTo>
                    <a:pt x="1266447" y="2081387"/>
                    <a:pt x="1244921" y="2101675"/>
                    <a:pt x="1249207" y="2123011"/>
                  </a:cubicBezTo>
                  <a:cubicBezTo>
                    <a:pt x="1256827" y="2154253"/>
                    <a:pt x="1281973" y="2163493"/>
                    <a:pt x="1285783" y="2197401"/>
                  </a:cubicBezTo>
                  <a:cubicBezTo>
                    <a:pt x="1292355" y="2229120"/>
                    <a:pt x="1290736" y="2217023"/>
                    <a:pt x="1270448" y="2202640"/>
                  </a:cubicBezTo>
                  <a:cubicBezTo>
                    <a:pt x="1254541" y="2189115"/>
                    <a:pt x="1237205" y="2198735"/>
                    <a:pt x="1237682" y="2220643"/>
                  </a:cubicBezTo>
                  <a:cubicBezTo>
                    <a:pt x="1238444" y="2232549"/>
                    <a:pt x="1250445" y="2240645"/>
                    <a:pt x="1256351" y="2250742"/>
                  </a:cubicBezTo>
                  <a:cubicBezTo>
                    <a:pt x="1263971" y="2262076"/>
                    <a:pt x="1270352" y="2274078"/>
                    <a:pt x="1275305" y="2285984"/>
                  </a:cubicBezTo>
                  <a:cubicBezTo>
                    <a:pt x="1267400" y="2281126"/>
                    <a:pt x="1255208" y="2275602"/>
                    <a:pt x="1251493" y="2290842"/>
                  </a:cubicBezTo>
                  <a:cubicBezTo>
                    <a:pt x="1274543" y="2306653"/>
                    <a:pt x="1298451" y="2330942"/>
                    <a:pt x="1307500" y="2358850"/>
                  </a:cubicBezTo>
                  <a:cubicBezTo>
                    <a:pt x="1297404" y="2348659"/>
                    <a:pt x="1284735" y="2337800"/>
                    <a:pt x="1270638" y="2332657"/>
                  </a:cubicBezTo>
                  <a:cubicBezTo>
                    <a:pt x="1255493" y="2327227"/>
                    <a:pt x="1233014" y="2333514"/>
                    <a:pt x="1239110" y="2354469"/>
                  </a:cubicBezTo>
                  <a:cubicBezTo>
                    <a:pt x="1239110" y="2362279"/>
                    <a:pt x="1245492" y="2373138"/>
                    <a:pt x="1250921" y="2372090"/>
                  </a:cubicBezTo>
                  <a:cubicBezTo>
                    <a:pt x="1254446" y="2372185"/>
                    <a:pt x="1257779" y="2369995"/>
                    <a:pt x="1256160" y="2366375"/>
                  </a:cubicBezTo>
                  <a:cubicBezTo>
                    <a:pt x="1236443" y="2313702"/>
                    <a:pt x="1298737" y="2392759"/>
                    <a:pt x="1273496" y="2411905"/>
                  </a:cubicBezTo>
                  <a:cubicBezTo>
                    <a:pt x="1273496" y="2411905"/>
                    <a:pt x="1273496" y="2411905"/>
                    <a:pt x="1273496" y="2411905"/>
                  </a:cubicBezTo>
                  <a:cubicBezTo>
                    <a:pt x="1290641" y="2390283"/>
                    <a:pt x="1362078" y="2439622"/>
                    <a:pt x="1323311" y="2431336"/>
                  </a:cubicBezTo>
                  <a:cubicBezTo>
                    <a:pt x="1307405" y="2422001"/>
                    <a:pt x="1309405" y="2444194"/>
                    <a:pt x="1323216" y="2444766"/>
                  </a:cubicBezTo>
                  <a:cubicBezTo>
                    <a:pt x="1332360" y="2446576"/>
                    <a:pt x="1345219" y="2447433"/>
                    <a:pt x="1347981" y="2436479"/>
                  </a:cubicBezTo>
                  <a:cubicBezTo>
                    <a:pt x="1353696" y="2423525"/>
                    <a:pt x="1378747" y="2406190"/>
                    <a:pt x="1395320" y="2404285"/>
                  </a:cubicBezTo>
                  <a:cubicBezTo>
                    <a:pt x="1393415" y="2424763"/>
                    <a:pt x="1417609" y="2446861"/>
                    <a:pt x="1433516" y="2424192"/>
                  </a:cubicBezTo>
                  <a:cubicBezTo>
                    <a:pt x="1446184" y="2405523"/>
                    <a:pt x="1443898" y="2381425"/>
                    <a:pt x="1460471" y="2365042"/>
                  </a:cubicBezTo>
                  <a:cubicBezTo>
                    <a:pt x="1463996" y="2360851"/>
                    <a:pt x="1467615" y="2356564"/>
                    <a:pt x="1471806" y="2352659"/>
                  </a:cubicBezTo>
                  <a:cubicBezTo>
                    <a:pt x="1472283" y="2364184"/>
                    <a:pt x="1470187" y="2383806"/>
                    <a:pt x="1476473" y="2394950"/>
                  </a:cubicBezTo>
                  <a:cubicBezTo>
                    <a:pt x="1482474" y="2405809"/>
                    <a:pt x="1499905" y="2406190"/>
                    <a:pt x="1507049" y="2395426"/>
                  </a:cubicBezTo>
                  <a:cubicBezTo>
                    <a:pt x="1514764" y="2375710"/>
                    <a:pt x="1517050" y="2350754"/>
                    <a:pt x="1529337" y="2333038"/>
                  </a:cubicBezTo>
                  <a:cubicBezTo>
                    <a:pt x="1530861" y="2341991"/>
                    <a:pt x="1534290" y="2354659"/>
                    <a:pt x="1547720" y="2351040"/>
                  </a:cubicBezTo>
                  <a:cubicBezTo>
                    <a:pt x="1544672" y="2334657"/>
                    <a:pt x="1547816" y="2317321"/>
                    <a:pt x="1556483" y="2302653"/>
                  </a:cubicBezTo>
                  <a:cubicBezTo>
                    <a:pt x="1576581" y="2316655"/>
                    <a:pt x="1608490" y="2302272"/>
                    <a:pt x="1604299" y="2274078"/>
                  </a:cubicBezTo>
                  <a:cubicBezTo>
                    <a:pt x="1602680" y="2251313"/>
                    <a:pt x="1587630" y="2235121"/>
                    <a:pt x="1590678" y="2211975"/>
                  </a:cubicBezTo>
                  <a:cubicBezTo>
                    <a:pt x="1592012" y="2195401"/>
                    <a:pt x="1595441" y="2182447"/>
                    <a:pt x="1601441" y="2164921"/>
                  </a:cubicBezTo>
                  <a:cubicBezTo>
                    <a:pt x="1601822" y="2164350"/>
                    <a:pt x="1605251" y="2180161"/>
                    <a:pt x="1612205" y="2192830"/>
                  </a:cubicBezTo>
                  <a:cubicBezTo>
                    <a:pt x="1621063" y="2211975"/>
                    <a:pt x="1639637" y="2213404"/>
                    <a:pt x="1652686" y="2193877"/>
                  </a:cubicBezTo>
                  <a:cubicBezTo>
                    <a:pt x="1661354" y="2184067"/>
                    <a:pt x="1654496" y="2160635"/>
                    <a:pt x="1655067" y="2145871"/>
                  </a:cubicBezTo>
                  <a:cubicBezTo>
                    <a:pt x="1655258" y="2129965"/>
                    <a:pt x="1661449" y="2103009"/>
                    <a:pt x="1666116" y="2092722"/>
                  </a:cubicBezTo>
                  <a:cubicBezTo>
                    <a:pt x="1668116" y="2104057"/>
                    <a:pt x="1674212" y="2118916"/>
                    <a:pt x="1690024" y="2106152"/>
                  </a:cubicBezTo>
                  <a:cubicBezTo>
                    <a:pt x="1679261" y="2069004"/>
                    <a:pt x="1702692" y="2003568"/>
                    <a:pt x="1737744" y="1973564"/>
                  </a:cubicBezTo>
                  <a:cubicBezTo>
                    <a:pt x="1725266" y="1992900"/>
                    <a:pt x="1712503" y="2022618"/>
                    <a:pt x="1715837" y="2046907"/>
                  </a:cubicBezTo>
                  <a:cubicBezTo>
                    <a:pt x="1717170" y="2057860"/>
                    <a:pt x="1723742" y="2066147"/>
                    <a:pt x="1734029" y="2070529"/>
                  </a:cubicBezTo>
                  <a:cubicBezTo>
                    <a:pt x="1745840" y="2074338"/>
                    <a:pt x="1751651" y="2064909"/>
                    <a:pt x="1762319" y="2055098"/>
                  </a:cubicBezTo>
                  <a:cubicBezTo>
                    <a:pt x="1778035" y="2039382"/>
                    <a:pt x="1766224" y="2025761"/>
                    <a:pt x="1760795" y="2033667"/>
                  </a:cubicBezTo>
                  <a:cubicBezTo>
                    <a:pt x="1711360" y="2096055"/>
                    <a:pt x="1770129" y="1961848"/>
                    <a:pt x="1810515" y="1989852"/>
                  </a:cubicBezTo>
                  <a:cubicBezTo>
                    <a:pt x="1810515" y="1989852"/>
                    <a:pt x="1810515" y="1989852"/>
                    <a:pt x="1810515" y="1989852"/>
                  </a:cubicBezTo>
                  <a:cubicBezTo>
                    <a:pt x="1776892" y="1958991"/>
                    <a:pt x="1873952" y="1882124"/>
                    <a:pt x="1856807" y="1914223"/>
                  </a:cubicBezTo>
                  <a:cubicBezTo>
                    <a:pt x="1853663" y="1921843"/>
                    <a:pt x="1833185" y="1933750"/>
                    <a:pt x="1847377" y="1938226"/>
                  </a:cubicBezTo>
                  <a:cubicBezTo>
                    <a:pt x="1862712" y="1938512"/>
                    <a:pt x="1873856" y="1916795"/>
                    <a:pt x="1880429" y="1905079"/>
                  </a:cubicBezTo>
                  <a:cubicBezTo>
                    <a:pt x="1882429" y="1899745"/>
                    <a:pt x="1881667" y="1895840"/>
                    <a:pt x="1878714" y="1892030"/>
                  </a:cubicBezTo>
                  <a:cubicBezTo>
                    <a:pt x="1866903" y="1866027"/>
                    <a:pt x="1902908" y="1822212"/>
                    <a:pt x="1929197" y="1810401"/>
                  </a:cubicBezTo>
                  <a:cubicBezTo>
                    <a:pt x="1951295" y="1841452"/>
                    <a:pt x="1996729" y="1826879"/>
                    <a:pt x="2021304" y="1805733"/>
                  </a:cubicBezTo>
                  <a:cubicBezTo>
                    <a:pt x="2042925" y="1787636"/>
                    <a:pt x="2053784" y="1765538"/>
                    <a:pt x="2083406" y="1758299"/>
                  </a:cubicBezTo>
                  <a:cubicBezTo>
                    <a:pt x="2106933" y="1751060"/>
                    <a:pt x="2132079" y="1749441"/>
                    <a:pt x="2157511" y="1751346"/>
                  </a:cubicBezTo>
                  <a:cubicBezTo>
                    <a:pt x="2157987" y="1751536"/>
                    <a:pt x="2152939" y="1753346"/>
                    <a:pt x="2146176" y="1756870"/>
                  </a:cubicBezTo>
                  <a:cubicBezTo>
                    <a:pt x="2096265" y="1780683"/>
                    <a:pt x="2107219" y="1811829"/>
                    <a:pt x="2159511" y="1814687"/>
                  </a:cubicBezTo>
                  <a:cubicBezTo>
                    <a:pt x="2200469" y="1805067"/>
                    <a:pt x="2234568" y="1801162"/>
                    <a:pt x="2273811" y="1816401"/>
                  </a:cubicBezTo>
                  <a:cubicBezTo>
                    <a:pt x="2260667" y="1817259"/>
                    <a:pt x="2244760" y="1826974"/>
                    <a:pt x="2259047" y="1841166"/>
                  </a:cubicBezTo>
                  <a:cubicBezTo>
                    <a:pt x="2282669" y="1835737"/>
                    <a:pt x="2305720" y="1839262"/>
                    <a:pt x="2328771" y="1850882"/>
                  </a:cubicBezTo>
                  <a:cubicBezTo>
                    <a:pt x="2313435" y="1883362"/>
                    <a:pt x="2346392" y="1918509"/>
                    <a:pt x="2380301" y="1913842"/>
                  </a:cubicBezTo>
                  <a:cubicBezTo>
                    <a:pt x="2404018" y="1913271"/>
                    <a:pt x="2421830" y="1905746"/>
                    <a:pt x="2444499" y="1915176"/>
                  </a:cubicBezTo>
                  <a:cubicBezTo>
                    <a:pt x="2457549" y="1919653"/>
                    <a:pt x="2474217" y="1928034"/>
                    <a:pt x="2493934" y="1942417"/>
                  </a:cubicBezTo>
                  <a:cubicBezTo>
                    <a:pt x="2494410" y="1942989"/>
                    <a:pt x="2476218" y="1941465"/>
                    <a:pt x="2460406" y="1945084"/>
                  </a:cubicBezTo>
                  <a:cubicBezTo>
                    <a:pt x="2436498" y="1948704"/>
                    <a:pt x="2430879" y="1969087"/>
                    <a:pt x="2446500" y="1988042"/>
                  </a:cubicBezTo>
                  <a:cubicBezTo>
                    <a:pt x="2451262" y="1993471"/>
                    <a:pt x="2459453" y="1998996"/>
                    <a:pt x="2473455" y="2000043"/>
                  </a:cubicBezTo>
                  <a:cubicBezTo>
                    <a:pt x="2495363" y="2000996"/>
                    <a:pt x="2528034" y="2017379"/>
                    <a:pt x="2542321" y="2028809"/>
                  </a:cubicBezTo>
                  <a:cubicBezTo>
                    <a:pt x="2530319" y="2028428"/>
                    <a:pt x="2514127" y="2031190"/>
                    <a:pt x="2520223" y="2049954"/>
                  </a:cubicBezTo>
                  <a:cubicBezTo>
                    <a:pt x="2549846" y="2047668"/>
                    <a:pt x="2606519" y="2072910"/>
                    <a:pt x="2625855" y="2108247"/>
                  </a:cubicBezTo>
                  <a:cubicBezTo>
                    <a:pt x="2603471" y="2092722"/>
                    <a:pt x="2564895" y="2072148"/>
                    <a:pt x="2540416" y="2098532"/>
                  </a:cubicBezTo>
                  <a:cubicBezTo>
                    <a:pt x="2531843" y="2107009"/>
                    <a:pt x="2532891" y="2113772"/>
                    <a:pt x="2543559" y="2131870"/>
                  </a:cubicBezTo>
                  <a:cubicBezTo>
                    <a:pt x="2554132" y="2149491"/>
                    <a:pt x="2570420" y="2138061"/>
                    <a:pt x="2564514" y="2132155"/>
                  </a:cubicBezTo>
                  <a:cubicBezTo>
                    <a:pt x="2520604" y="2078625"/>
                    <a:pt x="2626617" y="2144633"/>
                    <a:pt x="2595090" y="2181400"/>
                  </a:cubicBezTo>
                  <a:lnTo>
                    <a:pt x="2595090" y="2181400"/>
                  </a:lnTo>
                  <a:lnTo>
                    <a:pt x="2595090" y="2181400"/>
                  </a:lnTo>
                  <a:lnTo>
                    <a:pt x="2595090" y="2181400"/>
                  </a:lnTo>
                  <a:lnTo>
                    <a:pt x="2595090" y="2181400"/>
                  </a:lnTo>
                  <a:cubicBezTo>
                    <a:pt x="2618045" y="2150729"/>
                    <a:pt x="2689101" y="2205403"/>
                    <a:pt x="2661860" y="2204355"/>
                  </a:cubicBezTo>
                  <a:cubicBezTo>
                    <a:pt x="2654049" y="2204260"/>
                    <a:pt x="2643000" y="2191877"/>
                    <a:pt x="2640714" y="2205688"/>
                  </a:cubicBezTo>
                  <a:cubicBezTo>
                    <a:pt x="2639571" y="2221690"/>
                    <a:pt x="2676433" y="2228167"/>
                    <a:pt x="2682338" y="2211594"/>
                  </a:cubicBezTo>
                  <a:cubicBezTo>
                    <a:pt x="2691768" y="2196354"/>
                    <a:pt x="2727487" y="2181971"/>
                    <a:pt x="2748251" y="2186448"/>
                  </a:cubicBezTo>
                  <a:cubicBezTo>
                    <a:pt x="2737488" y="2214737"/>
                    <a:pt x="2759205" y="2248837"/>
                    <a:pt x="2787876" y="2220547"/>
                  </a:cubicBezTo>
                  <a:cubicBezTo>
                    <a:pt x="2807402" y="2200068"/>
                    <a:pt x="2811783" y="2184543"/>
                    <a:pt x="2836548" y="2174351"/>
                  </a:cubicBezTo>
                  <a:cubicBezTo>
                    <a:pt x="2842263" y="2171779"/>
                    <a:pt x="2847597" y="2169779"/>
                    <a:pt x="2853788" y="2167874"/>
                  </a:cubicBezTo>
                  <a:cubicBezTo>
                    <a:pt x="2851312" y="2173684"/>
                    <a:pt x="2844644" y="2185686"/>
                    <a:pt x="2841216" y="2194639"/>
                  </a:cubicBezTo>
                  <a:cubicBezTo>
                    <a:pt x="2835786" y="2208070"/>
                    <a:pt x="2831500" y="2225596"/>
                    <a:pt x="2846168" y="2234359"/>
                  </a:cubicBezTo>
                  <a:cubicBezTo>
                    <a:pt x="2850359" y="2238073"/>
                    <a:pt x="2857694" y="2239216"/>
                    <a:pt x="2863694" y="2235883"/>
                  </a:cubicBezTo>
                  <a:cubicBezTo>
                    <a:pt x="2867028" y="2234168"/>
                    <a:pt x="2870552" y="2230834"/>
                    <a:pt x="2873886" y="2225691"/>
                  </a:cubicBezTo>
                  <a:cubicBezTo>
                    <a:pt x="2885126" y="2209022"/>
                    <a:pt x="2900080" y="2196259"/>
                    <a:pt x="2916082" y="2187496"/>
                  </a:cubicBezTo>
                  <a:cubicBezTo>
                    <a:pt x="2912653" y="2197687"/>
                    <a:pt x="2909129" y="2212165"/>
                    <a:pt x="2922750" y="2218452"/>
                  </a:cubicBezTo>
                  <a:cubicBezTo>
                    <a:pt x="2927798" y="2203879"/>
                    <a:pt x="2936466" y="2188258"/>
                    <a:pt x="2950277" y="2179780"/>
                  </a:cubicBezTo>
                  <a:cubicBezTo>
                    <a:pt x="2961611" y="2209117"/>
                    <a:pt x="3001045" y="2220166"/>
                    <a:pt x="3003902" y="2179114"/>
                  </a:cubicBezTo>
                  <a:cubicBezTo>
                    <a:pt x="3005998" y="2144252"/>
                    <a:pt x="2995235" y="2132155"/>
                    <a:pt x="3022381" y="2092817"/>
                  </a:cubicBezTo>
                  <a:cubicBezTo>
                    <a:pt x="3026762" y="2109200"/>
                    <a:pt x="3029049" y="2140633"/>
                    <a:pt x="3048003" y="2149681"/>
                  </a:cubicBezTo>
                  <a:cubicBezTo>
                    <a:pt x="3056861" y="2153110"/>
                    <a:pt x="3070196" y="2151586"/>
                    <a:pt x="3074483" y="2140633"/>
                  </a:cubicBezTo>
                  <a:cubicBezTo>
                    <a:pt x="3078483" y="2132060"/>
                    <a:pt x="3074483" y="2117296"/>
                    <a:pt x="3076197" y="2107295"/>
                  </a:cubicBezTo>
                  <a:cubicBezTo>
                    <a:pt x="3077150" y="2095389"/>
                    <a:pt x="3082293" y="2075196"/>
                    <a:pt x="3086199" y="2068052"/>
                  </a:cubicBezTo>
                  <a:cubicBezTo>
                    <a:pt x="3090009" y="2078911"/>
                    <a:pt x="3096676" y="2093388"/>
                    <a:pt x="3112487" y="2088721"/>
                  </a:cubicBezTo>
                  <a:cubicBezTo>
                    <a:pt x="3103439" y="2057765"/>
                    <a:pt x="3101915" y="2020713"/>
                    <a:pt x="3127632" y="1994519"/>
                  </a:cubicBezTo>
                  <a:cubicBezTo>
                    <a:pt x="3123346" y="2010807"/>
                    <a:pt x="3123727" y="2030714"/>
                    <a:pt x="3131347" y="2046621"/>
                  </a:cubicBezTo>
                  <a:cubicBezTo>
                    <a:pt x="3140491" y="2064909"/>
                    <a:pt x="3165732" y="2085007"/>
                    <a:pt x="3184496" y="2061480"/>
                  </a:cubicBezTo>
                  <a:cubicBezTo>
                    <a:pt x="3195641" y="2052812"/>
                    <a:pt x="3185068" y="2035381"/>
                    <a:pt x="3176781" y="2042334"/>
                  </a:cubicBezTo>
                  <a:cubicBezTo>
                    <a:pt x="3141062" y="2090245"/>
                    <a:pt x="3165732" y="1985851"/>
                    <a:pt x="3212119" y="2002901"/>
                  </a:cubicBezTo>
                  <a:cubicBezTo>
                    <a:pt x="3212119" y="2002901"/>
                    <a:pt x="3212119" y="2002901"/>
                    <a:pt x="3212119" y="2002901"/>
                  </a:cubicBezTo>
                  <a:cubicBezTo>
                    <a:pt x="3164780" y="1989375"/>
                    <a:pt x="3201832" y="1892220"/>
                    <a:pt x="3205166" y="1950609"/>
                  </a:cubicBezTo>
                  <a:cubicBezTo>
                    <a:pt x="3208214" y="1960610"/>
                    <a:pt x="3226883" y="1953276"/>
                    <a:pt x="3222406" y="1939655"/>
                  </a:cubicBezTo>
                  <a:cubicBezTo>
                    <a:pt x="3218120" y="1921748"/>
                    <a:pt x="3212500" y="1916795"/>
                    <a:pt x="3200879" y="1916319"/>
                  </a:cubicBezTo>
                  <a:cubicBezTo>
                    <a:pt x="3183544" y="1914604"/>
                    <a:pt x="3151350" y="1893268"/>
                    <a:pt x="3144682" y="1872694"/>
                  </a:cubicBezTo>
                  <a:cubicBezTo>
                    <a:pt x="3175162" y="1869646"/>
                    <a:pt x="3202118" y="1836690"/>
                    <a:pt x="3159160" y="1824403"/>
                  </a:cubicBezTo>
                  <a:cubicBezTo>
                    <a:pt x="3124965" y="1818116"/>
                    <a:pt x="3100962" y="1819354"/>
                    <a:pt x="3077817" y="1793541"/>
                  </a:cubicBezTo>
                  <a:cubicBezTo>
                    <a:pt x="3096771" y="1791446"/>
                    <a:pt x="3133347" y="1795351"/>
                    <a:pt x="3144015" y="1773063"/>
                  </a:cubicBezTo>
                  <a:cubicBezTo>
                    <a:pt x="3146587" y="1766300"/>
                    <a:pt x="3147444" y="1755632"/>
                    <a:pt x="3139253" y="1751536"/>
                  </a:cubicBezTo>
                  <a:cubicBezTo>
                    <a:pt x="3129728" y="1746297"/>
                    <a:pt x="3117917" y="1750488"/>
                    <a:pt x="3107725" y="1747250"/>
                  </a:cubicBezTo>
                  <a:cubicBezTo>
                    <a:pt x="3094485" y="1743821"/>
                    <a:pt x="3080388" y="1738201"/>
                    <a:pt x="3070006" y="1731058"/>
                  </a:cubicBezTo>
                  <a:cubicBezTo>
                    <a:pt x="3081436" y="1728962"/>
                    <a:pt x="3096581" y="1724866"/>
                    <a:pt x="3096485" y="1708959"/>
                  </a:cubicBezTo>
                  <a:cubicBezTo>
                    <a:pt x="3080484" y="1711817"/>
                    <a:pt x="3062100" y="1712198"/>
                    <a:pt x="3047718" y="1703816"/>
                  </a:cubicBezTo>
                  <a:cubicBezTo>
                    <a:pt x="3068673" y="1681146"/>
                    <a:pt x="3067053" y="1636474"/>
                    <a:pt x="3024762" y="1654953"/>
                  </a:cubicBezTo>
                  <a:cubicBezTo>
                    <a:pt x="2999807" y="1665716"/>
                    <a:pt x="2997235" y="1675432"/>
                    <a:pt x="2973042" y="1680289"/>
                  </a:cubicBezTo>
                  <a:cubicBezTo>
                    <a:pt x="2963231" y="1682290"/>
                    <a:pt x="2951325" y="1682766"/>
                    <a:pt x="2936084" y="1680384"/>
                  </a:cubicBezTo>
                  <a:cubicBezTo>
                    <a:pt x="2941514" y="1675812"/>
                    <a:pt x="2953896" y="1666764"/>
                    <a:pt x="2961326" y="1659239"/>
                  </a:cubicBezTo>
                  <a:cubicBezTo>
                    <a:pt x="2972756" y="1648285"/>
                    <a:pt x="2985138" y="1632093"/>
                    <a:pt x="2975137" y="1616758"/>
                  </a:cubicBezTo>
                  <a:cubicBezTo>
                    <a:pt x="2972851" y="1611233"/>
                    <a:pt x="2966374" y="1606566"/>
                    <a:pt x="2959040" y="1607233"/>
                  </a:cubicBezTo>
                  <a:cubicBezTo>
                    <a:pt x="2949229" y="1607518"/>
                    <a:pt x="2936656" y="1618377"/>
                    <a:pt x="2926369" y="1621044"/>
                  </a:cubicBezTo>
                  <a:cubicBezTo>
                    <a:pt x="2912462" y="1625806"/>
                    <a:pt x="2896175" y="1628854"/>
                    <a:pt x="2882744" y="1627997"/>
                  </a:cubicBezTo>
                  <a:cubicBezTo>
                    <a:pt x="2892365" y="1619805"/>
                    <a:pt x="2903700" y="1607137"/>
                    <a:pt x="2892555" y="1593040"/>
                  </a:cubicBezTo>
                  <a:cubicBezTo>
                    <a:pt x="2862361" y="1617805"/>
                    <a:pt x="2821403" y="1628950"/>
                    <a:pt x="2782256" y="1609709"/>
                  </a:cubicBezTo>
                  <a:cubicBezTo>
                    <a:pt x="2801115" y="1610280"/>
                    <a:pt x="2825880" y="1604470"/>
                    <a:pt x="2840930" y="1590087"/>
                  </a:cubicBezTo>
                  <a:cubicBezTo>
                    <a:pt x="2857408" y="1574086"/>
                    <a:pt x="2867124" y="1540938"/>
                    <a:pt x="2837120" y="1530366"/>
                  </a:cubicBezTo>
                  <a:cubicBezTo>
                    <a:pt x="2824642" y="1521698"/>
                    <a:pt x="2809878" y="1538271"/>
                    <a:pt x="2819784" y="1544558"/>
                  </a:cubicBezTo>
                  <a:cubicBezTo>
                    <a:pt x="2827690" y="1546177"/>
                    <a:pt x="2845311" y="1553892"/>
                    <a:pt x="2835596" y="1559036"/>
                  </a:cubicBezTo>
                  <a:cubicBezTo>
                    <a:pt x="2815403" y="1566466"/>
                    <a:pt x="2764158" y="1554464"/>
                    <a:pt x="2767492" y="1518174"/>
                  </a:cubicBezTo>
                  <a:lnTo>
                    <a:pt x="2767492" y="1518174"/>
                  </a:lnTo>
                  <a:lnTo>
                    <a:pt x="2767492" y="1518174"/>
                  </a:lnTo>
                  <a:cubicBezTo>
                    <a:pt x="2763587" y="1553512"/>
                    <a:pt x="2709390" y="1561036"/>
                    <a:pt x="2688911" y="1543605"/>
                  </a:cubicBezTo>
                  <a:cubicBezTo>
                    <a:pt x="2718152" y="1535890"/>
                    <a:pt x="2741489" y="1522174"/>
                    <a:pt x="2757110" y="1503696"/>
                  </a:cubicBezTo>
                  <a:cubicBezTo>
                    <a:pt x="2882649" y="1513507"/>
                    <a:pt x="3012666" y="1544844"/>
                    <a:pt x="3109154" y="1629330"/>
                  </a:cubicBezTo>
                  <a:cubicBezTo>
                    <a:pt x="3217739" y="1719437"/>
                    <a:pt x="3269269" y="1870980"/>
                    <a:pt x="3224025" y="2006711"/>
                  </a:cubicBezTo>
                  <a:lnTo>
                    <a:pt x="3224025" y="2006711"/>
                  </a:lnTo>
                  <a:cubicBezTo>
                    <a:pt x="3187926" y="2121201"/>
                    <a:pt x="3096771" y="2215785"/>
                    <a:pt x="2986091" y="2261124"/>
                  </a:cubicBezTo>
                  <a:cubicBezTo>
                    <a:pt x="2852741" y="2318845"/>
                    <a:pt x="2695197" y="2284841"/>
                    <a:pt x="2587565" y="2190163"/>
                  </a:cubicBezTo>
                  <a:lnTo>
                    <a:pt x="2587565" y="2190163"/>
                  </a:lnTo>
                  <a:lnTo>
                    <a:pt x="2587565" y="2190163"/>
                  </a:lnTo>
                  <a:cubicBezTo>
                    <a:pt x="2452976" y="2080434"/>
                    <a:pt x="2343439" y="1912033"/>
                    <a:pt x="2164750" y="1865360"/>
                  </a:cubicBezTo>
                  <a:cubicBezTo>
                    <a:pt x="2029971" y="1829546"/>
                    <a:pt x="1900622" y="1888411"/>
                    <a:pt x="1818230" y="1996329"/>
                  </a:cubicBezTo>
                  <a:lnTo>
                    <a:pt x="1818230" y="1996329"/>
                  </a:lnTo>
                  <a:lnTo>
                    <a:pt x="1818230" y="1996329"/>
                  </a:lnTo>
                  <a:cubicBezTo>
                    <a:pt x="1724885" y="2114153"/>
                    <a:pt x="1683642" y="2264458"/>
                    <a:pt x="1588011" y="2379424"/>
                  </a:cubicBezTo>
                  <a:cubicBezTo>
                    <a:pt x="1512478" y="2474865"/>
                    <a:pt x="1356649" y="2513441"/>
                    <a:pt x="1266447" y="2418286"/>
                  </a:cubicBezTo>
                  <a:lnTo>
                    <a:pt x="1266447" y="2418286"/>
                  </a:lnTo>
                  <a:lnTo>
                    <a:pt x="1266447" y="2418286"/>
                  </a:lnTo>
                  <a:cubicBezTo>
                    <a:pt x="1220632" y="2370661"/>
                    <a:pt x="1202249" y="2302939"/>
                    <a:pt x="1198915" y="2238264"/>
                  </a:cubicBezTo>
                  <a:cubicBezTo>
                    <a:pt x="1193581" y="1984708"/>
                    <a:pt x="1425038" y="1728867"/>
                    <a:pt x="1247683" y="1486170"/>
                  </a:cubicBezTo>
                  <a:cubicBezTo>
                    <a:pt x="1208821" y="1433878"/>
                    <a:pt x="1147575" y="1395968"/>
                    <a:pt x="1081281" y="1396158"/>
                  </a:cubicBezTo>
                  <a:cubicBezTo>
                    <a:pt x="885257" y="1391777"/>
                    <a:pt x="758384" y="1568656"/>
                    <a:pt x="608079" y="1664763"/>
                  </a:cubicBezTo>
                  <a:cubicBezTo>
                    <a:pt x="598268" y="1671431"/>
                    <a:pt x="587505" y="1676765"/>
                    <a:pt x="577980" y="1683718"/>
                  </a:cubicBezTo>
                  <a:cubicBezTo>
                    <a:pt x="486826" y="1747726"/>
                    <a:pt x="369097" y="1779349"/>
                    <a:pt x="259369" y="1753917"/>
                  </a:cubicBezTo>
                  <a:cubicBezTo>
                    <a:pt x="57725" y="1703816"/>
                    <a:pt x="44675" y="1521984"/>
                    <a:pt x="124590" y="1357963"/>
                  </a:cubicBezTo>
                  <a:cubicBezTo>
                    <a:pt x="124209" y="1357963"/>
                    <a:pt x="123828" y="1357963"/>
                    <a:pt x="123447" y="1357963"/>
                  </a:cubicBezTo>
                  <a:cubicBezTo>
                    <a:pt x="80585" y="1448070"/>
                    <a:pt x="50295" y="1561989"/>
                    <a:pt x="105254" y="1652762"/>
                  </a:cubicBezTo>
                  <a:cubicBezTo>
                    <a:pt x="181454" y="1774872"/>
                    <a:pt x="352333" y="1787826"/>
                    <a:pt x="477015" y="1740868"/>
                  </a:cubicBezTo>
                  <a:cubicBezTo>
                    <a:pt x="516068" y="1726581"/>
                    <a:pt x="552929" y="1706578"/>
                    <a:pt x="586743" y="1682480"/>
                  </a:cubicBezTo>
                  <a:cubicBezTo>
                    <a:pt x="648275" y="1647047"/>
                    <a:pt x="701043" y="1600565"/>
                    <a:pt x="755907" y="1555226"/>
                  </a:cubicBezTo>
                  <a:cubicBezTo>
                    <a:pt x="824106" y="1498933"/>
                    <a:pt x="895639" y="1441593"/>
                    <a:pt x="981173" y="1414446"/>
                  </a:cubicBezTo>
                  <a:cubicBezTo>
                    <a:pt x="1138717" y="1365679"/>
                    <a:pt x="1252731" y="1445498"/>
                    <a:pt x="1296546" y="1598470"/>
                  </a:cubicBezTo>
                  <a:cubicBezTo>
                    <a:pt x="1347314" y="1784397"/>
                    <a:pt x="1232919" y="1960610"/>
                    <a:pt x="1201391" y="2138156"/>
                  </a:cubicBezTo>
                  <a:cubicBezTo>
                    <a:pt x="1183389" y="2235406"/>
                    <a:pt x="1192628" y="2346944"/>
                    <a:pt x="1262447" y="2422001"/>
                  </a:cubicBezTo>
                  <a:lnTo>
                    <a:pt x="1262447" y="2422001"/>
                  </a:lnTo>
                  <a:cubicBezTo>
                    <a:pt x="1364459" y="2527538"/>
                    <a:pt x="1532576" y="2474198"/>
                    <a:pt x="1607918" y="2363518"/>
                  </a:cubicBezTo>
                  <a:cubicBezTo>
                    <a:pt x="1693548" y="2251408"/>
                    <a:pt x="1734791" y="2111296"/>
                    <a:pt x="1823088" y="2000139"/>
                  </a:cubicBezTo>
                  <a:lnTo>
                    <a:pt x="1823088" y="2000139"/>
                  </a:lnTo>
                  <a:cubicBezTo>
                    <a:pt x="1880714" y="1925653"/>
                    <a:pt x="1967011" y="1866979"/>
                    <a:pt x="2063118" y="1862217"/>
                  </a:cubicBezTo>
                  <a:cubicBezTo>
                    <a:pt x="2291337" y="1848977"/>
                    <a:pt x="2426688" y="2066718"/>
                    <a:pt x="2583088" y="2195401"/>
                  </a:cubicBezTo>
                  <a:lnTo>
                    <a:pt x="2583088" y="2195401"/>
                  </a:lnTo>
                  <a:cubicBezTo>
                    <a:pt x="2807307" y="2392283"/>
                    <a:pt x="3138300" y="2283889"/>
                    <a:pt x="3231169" y="2008902"/>
                  </a:cubicBezTo>
                  <a:lnTo>
                    <a:pt x="3231169" y="2008902"/>
                  </a:lnTo>
                  <a:lnTo>
                    <a:pt x="3231169" y="2008902"/>
                  </a:lnTo>
                  <a:cubicBezTo>
                    <a:pt x="3263459" y="1910890"/>
                    <a:pt x="3247838" y="1800971"/>
                    <a:pt x="3193355" y="1713912"/>
                  </a:cubicBezTo>
                  <a:cubicBezTo>
                    <a:pt x="3103248" y="1570275"/>
                    <a:pt x="2932370" y="1508458"/>
                    <a:pt x="2769587" y="1496457"/>
                  </a:cubicBezTo>
                  <a:lnTo>
                    <a:pt x="2769587" y="1496457"/>
                  </a:lnTo>
                  <a:lnTo>
                    <a:pt x="2769587" y="1496457"/>
                  </a:lnTo>
                  <a:cubicBezTo>
                    <a:pt x="2767397" y="1496266"/>
                    <a:pt x="2765206" y="1496076"/>
                    <a:pt x="2763015" y="1495885"/>
                  </a:cubicBezTo>
                  <a:cubicBezTo>
                    <a:pt x="2764920" y="1493028"/>
                    <a:pt x="2766730" y="1490075"/>
                    <a:pt x="2768349" y="1487027"/>
                  </a:cubicBezTo>
                  <a:cubicBezTo>
                    <a:pt x="2769016" y="1487122"/>
                    <a:pt x="2769778" y="1487122"/>
                    <a:pt x="2770445" y="1487217"/>
                  </a:cubicBezTo>
                  <a:cubicBezTo>
                    <a:pt x="2935894" y="1499409"/>
                    <a:pt x="3109820" y="1563513"/>
                    <a:pt x="3200879" y="1709245"/>
                  </a:cubicBezTo>
                  <a:cubicBezTo>
                    <a:pt x="3256886" y="1799066"/>
                    <a:pt x="3272412" y="1911651"/>
                    <a:pt x="3239075" y="2012236"/>
                  </a:cubicBezTo>
                  <a:cubicBezTo>
                    <a:pt x="3143729" y="2292175"/>
                    <a:pt x="2806259" y="2402094"/>
                    <a:pt x="2578040" y="2201497"/>
                  </a:cubicBezTo>
                  <a:lnTo>
                    <a:pt x="2578040" y="2201497"/>
                  </a:lnTo>
                  <a:lnTo>
                    <a:pt x="2578040" y="2201497"/>
                  </a:lnTo>
                  <a:cubicBezTo>
                    <a:pt x="2444118" y="2092245"/>
                    <a:pt x="2340296" y="1929654"/>
                    <a:pt x="2165893" y="1879933"/>
                  </a:cubicBezTo>
                  <a:cubicBezTo>
                    <a:pt x="2082073" y="1857359"/>
                    <a:pt x="1997110" y="1869170"/>
                    <a:pt x="1923958" y="1916224"/>
                  </a:cubicBezTo>
                  <a:cubicBezTo>
                    <a:pt x="1768415" y="2018236"/>
                    <a:pt x="1726219" y="2213975"/>
                    <a:pt x="1621254" y="2357136"/>
                  </a:cubicBezTo>
                  <a:cubicBezTo>
                    <a:pt x="1542767" y="2477341"/>
                    <a:pt x="1369412" y="2539349"/>
                    <a:pt x="1257875" y="2426478"/>
                  </a:cubicBezTo>
                  <a:lnTo>
                    <a:pt x="1257875" y="2426478"/>
                  </a:lnTo>
                  <a:lnTo>
                    <a:pt x="1257875" y="2426478"/>
                  </a:lnTo>
                  <a:cubicBezTo>
                    <a:pt x="1231871" y="2399332"/>
                    <a:pt x="1213774" y="2365422"/>
                    <a:pt x="1202820" y="2329513"/>
                  </a:cubicBezTo>
                  <a:cubicBezTo>
                    <a:pt x="1126334" y="2080816"/>
                    <a:pt x="1358935" y="1849929"/>
                    <a:pt x="1291212" y="1600089"/>
                  </a:cubicBezTo>
                  <a:lnTo>
                    <a:pt x="1291212" y="1600089"/>
                  </a:lnTo>
                  <a:lnTo>
                    <a:pt x="1291212" y="1600089"/>
                  </a:lnTo>
                  <a:cubicBezTo>
                    <a:pt x="1247397" y="1446546"/>
                    <a:pt x="1132430" y="1369679"/>
                    <a:pt x="975935" y="1421781"/>
                  </a:cubicBezTo>
                  <a:cubicBezTo>
                    <a:pt x="825821" y="1473311"/>
                    <a:pt x="725808" y="1607042"/>
                    <a:pt x="591410" y="1685052"/>
                  </a:cubicBezTo>
                  <a:cubicBezTo>
                    <a:pt x="584838" y="1688862"/>
                    <a:pt x="578742" y="1693910"/>
                    <a:pt x="572265" y="1697911"/>
                  </a:cubicBezTo>
                  <a:lnTo>
                    <a:pt x="572265" y="1697911"/>
                  </a:lnTo>
                  <a:lnTo>
                    <a:pt x="572265" y="1697911"/>
                  </a:lnTo>
                  <a:cubicBezTo>
                    <a:pt x="292992" y="1879171"/>
                    <a:pt x="-59909" y="1705530"/>
                    <a:pt x="121923" y="1358154"/>
                  </a:cubicBezTo>
                  <a:cubicBezTo>
                    <a:pt x="121447" y="1358154"/>
                    <a:pt x="121066" y="1358154"/>
                    <a:pt x="120590" y="1358058"/>
                  </a:cubicBezTo>
                  <a:cubicBezTo>
                    <a:pt x="-36763" y="1646857"/>
                    <a:pt x="191646" y="1847358"/>
                    <a:pt x="479682" y="1749250"/>
                  </a:cubicBezTo>
                  <a:cubicBezTo>
                    <a:pt x="519306" y="1734963"/>
                    <a:pt x="556835" y="1714865"/>
                    <a:pt x="591220" y="1690481"/>
                  </a:cubicBezTo>
                  <a:cubicBezTo>
                    <a:pt x="653132" y="1655048"/>
                    <a:pt x="706758" y="1608280"/>
                    <a:pt x="761813" y="1562941"/>
                  </a:cubicBezTo>
                  <a:cubicBezTo>
                    <a:pt x="827535" y="1509125"/>
                    <a:pt x="895829" y="1453975"/>
                    <a:pt x="977459" y="1426638"/>
                  </a:cubicBezTo>
                  <a:cubicBezTo>
                    <a:pt x="1131192" y="1375680"/>
                    <a:pt x="1242825" y="1450832"/>
                    <a:pt x="1285783" y="1601517"/>
                  </a:cubicBezTo>
                  <a:cubicBezTo>
                    <a:pt x="1335122" y="1785921"/>
                    <a:pt x="1220537" y="1959562"/>
                    <a:pt x="1189390" y="2136156"/>
                  </a:cubicBezTo>
                  <a:cubicBezTo>
                    <a:pt x="1170435" y="2236930"/>
                    <a:pt x="1180627" y="2353040"/>
                    <a:pt x="1253112" y="2430859"/>
                  </a:cubicBezTo>
                  <a:lnTo>
                    <a:pt x="1253112" y="2430859"/>
                  </a:lnTo>
                  <a:cubicBezTo>
                    <a:pt x="1360364" y="2542492"/>
                    <a:pt x="1538195" y="2488771"/>
                    <a:pt x="1618396" y="2371900"/>
                  </a:cubicBezTo>
                  <a:cubicBezTo>
                    <a:pt x="1704502" y="2260076"/>
                    <a:pt x="1745840" y="2120154"/>
                    <a:pt x="1833947" y="2009187"/>
                  </a:cubicBezTo>
                  <a:lnTo>
                    <a:pt x="1833947" y="2009187"/>
                  </a:lnTo>
                  <a:cubicBezTo>
                    <a:pt x="1913957" y="1905555"/>
                    <a:pt x="2034353" y="1851358"/>
                    <a:pt x="2163702" y="1887267"/>
                  </a:cubicBezTo>
                  <a:cubicBezTo>
                    <a:pt x="2405733" y="1956609"/>
                    <a:pt x="2509079" y="2246646"/>
                    <a:pt x="2756538" y="2303129"/>
                  </a:cubicBezTo>
                  <a:cubicBezTo>
                    <a:pt x="3044765" y="2374567"/>
                    <a:pt x="3345564" y="2073862"/>
                    <a:pt x="3246314" y="1786303"/>
                  </a:cubicBezTo>
                  <a:cubicBezTo>
                    <a:pt x="3180115" y="1585516"/>
                    <a:pt x="2970279" y="1491980"/>
                    <a:pt x="2772254" y="1478074"/>
                  </a:cubicBezTo>
                  <a:cubicBezTo>
                    <a:pt x="2779208" y="1460738"/>
                    <a:pt x="2780351" y="1441688"/>
                    <a:pt x="2776255" y="1423495"/>
                  </a:cubicBezTo>
                  <a:lnTo>
                    <a:pt x="2776255" y="1423495"/>
                  </a:lnTo>
                  <a:cubicBezTo>
                    <a:pt x="2769968" y="1394920"/>
                    <a:pt x="2747870" y="1364821"/>
                    <a:pt x="2719772" y="1351200"/>
                  </a:cubicBezTo>
                  <a:cubicBezTo>
                    <a:pt x="2714057" y="1343200"/>
                    <a:pt x="2704056" y="1338246"/>
                    <a:pt x="2694531" y="1342914"/>
                  </a:cubicBezTo>
                  <a:cubicBezTo>
                    <a:pt x="2681005" y="1340533"/>
                    <a:pt x="2666718" y="1340913"/>
                    <a:pt x="2652335" y="1344057"/>
                  </a:cubicBezTo>
                  <a:cubicBezTo>
                    <a:pt x="2651287" y="1334722"/>
                    <a:pt x="2622712" y="1333579"/>
                    <a:pt x="2636237" y="1341485"/>
                  </a:cubicBezTo>
                  <a:cubicBezTo>
                    <a:pt x="2640714" y="1343009"/>
                    <a:pt x="2641952" y="1346438"/>
                    <a:pt x="2638047" y="1348057"/>
                  </a:cubicBezTo>
                  <a:cubicBezTo>
                    <a:pt x="2637285" y="1348819"/>
                    <a:pt x="2631284" y="1348533"/>
                    <a:pt x="2632809" y="1349962"/>
                  </a:cubicBezTo>
                  <a:cubicBezTo>
                    <a:pt x="2613759" y="1357487"/>
                    <a:pt x="2597757" y="1368060"/>
                    <a:pt x="2581374" y="1382633"/>
                  </a:cubicBezTo>
                  <a:cubicBezTo>
                    <a:pt x="2573277" y="1358440"/>
                    <a:pt x="2536225" y="1375108"/>
                    <a:pt x="2556037" y="1377775"/>
                  </a:cubicBezTo>
                  <a:cubicBezTo>
                    <a:pt x="2563181" y="1377680"/>
                    <a:pt x="2566229" y="1382919"/>
                    <a:pt x="2557751" y="1387015"/>
                  </a:cubicBezTo>
                  <a:cubicBezTo>
                    <a:pt x="2554703" y="1388538"/>
                    <a:pt x="2555846" y="1389205"/>
                    <a:pt x="2558704" y="1389205"/>
                  </a:cubicBezTo>
                  <a:cubicBezTo>
                    <a:pt x="2562419" y="1389682"/>
                    <a:pt x="2567848" y="1386443"/>
                    <a:pt x="2570610" y="1389491"/>
                  </a:cubicBezTo>
                  <a:cubicBezTo>
                    <a:pt x="2571944" y="1392349"/>
                    <a:pt x="2567181" y="1393206"/>
                    <a:pt x="2565086" y="1393491"/>
                  </a:cubicBezTo>
                  <a:cubicBezTo>
                    <a:pt x="2552132" y="1395492"/>
                    <a:pt x="2558799" y="1399111"/>
                    <a:pt x="2564419" y="1399492"/>
                  </a:cubicBezTo>
                  <a:cubicBezTo>
                    <a:pt x="2562895" y="1401207"/>
                    <a:pt x="2561276" y="1402921"/>
                    <a:pt x="2559752" y="1404731"/>
                  </a:cubicBezTo>
                  <a:cubicBezTo>
                    <a:pt x="2555370" y="1403397"/>
                    <a:pt x="2550227" y="1408255"/>
                    <a:pt x="2553751" y="1411875"/>
                  </a:cubicBezTo>
                  <a:cubicBezTo>
                    <a:pt x="2551465" y="1414732"/>
                    <a:pt x="2549179" y="1417590"/>
                    <a:pt x="2546988" y="1420542"/>
                  </a:cubicBezTo>
                  <a:cubicBezTo>
                    <a:pt x="2544035" y="1414828"/>
                    <a:pt x="2535463" y="1413018"/>
                    <a:pt x="2529653" y="1414923"/>
                  </a:cubicBezTo>
                  <a:cubicBezTo>
                    <a:pt x="2526414" y="1416447"/>
                    <a:pt x="2530034" y="1419018"/>
                    <a:pt x="2532034" y="1419590"/>
                  </a:cubicBezTo>
                  <a:cubicBezTo>
                    <a:pt x="2537463" y="1421304"/>
                    <a:pt x="2538130" y="1426067"/>
                    <a:pt x="2530510" y="1427115"/>
                  </a:cubicBezTo>
                  <a:cubicBezTo>
                    <a:pt x="2524128" y="1428829"/>
                    <a:pt x="2538225" y="1429877"/>
                    <a:pt x="2539083" y="1431496"/>
                  </a:cubicBezTo>
                  <a:cubicBezTo>
                    <a:pt x="2538416" y="1432449"/>
                    <a:pt x="2537844" y="1433306"/>
                    <a:pt x="2537177" y="1434258"/>
                  </a:cubicBezTo>
                  <a:cubicBezTo>
                    <a:pt x="2531939" y="1433782"/>
                    <a:pt x="2523557" y="1432449"/>
                    <a:pt x="2529367" y="1437021"/>
                  </a:cubicBezTo>
                  <a:cubicBezTo>
                    <a:pt x="2530701" y="1437973"/>
                    <a:pt x="2533463" y="1438735"/>
                    <a:pt x="2533082" y="1440450"/>
                  </a:cubicBezTo>
                  <a:cubicBezTo>
                    <a:pt x="2531558" y="1444260"/>
                    <a:pt x="2527843" y="1441688"/>
                    <a:pt x="2525176" y="1440545"/>
                  </a:cubicBezTo>
                  <a:cubicBezTo>
                    <a:pt x="2515460" y="1440164"/>
                    <a:pt x="2520318" y="1448927"/>
                    <a:pt x="2527557" y="1449213"/>
                  </a:cubicBezTo>
                  <a:cubicBezTo>
                    <a:pt x="2522318" y="1457785"/>
                    <a:pt x="2517270" y="1466358"/>
                    <a:pt x="2512603" y="1474168"/>
                  </a:cubicBezTo>
                  <a:cubicBezTo>
                    <a:pt x="2308482" y="1481883"/>
                    <a:pt x="2090836" y="1505315"/>
                    <a:pt x="1901384" y="1411399"/>
                  </a:cubicBezTo>
                  <a:cubicBezTo>
                    <a:pt x="1759747" y="1351296"/>
                    <a:pt x="1636589" y="1211564"/>
                    <a:pt x="1647447" y="1050306"/>
                  </a:cubicBezTo>
                  <a:cubicBezTo>
                    <a:pt x="1659068" y="896191"/>
                    <a:pt x="1788893" y="786939"/>
                    <a:pt x="1915957" y="718359"/>
                  </a:cubicBezTo>
                  <a:cubicBezTo>
                    <a:pt x="1914909" y="714835"/>
                    <a:pt x="1913861" y="711311"/>
                    <a:pt x="1912909" y="707882"/>
                  </a:cubicBezTo>
                  <a:cubicBezTo>
                    <a:pt x="1781940" y="778081"/>
                    <a:pt x="1648876" y="890762"/>
                    <a:pt x="1637065" y="1049448"/>
                  </a:cubicBezTo>
                  <a:cubicBezTo>
                    <a:pt x="1625825" y="1214898"/>
                    <a:pt x="1751365" y="1358535"/>
                    <a:pt x="1896812" y="1420257"/>
                  </a:cubicBezTo>
                  <a:cubicBezTo>
                    <a:pt x="2085883" y="1513887"/>
                    <a:pt x="2303053" y="1492170"/>
                    <a:pt x="2506698" y="1483884"/>
                  </a:cubicBezTo>
                  <a:cubicBezTo>
                    <a:pt x="2504697" y="1487217"/>
                    <a:pt x="2502792" y="1490456"/>
                    <a:pt x="2500983" y="1493599"/>
                  </a:cubicBezTo>
                  <a:cubicBezTo>
                    <a:pt x="2297814" y="1502553"/>
                    <a:pt x="2081025" y="1522650"/>
                    <a:pt x="1892430" y="1429210"/>
                  </a:cubicBezTo>
                  <a:cubicBezTo>
                    <a:pt x="1743269" y="1365964"/>
                    <a:pt x="1615348" y="1218327"/>
                    <a:pt x="1626873" y="1048782"/>
                  </a:cubicBezTo>
                  <a:cubicBezTo>
                    <a:pt x="1638684" y="885809"/>
                    <a:pt x="1775368" y="769223"/>
                    <a:pt x="1910051" y="697500"/>
                  </a:cubicBezTo>
                  <a:cubicBezTo>
                    <a:pt x="1910051" y="697404"/>
                    <a:pt x="1910051" y="697309"/>
                    <a:pt x="1909956" y="697214"/>
                  </a:cubicBezTo>
                  <a:cubicBezTo>
                    <a:pt x="1910147" y="697119"/>
                    <a:pt x="1910337" y="696928"/>
                    <a:pt x="1910623" y="696833"/>
                  </a:cubicBezTo>
                  <a:cubicBezTo>
                    <a:pt x="1910433" y="696928"/>
                    <a:pt x="1910147" y="697023"/>
                    <a:pt x="1909956" y="697023"/>
                  </a:cubicBezTo>
                  <a:cubicBezTo>
                    <a:pt x="1909099" y="693975"/>
                    <a:pt x="1908337" y="691118"/>
                    <a:pt x="1907575" y="688165"/>
                  </a:cubicBezTo>
                  <a:cubicBezTo>
                    <a:pt x="1779940" y="756459"/>
                    <a:pt x="1652495" y="860187"/>
                    <a:pt x="1622968" y="1009920"/>
                  </a:cubicBezTo>
                  <a:cubicBezTo>
                    <a:pt x="1586201" y="1194514"/>
                    <a:pt x="1724790" y="1368536"/>
                    <a:pt x="1888620" y="1436830"/>
                  </a:cubicBezTo>
                  <a:cubicBezTo>
                    <a:pt x="2077310" y="1530175"/>
                    <a:pt x="2292671" y="1511316"/>
                    <a:pt x="2495934" y="1501981"/>
                  </a:cubicBezTo>
                  <a:cubicBezTo>
                    <a:pt x="2480218" y="1528842"/>
                    <a:pt x="2468502" y="1549511"/>
                    <a:pt x="2459930" y="1565704"/>
                  </a:cubicBezTo>
                  <a:cubicBezTo>
                    <a:pt x="2432022" y="1556369"/>
                    <a:pt x="2420972" y="1605994"/>
                    <a:pt x="2360965" y="1616281"/>
                  </a:cubicBezTo>
                  <a:cubicBezTo>
                    <a:pt x="2369347" y="1605994"/>
                    <a:pt x="2378110" y="1589802"/>
                    <a:pt x="2361632" y="1579134"/>
                  </a:cubicBezTo>
                  <a:cubicBezTo>
                    <a:pt x="2350964" y="1594183"/>
                    <a:pt x="2332961" y="1609804"/>
                    <a:pt x="2308292" y="1613709"/>
                  </a:cubicBezTo>
                  <a:cubicBezTo>
                    <a:pt x="2306482" y="1582467"/>
                    <a:pt x="2274478" y="1552178"/>
                    <a:pt x="2244951" y="1579134"/>
                  </a:cubicBezTo>
                  <a:cubicBezTo>
                    <a:pt x="2220947" y="1597231"/>
                    <a:pt x="2212661" y="1626187"/>
                    <a:pt x="2183705" y="1637236"/>
                  </a:cubicBezTo>
                  <a:cubicBezTo>
                    <a:pt x="2170275" y="1643237"/>
                    <a:pt x="2151510" y="1648476"/>
                    <a:pt x="2124459" y="1649619"/>
                  </a:cubicBezTo>
                  <a:cubicBezTo>
                    <a:pt x="2123697" y="1649333"/>
                    <a:pt x="2140652" y="1636665"/>
                    <a:pt x="2151605" y="1620282"/>
                  </a:cubicBezTo>
                  <a:cubicBezTo>
                    <a:pt x="2162655" y="1603994"/>
                    <a:pt x="2167893" y="1584658"/>
                    <a:pt x="2147700" y="1572085"/>
                  </a:cubicBezTo>
                  <a:cubicBezTo>
                    <a:pt x="2141604" y="1567037"/>
                    <a:pt x="2131698" y="1564370"/>
                    <a:pt x="2122364" y="1566942"/>
                  </a:cubicBezTo>
                  <a:cubicBezTo>
                    <a:pt x="2113791" y="1568275"/>
                    <a:pt x="2103028" y="1577705"/>
                    <a:pt x="2094265" y="1582658"/>
                  </a:cubicBezTo>
                  <a:cubicBezTo>
                    <a:pt x="2072453" y="1594279"/>
                    <a:pt x="2043306" y="1599327"/>
                    <a:pt x="2019875" y="1597517"/>
                  </a:cubicBezTo>
                  <a:cubicBezTo>
                    <a:pt x="2032543" y="1589611"/>
                    <a:pt x="2046640" y="1575133"/>
                    <a:pt x="2028733" y="1559703"/>
                  </a:cubicBezTo>
                  <a:cubicBezTo>
                    <a:pt x="1985585" y="1591230"/>
                    <a:pt x="1914623" y="1585230"/>
                    <a:pt x="1871666" y="1550559"/>
                  </a:cubicBezTo>
                  <a:cubicBezTo>
                    <a:pt x="1896716" y="1559417"/>
                    <a:pt x="1931768" y="1564084"/>
                    <a:pt x="1957391" y="1550178"/>
                  </a:cubicBezTo>
                  <a:cubicBezTo>
                    <a:pt x="1970249" y="1543320"/>
                    <a:pt x="1977488" y="1530937"/>
                    <a:pt x="1980346" y="1516364"/>
                  </a:cubicBezTo>
                  <a:cubicBezTo>
                    <a:pt x="1982727" y="1501124"/>
                    <a:pt x="1972535" y="1495504"/>
                    <a:pt x="1959010" y="1485312"/>
                  </a:cubicBezTo>
                  <a:cubicBezTo>
                    <a:pt x="1946818" y="1473692"/>
                    <a:pt x="1924720" y="1486455"/>
                    <a:pt x="1935769" y="1496171"/>
                  </a:cubicBezTo>
                  <a:cubicBezTo>
                    <a:pt x="2012159" y="1535890"/>
                    <a:pt x="1854521" y="1513030"/>
                    <a:pt x="1882238" y="1449975"/>
                  </a:cubicBezTo>
                  <a:cubicBezTo>
                    <a:pt x="1882238" y="1449975"/>
                    <a:pt x="1882238" y="1449975"/>
                    <a:pt x="1882143" y="1449975"/>
                  </a:cubicBezTo>
                  <a:cubicBezTo>
                    <a:pt x="1877381" y="1456547"/>
                    <a:pt x="1871856" y="1465024"/>
                    <a:pt x="1865570" y="1469596"/>
                  </a:cubicBezTo>
                  <a:cubicBezTo>
                    <a:pt x="1835090" y="1484170"/>
                    <a:pt x="1759366" y="1428543"/>
                    <a:pt x="1794418" y="1432639"/>
                  </a:cubicBezTo>
                  <a:cubicBezTo>
                    <a:pt x="1804324" y="1433020"/>
                    <a:pt x="1821564" y="1450070"/>
                    <a:pt x="1822993" y="1431401"/>
                  </a:cubicBezTo>
                  <a:cubicBezTo>
                    <a:pt x="1825660" y="1415875"/>
                    <a:pt x="1789274" y="1408541"/>
                    <a:pt x="1780226" y="1409779"/>
                  </a:cubicBezTo>
                  <a:cubicBezTo>
                    <a:pt x="1766795" y="1410827"/>
                    <a:pt x="1766891" y="1423305"/>
                    <a:pt x="1752889" y="1427972"/>
                  </a:cubicBezTo>
                  <a:cubicBezTo>
                    <a:pt x="1723838" y="1440069"/>
                    <a:pt x="1686690" y="1433496"/>
                    <a:pt x="1660592" y="1412161"/>
                  </a:cubicBezTo>
                  <a:cubicBezTo>
                    <a:pt x="1684118" y="1385395"/>
                    <a:pt x="1674784" y="1336151"/>
                    <a:pt x="1636208" y="1328245"/>
                  </a:cubicBezTo>
                  <a:cubicBezTo>
                    <a:pt x="1603156" y="1317768"/>
                    <a:pt x="1570295" y="1325197"/>
                    <a:pt x="1543244" y="1299861"/>
                  </a:cubicBezTo>
                  <a:cubicBezTo>
                    <a:pt x="1521812" y="1281478"/>
                    <a:pt x="1508763" y="1262904"/>
                    <a:pt x="1494285" y="1234805"/>
                  </a:cubicBezTo>
                  <a:cubicBezTo>
                    <a:pt x="1494190" y="1234233"/>
                    <a:pt x="1499524" y="1237853"/>
                    <a:pt x="1507620" y="1242044"/>
                  </a:cubicBezTo>
                  <a:cubicBezTo>
                    <a:pt x="1531718" y="1256712"/>
                    <a:pt x="1580867" y="1265857"/>
                    <a:pt x="1578867" y="1224042"/>
                  </a:cubicBezTo>
                  <a:cubicBezTo>
                    <a:pt x="1580010" y="1213660"/>
                    <a:pt x="1577248" y="1202801"/>
                    <a:pt x="1570295" y="1192895"/>
                  </a:cubicBezTo>
                  <a:cubicBezTo>
                    <a:pt x="1565913" y="1186513"/>
                    <a:pt x="1560103" y="1181179"/>
                    <a:pt x="1553340" y="1176226"/>
                  </a:cubicBezTo>
                  <a:cubicBezTo>
                    <a:pt x="1524956" y="1155938"/>
                    <a:pt x="1505810" y="1111170"/>
                    <a:pt x="1501905" y="1077166"/>
                  </a:cubicBezTo>
                  <a:cubicBezTo>
                    <a:pt x="1507715" y="1086406"/>
                    <a:pt x="1530861" y="1105932"/>
                    <a:pt x="1541434" y="1079452"/>
                  </a:cubicBezTo>
                  <a:cubicBezTo>
                    <a:pt x="1521336" y="1060212"/>
                    <a:pt x="1509716" y="1024398"/>
                    <a:pt x="1513145" y="995156"/>
                  </a:cubicBezTo>
                  <a:cubicBezTo>
                    <a:pt x="1551530" y="997823"/>
                    <a:pt x="1586011" y="958008"/>
                    <a:pt x="1574295" y="919813"/>
                  </a:cubicBezTo>
                  <a:cubicBezTo>
                    <a:pt x="1567056" y="881332"/>
                    <a:pt x="1544863" y="864092"/>
                    <a:pt x="1553150" y="821229"/>
                  </a:cubicBezTo>
                  <a:cubicBezTo>
                    <a:pt x="1556388" y="802560"/>
                    <a:pt x="1564675" y="777700"/>
                    <a:pt x="1582963" y="748839"/>
                  </a:cubicBezTo>
                  <a:cubicBezTo>
                    <a:pt x="1584011" y="756936"/>
                    <a:pt x="1584201" y="768556"/>
                    <a:pt x="1586297" y="778081"/>
                  </a:cubicBezTo>
                  <a:cubicBezTo>
                    <a:pt x="1592012" y="815514"/>
                    <a:pt x="1617539" y="836850"/>
                    <a:pt x="1649733" y="807799"/>
                  </a:cubicBezTo>
                  <a:cubicBezTo>
                    <a:pt x="1674403" y="779891"/>
                    <a:pt x="1647161" y="743791"/>
                    <a:pt x="1700787" y="684736"/>
                  </a:cubicBezTo>
                  <a:cubicBezTo>
                    <a:pt x="1698882" y="700643"/>
                    <a:pt x="1701835" y="721598"/>
                    <a:pt x="1726505" y="717026"/>
                  </a:cubicBezTo>
                  <a:cubicBezTo>
                    <a:pt x="1728886" y="663781"/>
                    <a:pt x="1773177" y="610822"/>
                    <a:pt x="1828136" y="598630"/>
                  </a:cubicBezTo>
                  <a:cubicBezTo>
                    <a:pt x="1805943" y="613584"/>
                    <a:pt x="1783559" y="638064"/>
                    <a:pt x="1779464" y="665972"/>
                  </a:cubicBezTo>
                  <a:cubicBezTo>
                    <a:pt x="1776225" y="685403"/>
                    <a:pt x="1791179" y="721026"/>
                    <a:pt x="1817278" y="714073"/>
                  </a:cubicBezTo>
                  <a:cubicBezTo>
                    <a:pt x="1828041" y="713406"/>
                    <a:pt x="1848425" y="706072"/>
                    <a:pt x="1845377" y="694356"/>
                  </a:cubicBezTo>
                  <a:cubicBezTo>
                    <a:pt x="1843662" y="681212"/>
                    <a:pt x="1835756" y="685117"/>
                    <a:pt x="1827660" y="689118"/>
                  </a:cubicBezTo>
                  <a:cubicBezTo>
                    <a:pt x="1767843" y="709215"/>
                    <a:pt x="1871094" y="614061"/>
                    <a:pt x="1903479" y="672925"/>
                  </a:cubicBezTo>
                  <a:lnTo>
                    <a:pt x="1903479" y="672925"/>
                  </a:lnTo>
                  <a:lnTo>
                    <a:pt x="1903955" y="673782"/>
                  </a:lnTo>
                  <a:cubicBezTo>
                    <a:pt x="1894049" y="630920"/>
                    <a:pt x="1893002" y="600059"/>
                    <a:pt x="1894335" y="577485"/>
                  </a:cubicBezTo>
                  <a:cubicBezTo>
                    <a:pt x="1879476" y="551005"/>
                    <a:pt x="1870523" y="521097"/>
                    <a:pt x="1866046" y="491188"/>
                  </a:cubicBezTo>
                  <a:cubicBezTo>
                    <a:pt x="1865379" y="490902"/>
                    <a:pt x="1864712" y="490617"/>
                    <a:pt x="1864046" y="490236"/>
                  </a:cubicBezTo>
                  <a:cubicBezTo>
                    <a:pt x="1864141" y="490236"/>
                    <a:pt x="1864141" y="490236"/>
                    <a:pt x="1864236" y="490331"/>
                  </a:cubicBezTo>
                  <a:cubicBezTo>
                    <a:pt x="1864141" y="490331"/>
                    <a:pt x="1864046" y="490236"/>
                    <a:pt x="1864046" y="490236"/>
                  </a:cubicBezTo>
                  <a:cubicBezTo>
                    <a:pt x="1864046" y="490236"/>
                    <a:pt x="1864141" y="490236"/>
                    <a:pt x="1864141" y="490236"/>
                  </a:cubicBezTo>
                  <a:cubicBezTo>
                    <a:pt x="1862903" y="489664"/>
                    <a:pt x="1861664" y="489093"/>
                    <a:pt x="1860426" y="488521"/>
                  </a:cubicBezTo>
                  <a:cubicBezTo>
                    <a:pt x="1860617" y="488616"/>
                    <a:pt x="1860712" y="488616"/>
                    <a:pt x="1860902" y="488712"/>
                  </a:cubicBezTo>
                  <a:cubicBezTo>
                    <a:pt x="1860426" y="488521"/>
                    <a:pt x="1859950" y="488235"/>
                    <a:pt x="1859379" y="488045"/>
                  </a:cubicBezTo>
                  <a:cubicBezTo>
                    <a:pt x="1859664" y="488140"/>
                    <a:pt x="1860045" y="488331"/>
                    <a:pt x="1860331" y="488521"/>
                  </a:cubicBezTo>
                  <a:cubicBezTo>
                    <a:pt x="1843853" y="481282"/>
                    <a:pt x="1826327" y="476043"/>
                    <a:pt x="1808420" y="474424"/>
                  </a:cubicBezTo>
                  <a:cubicBezTo>
                    <a:pt x="1808515" y="474424"/>
                    <a:pt x="1808610" y="474424"/>
                    <a:pt x="1808705" y="474424"/>
                  </a:cubicBezTo>
                  <a:cubicBezTo>
                    <a:pt x="1808610" y="474424"/>
                    <a:pt x="1808420" y="474424"/>
                    <a:pt x="1808324" y="474424"/>
                  </a:cubicBezTo>
                  <a:cubicBezTo>
                    <a:pt x="1808324" y="474424"/>
                    <a:pt x="1808324" y="474424"/>
                    <a:pt x="1808420" y="474424"/>
                  </a:cubicBezTo>
                  <a:cubicBezTo>
                    <a:pt x="1806896" y="474329"/>
                    <a:pt x="1805372" y="474234"/>
                    <a:pt x="1803943" y="474138"/>
                  </a:cubicBezTo>
                  <a:cubicBezTo>
                    <a:pt x="1803943" y="474138"/>
                    <a:pt x="1803943" y="474138"/>
                    <a:pt x="1803943" y="474138"/>
                  </a:cubicBezTo>
                  <a:cubicBezTo>
                    <a:pt x="1803848" y="474138"/>
                    <a:pt x="1803848" y="474138"/>
                    <a:pt x="1803752" y="474138"/>
                  </a:cubicBezTo>
                  <a:cubicBezTo>
                    <a:pt x="1803752" y="474138"/>
                    <a:pt x="1803848" y="474138"/>
                    <a:pt x="1803848" y="474138"/>
                  </a:cubicBezTo>
                  <a:cubicBezTo>
                    <a:pt x="1802133" y="474043"/>
                    <a:pt x="1800419" y="474043"/>
                    <a:pt x="1798704" y="474043"/>
                  </a:cubicBezTo>
                  <a:cubicBezTo>
                    <a:pt x="1799085" y="474043"/>
                    <a:pt x="1799466" y="474043"/>
                    <a:pt x="1799942" y="474043"/>
                  </a:cubicBezTo>
                  <a:cubicBezTo>
                    <a:pt x="1799466" y="474043"/>
                    <a:pt x="1798990" y="474043"/>
                    <a:pt x="1798514" y="474043"/>
                  </a:cubicBezTo>
                  <a:cubicBezTo>
                    <a:pt x="1798609" y="474043"/>
                    <a:pt x="1798704" y="474043"/>
                    <a:pt x="1798799" y="474043"/>
                  </a:cubicBezTo>
                  <a:cubicBezTo>
                    <a:pt x="1797085" y="474043"/>
                    <a:pt x="1795466" y="474043"/>
                    <a:pt x="1793751" y="474138"/>
                  </a:cubicBezTo>
                  <a:cubicBezTo>
                    <a:pt x="1794227" y="474138"/>
                    <a:pt x="1794704" y="474043"/>
                    <a:pt x="1795275" y="474043"/>
                  </a:cubicBezTo>
                  <a:cubicBezTo>
                    <a:pt x="1794608" y="474043"/>
                    <a:pt x="1794037" y="474043"/>
                    <a:pt x="1793465" y="474138"/>
                  </a:cubicBezTo>
                  <a:cubicBezTo>
                    <a:pt x="1793561" y="474138"/>
                    <a:pt x="1793751" y="474138"/>
                    <a:pt x="1793846" y="474138"/>
                  </a:cubicBezTo>
                  <a:cubicBezTo>
                    <a:pt x="1792132" y="474234"/>
                    <a:pt x="1790417" y="474329"/>
                    <a:pt x="1788608" y="474519"/>
                  </a:cubicBezTo>
                  <a:cubicBezTo>
                    <a:pt x="1788703" y="474519"/>
                    <a:pt x="1788798" y="474519"/>
                    <a:pt x="1788798" y="474519"/>
                  </a:cubicBezTo>
                  <a:cubicBezTo>
                    <a:pt x="1788608" y="474519"/>
                    <a:pt x="1788512" y="474519"/>
                    <a:pt x="1788322" y="474519"/>
                  </a:cubicBezTo>
                  <a:cubicBezTo>
                    <a:pt x="1788417" y="474519"/>
                    <a:pt x="1788512" y="474519"/>
                    <a:pt x="1788608" y="474519"/>
                  </a:cubicBezTo>
                  <a:cubicBezTo>
                    <a:pt x="1785083" y="474805"/>
                    <a:pt x="1781654" y="475377"/>
                    <a:pt x="1778511" y="476043"/>
                  </a:cubicBezTo>
                  <a:cubicBezTo>
                    <a:pt x="1778511" y="476043"/>
                    <a:pt x="1778511" y="476043"/>
                    <a:pt x="1778511" y="476043"/>
                  </a:cubicBezTo>
                  <a:cubicBezTo>
                    <a:pt x="1778225" y="476139"/>
                    <a:pt x="1777940" y="476139"/>
                    <a:pt x="1777654" y="476234"/>
                  </a:cubicBezTo>
                  <a:cubicBezTo>
                    <a:pt x="1777940" y="476139"/>
                    <a:pt x="1778130" y="476139"/>
                    <a:pt x="1778416" y="476043"/>
                  </a:cubicBezTo>
                  <a:cubicBezTo>
                    <a:pt x="1777368" y="476234"/>
                    <a:pt x="1776416" y="476520"/>
                    <a:pt x="1775368" y="476710"/>
                  </a:cubicBezTo>
                  <a:cubicBezTo>
                    <a:pt x="1775463" y="476710"/>
                    <a:pt x="1775463" y="476710"/>
                    <a:pt x="1775558" y="476615"/>
                  </a:cubicBezTo>
                  <a:cubicBezTo>
                    <a:pt x="1775463" y="476615"/>
                    <a:pt x="1775368" y="476615"/>
                    <a:pt x="1775273" y="476710"/>
                  </a:cubicBezTo>
                  <a:cubicBezTo>
                    <a:pt x="1775273" y="476710"/>
                    <a:pt x="1775368" y="476710"/>
                    <a:pt x="1775368" y="476710"/>
                  </a:cubicBezTo>
                  <a:cubicBezTo>
                    <a:pt x="1774034" y="477091"/>
                    <a:pt x="1772701" y="477377"/>
                    <a:pt x="1771463" y="477853"/>
                  </a:cubicBezTo>
                  <a:cubicBezTo>
                    <a:pt x="1771463" y="477853"/>
                    <a:pt x="1771558" y="477853"/>
                    <a:pt x="1771558" y="477853"/>
                  </a:cubicBezTo>
                  <a:cubicBezTo>
                    <a:pt x="1771082" y="478044"/>
                    <a:pt x="1770605" y="478139"/>
                    <a:pt x="1770129" y="478329"/>
                  </a:cubicBezTo>
                  <a:cubicBezTo>
                    <a:pt x="1770605" y="478139"/>
                    <a:pt x="1771082" y="478044"/>
                    <a:pt x="1771558" y="477853"/>
                  </a:cubicBezTo>
                  <a:cubicBezTo>
                    <a:pt x="1759747" y="481568"/>
                    <a:pt x="1747841" y="488426"/>
                    <a:pt x="1742316" y="499856"/>
                  </a:cubicBezTo>
                  <a:cubicBezTo>
                    <a:pt x="1752317" y="439372"/>
                    <a:pt x="1801657" y="372316"/>
                    <a:pt x="1870618" y="377555"/>
                  </a:cubicBezTo>
                  <a:cubicBezTo>
                    <a:pt x="1831280" y="322881"/>
                    <a:pt x="1836709" y="233061"/>
                    <a:pt x="1888620" y="191055"/>
                  </a:cubicBezTo>
                  <a:cubicBezTo>
                    <a:pt x="1888430" y="191246"/>
                    <a:pt x="1888239" y="191436"/>
                    <a:pt x="1888049" y="191532"/>
                  </a:cubicBezTo>
                  <a:cubicBezTo>
                    <a:pt x="1888334" y="191246"/>
                    <a:pt x="1888715" y="190960"/>
                    <a:pt x="1889001" y="190674"/>
                  </a:cubicBezTo>
                  <a:cubicBezTo>
                    <a:pt x="1888906" y="190770"/>
                    <a:pt x="1888811" y="190865"/>
                    <a:pt x="1888715" y="190960"/>
                  </a:cubicBezTo>
                  <a:cubicBezTo>
                    <a:pt x="1890906" y="189150"/>
                    <a:pt x="1893192" y="187341"/>
                    <a:pt x="1895478" y="185721"/>
                  </a:cubicBezTo>
                  <a:cubicBezTo>
                    <a:pt x="1895383" y="185817"/>
                    <a:pt x="1895288" y="185817"/>
                    <a:pt x="1895192" y="185912"/>
                  </a:cubicBezTo>
                  <a:cubicBezTo>
                    <a:pt x="1961582" y="129333"/>
                    <a:pt x="2103980" y="214201"/>
                    <a:pt x="2037115" y="264112"/>
                  </a:cubicBezTo>
                  <a:cubicBezTo>
                    <a:pt x="2019779" y="273447"/>
                    <a:pt x="1984156" y="278685"/>
                    <a:pt x="1967297" y="260112"/>
                  </a:cubicBezTo>
                  <a:cubicBezTo>
                    <a:pt x="1964915" y="256873"/>
                    <a:pt x="1965201" y="246777"/>
                    <a:pt x="1970630" y="245824"/>
                  </a:cubicBezTo>
                  <a:cubicBezTo>
                    <a:pt x="1970535" y="245824"/>
                    <a:pt x="1970440" y="245824"/>
                    <a:pt x="1970345" y="245824"/>
                  </a:cubicBezTo>
                  <a:cubicBezTo>
                    <a:pt x="1971583" y="245729"/>
                    <a:pt x="1972821" y="245538"/>
                    <a:pt x="1974059" y="245157"/>
                  </a:cubicBezTo>
                  <a:cubicBezTo>
                    <a:pt x="1974059" y="245157"/>
                    <a:pt x="1974059" y="245157"/>
                    <a:pt x="1974059" y="245157"/>
                  </a:cubicBezTo>
                  <a:cubicBezTo>
                    <a:pt x="1974059" y="245157"/>
                    <a:pt x="1974155" y="245157"/>
                    <a:pt x="1974155" y="245157"/>
                  </a:cubicBezTo>
                  <a:cubicBezTo>
                    <a:pt x="1974155" y="245157"/>
                    <a:pt x="1974059" y="245157"/>
                    <a:pt x="1974059" y="245157"/>
                  </a:cubicBezTo>
                  <a:cubicBezTo>
                    <a:pt x="1974345" y="245062"/>
                    <a:pt x="1974631" y="244967"/>
                    <a:pt x="1974917" y="244872"/>
                  </a:cubicBezTo>
                  <a:cubicBezTo>
                    <a:pt x="1974917" y="244872"/>
                    <a:pt x="1974821" y="244872"/>
                    <a:pt x="1974821" y="244967"/>
                  </a:cubicBezTo>
                  <a:cubicBezTo>
                    <a:pt x="1974917" y="244967"/>
                    <a:pt x="1974917" y="244872"/>
                    <a:pt x="1975012" y="244872"/>
                  </a:cubicBezTo>
                  <a:cubicBezTo>
                    <a:pt x="1975012" y="244872"/>
                    <a:pt x="1975012" y="244872"/>
                    <a:pt x="1974917" y="244872"/>
                  </a:cubicBezTo>
                  <a:cubicBezTo>
                    <a:pt x="1976250" y="244395"/>
                    <a:pt x="1977488" y="243633"/>
                    <a:pt x="1978631" y="242776"/>
                  </a:cubicBezTo>
                  <a:cubicBezTo>
                    <a:pt x="1978631" y="242776"/>
                    <a:pt x="1978631" y="242776"/>
                    <a:pt x="1978631" y="242776"/>
                  </a:cubicBezTo>
                  <a:cubicBezTo>
                    <a:pt x="1978631" y="242776"/>
                    <a:pt x="1978727" y="242681"/>
                    <a:pt x="1978727" y="242681"/>
                  </a:cubicBezTo>
                  <a:cubicBezTo>
                    <a:pt x="1978727" y="242681"/>
                    <a:pt x="1978631" y="242681"/>
                    <a:pt x="1978631" y="242776"/>
                  </a:cubicBezTo>
                  <a:cubicBezTo>
                    <a:pt x="2006540" y="202009"/>
                    <a:pt x="1920148" y="209248"/>
                    <a:pt x="1901098" y="258969"/>
                  </a:cubicBezTo>
                  <a:cubicBezTo>
                    <a:pt x="1854425" y="383270"/>
                    <a:pt x="2048926" y="431085"/>
                    <a:pt x="2105695" y="327453"/>
                  </a:cubicBezTo>
                  <a:cubicBezTo>
                    <a:pt x="2114744" y="311261"/>
                    <a:pt x="2121030" y="303831"/>
                    <a:pt x="2128364" y="327834"/>
                  </a:cubicBezTo>
                  <a:cubicBezTo>
                    <a:pt x="2133698" y="370411"/>
                    <a:pt x="2105219" y="378031"/>
                    <a:pt x="2075691" y="395938"/>
                  </a:cubicBezTo>
                  <a:cubicBezTo>
                    <a:pt x="2051402" y="414321"/>
                    <a:pt x="2056260" y="450326"/>
                    <a:pt x="2087216" y="458803"/>
                  </a:cubicBezTo>
                  <a:cubicBezTo>
                    <a:pt x="2124555" y="474043"/>
                    <a:pt x="2182943" y="461756"/>
                    <a:pt x="2221614" y="440801"/>
                  </a:cubicBezTo>
                  <a:cubicBezTo>
                    <a:pt x="2234759" y="376507"/>
                    <a:pt x="2326865" y="326310"/>
                    <a:pt x="2376300" y="379936"/>
                  </a:cubicBezTo>
                  <a:cubicBezTo>
                    <a:pt x="2390969" y="397748"/>
                    <a:pt x="2391826" y="427085"/>
                    <a:pt x="2373157" y="439372"/>
                  </a:cubicBezTo>
                  <a:cubicBezTo>
                    <a:pt x="2360775" y="448326"/>
                    <a:pt x="2331723" y="446325"/>
                    <a:pt x="2332771" y="427180"/>
                  </a:cubicBezTo>
                  <a:cubicBezTo>
                    <a:pt x="2360203" y="405177"/>
                    <a:pt x="2315531" y="387747"/>
                    <a:pt x="2292576" y="415369"/>
                  </a:cubicBezTo>
                  <a:cubicBezTo>
                    <a:pt x="2244665" y="466804"/>
                    <a:pt x="2328389" y="538623"/>
                    <a:pt x="2381444" y="506619"/>
                  </a:cubicBezTo>
                  <a:cubicBezTo>
                    <a:pt x="2365537" y="454898"/>
                    <a:pt x="2411067" y="382032"/>
                    <a:pt x="2468407" y="399748"/>
                  </a:cubicBezTo>
                  <a:cubicBezTo>
                    <a:pt x="2489171" y="407178"/>
                    <a:pt x="2502887" y="433752"/>
                    <a:pt x="2486981" y="450326"/>
                  </a:cubicBezTo>
                  <a:cubicBezTo>
                    <a:pt x="2486981" y="450231"/>
                    <a:pt x="2487076" y="450231"/>
                    <a:pt x="2487076" y="450231"/>
                  </a:cubicBezTo>
                  <a:cubicBezTo>
                    <a:pt x="2480313" y="458613"/>
                    <a:pt x="2462311" y="464328"/>
                    <a:pt x="2456882" y="452517"/>
                  </a:cubicBezTo>
                  <a:cubicBezTo>
                    <a:pt x="2468883" y="413559"/>
                    <a:pt x="2400208" y="443468"/>
                    <a:pt x="2428116" y="493379"/>
                  </a:cubicBezTo>
                  <a:cubicBezTo>
                    <a:pt x="2455643" y="487378"/>
                    <a:pt x="2510603" y="486330"/>
                    <a:pt x="2533368" y="489569"/>
                  </a:cubicBezTo>
                  <a:cubicBezTo>
                    <a:pt x="2506602" y="472043"/>
                    <a:pt x="2496220" y="433276"/>
                    <a:pt x="2506793" y="403749"/>
                  </a:cubicBezTo>
                  <a:cubicBezTo>
                    <a:pt x="2506793" y="403749"/>
                    <a:pt x="2506793" y="403844"/>
                    <a:pt x="2506698" y="403844"/>
                  </a:cubicBezTo>
                  <a:cubicBezTo>
                    <a:pt x="2521557" y="363363"/>
                    <a:pt x="2587946" y="355457"/>
                    <a:pt x="2599566" y="402415"/>
                  </a:cubicBezTo>
                  <a:cubicBezTo>
                    <a:pt x="2593851" y="395271"/>
                    <a:pt x="2579087" y="393938"/>
                    <a:pt x="2573658" y="394700"/>
                  </a:cubicBezTo>
                  <a:cubicBezTo>
                    <a:pt x="2489457" y="409845"/>
                    <a:pt x="2578516" y="521954"/>
                    <a:pt x="2672337" y="498713"/>
                  </a:cubicBezTo>
                  <a:cubicBezTo>
                    <a:pt x="2704151" y="495189"/>
                    <a:pt x="2722058" y="482901"/>
                    <a:pt x="2747966" y="479282"/>
                  </a:cubicBezTo>
                  <a:cubicBezTo>
                    <a:pt x="2787399" y="472424"/>
                    <a:pt x="2808068" y="510810"/>
                    <a:pt x="2806449" y="542337"/>
                  </a:cubicBezTo>
                  <a:cubicBezTo>
                    <a:pt x="2835691" y="583295"/>
                    <a:pt x="2893032" y="520906"/>
                    <a:pt x="2907033" y="500904"/>
                  </a:cubicBezTo>
                  <a:cubicBezTo>
                    <a:pt x="2903509" y="522525"/>
                    <a:pt x="2928179" y="544433"/>
                    <a:pt x="2948467" y="533003"/>
                  </a:cubicBezTo>
                  <a:cubicBezTo>
                    <a:pt x="2929608" y="530717"/>
                    <a:pt x="2915892" y="516715"/>
                    <a:pt x="2907128" y="500808"/>
                  </a:cubicBezTo>
                  <a:lnTo>
                    <a:pt x="2907128" y="500808"/>
                  </a:lnTo>
                  <a:cubicBezTo>
                    <a:pt x="2907414" y="475377"/>
                    <a:pt x="2932179" y="458803"/>
                    <a:pt x="2955611" y="461946"/>
                  </a:cubicBezTo>
                  <a:cubicBezTo>
                    <a:pt x="2962088" y="436419"/>
                    <a:pt x="2991996" y="423846"/>
                    <a:pt x="3015713" y="426704"/>
                  </a:cubicBezTo>
                  <a:cubicBezTo>
                    <a:pt x="3020000" y="409083"/>
                    <a:pt x="3030953" y="394224"/>
                    <a:pt x="3046956" y="385365"/>
                  </a:cubicBezTo>
                  <a:cubicBezTo>
                    <a:pt x="3035716" y="373745"/>
                    <a:pt x="3020381" y="366506"/>
                    <a:pt x="3004569" y="363553"/>
                  </a:cubicBezTo>
                  <a:cubicBezTo>
                    <a:pt x="3004665" y="363553"/>
                    <a:pt x="3004760" y="363553"/>
                    <a:pt x="3004855" y="363648"/>
                  </a:cubicBezTo>
                  <a:cubicBezTo>
                    <a:pt x="3004760" y="363648"/>
                    <a:pt x="3004569" y="363553"/>
                    <a:pt x="3004474" y="363553"/>
                  </a:cubicBezTo>
                  <a:cubicBezTo>
                    <a:pt x="3004474" y="363553"/>
                    <a:pt x="3004569" y="363553"/>
                    <a:pt x="3004569" y="363553"/>
                  </a:cubicBezTo>
                  <a:cubicBezTo>
                    <a:pt x="2907414" y="350694"/>
                    <a:pt x="2849217" y="470519"/>
                    <a:pt x="2751490" y="459660"/>
                  </a:cubicBezTo>
                  <a:cubicBezTo>
                    <a:pt x="2708818" y="456422"/>
                    <a:pt x="2671575" y="422799"/>
                    <a:pt x="2663860" y="380793"/>
                  </a:cubicBezTo>
                  <a:cubicBezTo>
                    <a:pt x="2656716" y="335740"/>
                    <a:pt x="2668432" y="288687"/>
                    <a:pt x="2652144" y="244776"/>
                  </a:cubicBezTo>
                  <a:cubicBezTo>
                    <a:pt x="2621378" y="134096"/>
                    <a:pt x="2478884" y="92472"/>
                    <a:pt x="2390111" y="163433"/>
                  </a:cubicBezTo>
                  <a:lnTo>
                    <a:pt x="2390111" y="163433"/>
                  </a:lnTo>
                  <a:cubicBezTo>
                    <a:pt x="2463930" y="87614"/>
                    <a:pt x="2600424" y="107426"/>
                    <a:pt x="2654144" y="197247"/>
                  </a:cubicBezTo>
                  <a:cubicBezTo>
                    <a:pt x="2690530" y="252015"/>
                    <a:pt x="2683767" y="310308"/>
                    <a:pt x="2686339" y="371745"/>
                  </a:cubicBezTo>
                  <a:cubicBezTo>
                    <a:pt x="2692340" y="423942"/>
                    <a:pt x="2752252" y="451088"/>
                    <a:pt x="2799210" y="432228"/>
                  </a:cubicBezTo>
                  <a:cubicBezTo>
                    <a:pt x="2876934" y="404606"/>
                    <a:pt x="2973803" y="299069"/>
                    <a:pt x="3050003" y="383841"/>
                  </a:cubicBezTo>
                  <a:cubicBezTo>
                    <a:pt x="3072292" y="372792"/>
                    <a:pt x="3092485" y="372983"/>
                    <a:pt x="3109059" y="379936"/>
                  </a:cubicBezTo>
                  <a:cubicBezTo>
                    <a:pt x="3089056" y="280971"/>
                    <a:pt x="2964088" y="350218"/>
                    <a:pt x="2898080" y="341169"/>
                  </a:cubicBezTo>
                  <a:cubicBezTo>
                    <a:pt x="2898366" y="341169"/>
                    <a:pt x="2898651" y="341169"/>
                    <a:pt x="2898937" y="341265"/>
                  </a:cubicBezTo>
                  <a:cubicBezTo>
                    <a:pt x="2883602" y="339931"/>
                    <a:pt x="2868457" y="335264"/>
                    <a:pt x="2856170" y="328120"/>
                  </a:cubicBezTo>
                  <a:lnTo>
                    <a:pt x="2856170" y="328120"/>
                  </a:lnTo>
                  <a:cubicBezTo>
                    <a:pt x="2742632" y="251920"/>
                    <a:pt x="2982948" y="12895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736" y="20082"/>
                    <a:pt x="2812736" y="20082"/>
                    <a:pt x="2812736" y="20082"/>
                  </a:cubicBezTo>
                  <a:cubicBezTo>
                    <a:pt x="2812164" y="19796"/>
                    <a:pt x="2811688" y="19510"/>
                    <a:pt x="2811117" y="19320"/>
                  </a:cubicBezTo>
                  <a:cubicBezTo>
                    <a:pt x="2811593" y="19605"/>
                    <a:pt x="2812069" y="19796"/>
                    <a:pt x="2812641" y="20082"/>
                  </a:cubicBezTo>
                  <a:cubicBezTo>
                    <a:pt x="2810735" y="19129"/>
                    <a:pt x="2808735" y="18177"/>
                    <a:pt x="2806830" y="17224"/>
                  </a:cubicBezTo>
                  <a:cubicBezTo>
                    <a:pt x="2808259" y="17891"/>
                    <a:pt x="2809783" y="18653"/>
                    <a:pt x="2811212" y="19320"/>
                  </a:cubicBezTo>
                  <a:cubicBezTo>
                    <a:pt x="2805592" y="16462"/>
                    <a:pt x="2799782" y="14081"/>
                    <a:pt x="2793686" y="11985"/>
                  </a:cubicBezTo>
                  <a:cubicBezTo>
                    <a:pt x="2795115" y="12462"/>
                    <a:pt x="2796448" y="12938"/>
                    <a:pt x="2797877" y="13509"/>
                  </a:cubicBezTo>
                  <a:cubicBezTo>
                    <a:pt x="2796258" y="12938"/>
                    <a:pt x="2794734" y="12366"/>
                    <a:pt x="2793114" y="11795"/>
                  </a:cubicBezTo>
                  <a:cubicBezTo>
                    <a:pt x="2793305" y="11890"/>
                    <a:pt x="2793495" y="11890"/>
                    <a:pt x="2793686" y="11985"/>
                  </a:cubicBezTo>
                  <a:cubicBezTo>
                    <a:pt x="2768254" y="3603"/>
                    <a:pt x="2739965" y="2365"/>
                    <a:pt x="2711771" y="8842"/>
                  </a:cubicBezTo>
                  <a:lnTo>
                    <a:pt x="2711771" y="8842"/>
                  </a:lnTo>
                  <a:cubicBezTo>
                    <a:pt x="2753871" y="-6398"/>
                    <a:pt x="2803306" y="-2207"/>
                    <a:pt x="2840453" y="23511"/>
                  </a:cubicBezTo>
                  <a:cubicBezTo>
                    <a:pt x="2840263" y="23415"/>
                    <a:pt x="2840073" y="23320"/>
                    <a:pt x="2839882" y="23130"/>
                  </a:cubicBezTo>
                  <a:cubicBezTo>
                    <a:pt x="2988282" y="134477"/>
                    <a:pt x="2774826" y="253158"/>
                    <a:pt x="2871410" y="315357"/>
                  </a:cubicBezTo>
                  <a:cubicBezTo>
                    <a:pt x="2925702" y="342027"/>
                    <a:pt x="2987424" y="308499"/>
                    <a:pt x="3044098" y="316309"/>
                  </a:cubicBezTo>
                  <a:cubicBezTo>
                    <a:pt x="3043908" y="316309"/>
                    <a:pt x="3043622" y="316309"/>
                    <a:pt x="3043431" y="316214"/>
                  </a:cubicBezTo>
                  <a:cubicBezTo>
                    <a:pt x="3044003" y="316309"/>
                    <a:pt x="3044479" y="316309"/>
                    <a:pt x="3045051" y="316404"/>
                  </a:cubicBezTo>
                  <a:cubicBezTo>
                    <a:pt x="3044765" y="316404"/>
                    <a:pt x="3044384" y="316309"/>
                    <a:pt x="3044098" y="316309"/>
                  </a:cubicBezTo>
                  <a:cubicBezTo>
                    <a:pt x="3077626" y="318881"/>
                    <a:pt x="3115059" y="343074"/>
                    <a:pt x="3110201" y="380508"/>
                  </a:cubicBezTo>
                  <a:cubicBezTo>
                    <a:pt x="3168780" y="406225"/>
                    <a:pt x="3177638" y="506238"/>
                    <a:pt x="3106201" y="500427"/>
                  </a:cubicBezTo>
                  <a:cubicBezTo>
                    <a:pt x="3131823" y="507381"/>
                    <a:pt x="3160112" y="525192"/>
                    <a:pt x="3167066" y="552720"/>
                  </a:cubicBezTo>
                  <a:cubicBezTo>
                    <a:pt x="3172781" y="576437"/>
                    <a:pt x="3168209" y="637206"/>
                    <a:pt x="3142301" y="586343"/>
                  </a:cubicBezTo>
                  <a:cubicBezTo>
                    <a:pt x="3140015" y="592439"/>
                    <a:pt x="3136967" y="598154"/>
                    <a:pt x="3133347" y="603583"/>
                  </a:cubicBezTo>
                  <a:cubicBezTo>
                    <a:pt x="3133443" y="603488"/>
                    <a:pt x="3133443" y="603393"/>
                    <a:pt x="3133538" y="603393"/>
                  </a:cubicBezTo>
                  <a:cubicBezTo>
                    <a:pt x="3133347" y="603678"/>
                    <a:pt x="3133157" y="603964"/>
                    <a:pt x="3132966" y="604155"/>
                  </a:cubicBezTo>
                  <a:cubicBezTo>
                    <a:pt x="3132966" y="604155"/>
                    <a:pt x="3132966" y="604155"/>
                    <a:pt x="3132966" y="604059"/>
                  </a:cubicBezTo>
                  <a:cubicBezTo>
                    <a:pt x="3131823" y="605774"/>
                    <a:pt x="3130585" y="607393"/>
                    <a:pt x="3129251" y="609012"/>
                  </a:cubicBezTo>
                  <a:cubicBezTo>
                    <a:pt x="3129347" y="608917"/>
                    <a:pt x="3129442" y="608822"/>
                    <a:pt x="3129442" y="608727"/>
                  </a:cubicBezTo>
                  <a:cubicBezTo>
                    <a:pt x="3129156" y="609108"/>
                    <a:pt x="3128870" y="609489"/>
                    <a:pt x="3128585" y="609774"/>
                  </a:cubicBezTo>
                  <a:cubicBezTo>
                    <a:pt x="3128680" y="609679"/>
                    <a:pt x="3128775" y="609584"/>
                    <a:pt x="3128775" y="609489"/>
                  </a:cubicBezTo>
                  <a:cubicBezTo>
                    <a:pt x="3127442" y="611203"/>
                    <a:pt x="3126013" y="612822"/>
                    <a:pt x="3124489" y="614442"/>
                  </a:cubicBezTo>
                  <a:cubicBezTo>
                    <a:pt x="3124584" y="614346"/>
                    <a:pt x="3124584" y="614346"/>
                    <a:pt x="3124679" y="614251"/>
                  </a:cubicBezTo>
                  <a:cubicBezTo>
                    <a:pt x="3123060" y="615966"/>
                    <a:pt x="3121441" y="617680"/>
                    <a:pt x="3119726" y="619299"/>
                  </a:cubicBezTo>
                  <a:cubicBezTo>
                    <a:pt x="3119726" y="619299"/>
                    <a:pt x="3119726" y="619299"/>
                    <a:pt x="3119822" y="619204"/>
                  </a:cubicBezTo>
                  <a:cubicBezTo>
                    <a:pt x="3118012" y="621014"/>
                    <a:pt x="3116012" y="622633"/>
                    <a:pt x="3114011" y="624348"/>
                  </a:cubicBezTo>
                  <a:cubicBezTo>
                    <a:pt x="3114107" y="624252"/>
                    <a:pt x="3114202" y="624157"/>
                    <a:pt x="3114297" y="624062"/>
                  </a:cubicBezTo>
                  <a:cubicBezTo>
                    <a:pt x="3114011" y="624348"/>
                    <a:pt x="3113631" y="624538"/>
                    <a:pt x="3113345" y="624824"/>
                  </a:cubicBezTo>
                  <a:cubicBezTo>
                    <a:pt x="3113440" y="624729"/>
                    <a:pt x="3113535" y="624729"/>
                    <a:pt x="3113631" y="624633"/>
                  </a:cubicBezTo>
                  <a:cubicBezTo>
                    <a:pt x="3109059" y="628348"/>
                    <a:pt x="3104296" y="631682"/>
                    <a:pt x="3098962" y="634920"/>
                  </a:cubicBezTo>
                  <a:cubicBezTo>
                    <a:pt x="3101819" y="621204"/>
                    <a:pt x="3103915" y="572913"/>
                    <a:pt x="3097248" y="555482"/>
                  </a:cubicBezTo>
                  <a:cubicBezTo>
                    <a:pt x="3092771" y="554339"/>
                    <a:pt x="3088199" y="553672"/>
                    <a:pt x="3083627" y="553577"/>
                  </a:cubicBezTo>
                  <a:cubicBezTo>
                    <a:pt x="3090009" y="595487"/>
                    <a:pt x="3054766" y="648636"/>
                    <a:pt x="3014666" y="669591"/>
                  </a:cubicBezTo>
                  <a:cubicBezTo>
                    <a:pt x="3020000" y="653970"/>
                    <a:pt x="3023715" y="603869"/>
                    <a:pt x="3014951" y="584057"/>
                  </a:cubicBezTo>
                  <a:cubicBezTo>
                    <a:pt x="2873219" y="709977"/>
                    <a:pt x="2758729" y="636635"/>
                    <a:pt x="2701579" y="735790"/>
                  </a:cubicBezTo>
                  <a:cubicBezTo>
                    <a:pt x="2845502" y="616442"/>
                    <a:pt x="2937323" y="814371"/>
                    <a:pt x="2984662" y="698357"/>
                  </a:cubicBezTo>
                  <a:cubicBezTo>
                    <a:pt x="2973518" y="846375"/>
                    <a:pt x="2859218" y="736266"/>
                    <a:pt x="2785018" y="777224"/>
                  </a:cubicBezTo>
                  <a:cubicBezTo>
                    <a:pt x="2934370" y="767032"/>
                    <a:pt x="2926559" y="836660"/>
                    <a:pt x="3014285" y="861711"/>
                  </a:cubicBezTo>
                  <a:cubicBezTo>
                    <a:pt x="3033049" y="847233"/>
                    <a:pt x="3043431" y="804561"/>
                    <a:pt x="3036573" y="786844"/>
                  </a:cubicBezTo>
                  <a:cubicBezTo>
                    <a:pt x="3053147" y="798179"/>
                    <a:pt x="3067625" y="817229"/>
                    <a:pt x="3066958" y="836755"/>
                  </a:cubicBezTo>
                  <a:cubicBezTo>
                    <a:pt x="3066958" y="836660"/>
                    <a:pt x="3066958" y="836469"/>
                    <a:pt x="3066958" y="836374"/>
                  </a:cubicBezTo>
                  <a:cubicBezTo>
                    <a:pt x="3066958" y="840279"/>
                    <a:pt x="3066577" y="844185"/>
                    <a:pt x="3065720" y="848090"/>
                  </a:cubicBezTo>
                  <a:cubicBezTo>
                    <a:pt x="3065720" y="847995"/>
                    <a:pt x="3065720" y="847995"/>
                    <a:pt x="3065720" y="847899"/>
                  </a:cubicBezTo>
                  <a:cubicBezTo>
                    <a:pt x="3064767" y="852281"/>
                    <a:pt x="3063243" y="856567"/>
                    <a:pt x="3061434" y="860663"/>
                  </a:cubicBezTo>
                  <a:cubicBezTo>
                    <a:pt x="3093342" y="859710"/>
                    <a:pt x="3105629" y="825801"/>
                    <a:pt x="3101629" y="800846"/>
                  </a:cubicBezTo>
                  <a:cubicBezTo>
                    <a:pt x="3104486" y="802846"/>
                    <a:pt x="3106868" y="804942"/>
                    <a:pt x="3109249" y="807228"/>
                  </a:cubicBezTo>
                  <a:cubicBezTo>
                    <a:pt x="3109154" y="807132"/>
                    <a:pt x="3109059" y="807037"/>
                    <a:pt x="3108963" y="806942"/>
                  </a:cubicBezTo>
                  <a:cubicBezTo>
                    <a:pt x="3117155" y="814562"/>
                    <a:pt x="3122870" y="825325"/>
                    <a:pt x="3121917" y="836660"/>
                  </a:cubicBezTo>
                  <a:cubicBezTo>
                    <a:pt x="3206023" y="775890"/>
                    <a:pt x="3113821" y="980773"/>
                    <a:pt x="2993425" y="932672"/>
                  </a:cubicBezTo>
                  <a:cubicBezTo>
                    <a:pt x="2953515" y="1005538"/>
                    <a:pt x="2967803" y="1007634"/>
                    <a:pt x="3025619" y="1058021"/>
                  </a:cubicBezTo>
                  <a:cubicBezTo>
                    <a:pt x="2937513" y="1035447"/>
                    <a:pt x="2920083" y="1015063"/>
                    <a:pt x="2951229" y="931815"/>
                  </a:cubicBezTo>
                  <a:cubicBezTo>
                    <a:pt x="2951229" y="931815"/>
                    <a:pt x="2951229" y="931815"/>
                    <a:pt x="2951229" y="931815"/>
                  </a:cubicBezTo>
                  <a:cubicBezTo>
                    <a:pt x="2953325" y="923528"/>
                    <a:pt x="2955801" y="912955"/>
                    <a:pt x="2948181" y="907050"/>
                  </a:cubicBezTo>
                  <a:cubicBezTo>
                    <a:pt x="2940276" y="932100"/>
                    <a:pt x="2919987" y="952484"/>
                    <a:pt x="2895794" y="962104"/>
                  </a:cubicBezTo>
                  <a:cubicBezTo>
                    <a:pt x="2952563" y="918861"/>
                    <a:pt x="2920178" y="879427"/>
                    <a:pt x="2908367" y="919813"/>
                  </a:cubicBezTo>
                  <a:cubicBezTo>
                    <a:pt x="2896079" y="943626"/>
                    <a:pt x="2866361" y="950960"/>
                    <a:pt x="2841977" y="955151"/>
                  </a:cubicBezTo>
                  <a:cubicBezTo>
                    <a:pt x="2867695" y="941054"/>
                    <a:pt x="2889412" y="913908"/>
                    <a:pt x="2884078" y="883332"/>
                  </a:cubicBezTo>
                  <a:cubicBezTo>
                    <a:pt x="2883411" y="881904"/>
                    <a:pt x="2881411" y="881427"/>
                    <a:pt x="2880268" y="882570"/>
                  </a:cubicBezTo>
                  <a:cubicBezTo>
                    <a:pt x="2870838" y="890571"/>
                    <a:pt x="2869028" y="909621"/>
                    <a:pt x="2858456" y="918003"/>
                  </a:cubicBezTo>
                  <a:cubicBezTo>
                    <a:pt x="2850931" y="925052"/>
                    <a:pt x="2840168" y="922194"/>
                    <a:pt x="2830928" y="924195"/>
                  </a:cubicBezTo>
                  <a:cubicBezTo>
                    <a:pt x="2806449" y="928957"/>
                    <a:pt x="2782256" y="942102"/>
                    <a:pt x="2761586" y="958104"/>
                  </a:cubicBezTo>
                  <a:lnTo>
                    <a:pt x="2761586" y="958104"/>
                  </a:lnTo>
                  <a:cubicBezTo>
                    <a:pt x="2774350" y="945816"/>
                    <a:pt x="2780065" y="929529"/>
                    <a:pt x="2793019" y="917908"/>
                  </a:cubicBezTo>
                  <a:cubicBezTo>
                    <a:pt x="2807211" y="904383"/>
                    <a:pt x="2843216" y="905430"/>
                    <a:pt x="2841120" y="878856"/>
                  </a:cubicBezTo>
                  <a:cubicBezTo>
                    <a:pt x="2839787" y="875617"/>
                    <a:pt x="2836929" y="878379"/>
                    <a:pt x="2834738" y="880380"/>
                  </a:cubicBezTo>
                  <a:cubicBezTo>
                    <a:pt x="2816641" y="894381"/>
                    <a:pt x="2790638" y="882380"/>
                    <a:pt x="2770731" y="890476"/>
                  </a:cubicBezTo>
                  <a:cubicBezTo>
                    <a:pt x="2746918" y="901430"/>
                    <a:pt x="2738822" y="929719"/>
                    <a:pt x="2725582" y="950865"/>
                  </a:cubicBezTo>
                  <a:cubicBezTo>
                    <a:pt x="2693673" y="1004014"/>
                    <a:pt x="2625474" y="995251"/>
                    <a:pt x="2572039" y="993918"/>
                  </a:cubicBezTo>
                  <a:cubicBezTo>
                    <a:pt x="2654049" y="971724"/>
                    <a:pt x="2673194" y="977725"/>
                    <a:pt x="2702817" y="891905"/>
                  </a:cubicBezTo>
                  <a:cubicBezTo>
                    <a:pt x="2662908" y="935720"/>
                    <a:pt x="2601567" y="956199"/>
                    <a:pt x="2543274" y="945054"/>
                  </a:cubicBezTo>
                  <a:cubicBezTo>
                    <a:pt x="2500792" y="982392"/>
                    <a:pt x="2433355" y="997918"/>
                    <a:pt x="2389540" y="954294"/>
                  </a:cubicBezTo>
                  <a:cubicBezTo>
                    <a:pt x="2247236" y="896572"/>
                    <a:pt x="2188181" y="1012110"/>
                    <a:pt x="2171322" y="1136602"/>
                  </a:cubicBezTo>
                  <a:cubicBezTo>
                    <a:pt x="2160940" y="1105551"/>
                    <a:pt x="2156273" y="1017921"/>
                    <a:pt x="2172275" y="978297"/>
                  </a:cubicBezTo>
                  <a:cubicBezTo>
                    <a:pt x="2123602" y="1036685"/>
                    <a:pt x="2128650" y="1041638"/>
                    <a:pt x="2153987" y="1105265"/>
                  </a:cubicBezTo>
                  <a:cubicBezTo>
                    <a:pt x="2165893" y="1175845"/>
                    <a:pt x="2118268" y="1229280"/>
                    <a:pt x="2058832" y="1233567"/>
                  </a:cubicBezTo>
                  <a:cubicBezTo>
                    <a:pt x="2110076" y="1250426"/>
                    <a:pt x="2169131" y="1258713"/>
                    <a:pt x="2224376" y="1262046"/>
                  </a:cubicBezTo>
                  <a:cubicBezTo>
                    <a:pt x="2413067" y="1268809"/>
                    <a:pt x="2597090" y="1245949"/>
                    <a:pt x="2791304" y="1268142"/>
                  </a:cubicBezTo>
                  <a:lnTo>
                    <a:pt x="2791304" y="1268142"/>
                  </a:lnTo>
                  <a:lnTo>
                    <a:pt x="2791304" y="1268142"/>
                  </a:lnTo>
                  <a:cubicBezTo>
                    <a:pt x="3034668" y="1289479"/>
                    <a:pt x="3284128" y="1407208"/>
                    <a:pt x="3398714" y="1633903"/>
                  </a:cubicBezTo>
                  <a:cubicBezTo>
                    <a:pt x="3530254" y="1884505"/>
                    <a:pt x="3448815" y="2189686"/>
                    <a:pt x="3229835" y="2361708"/>
                  </a:cubicBezTo>
                  <a:cubicBezTo>
                    <a:pt x="2999807" y="2547064"/>
                    <a:pt x="2680624" y="2541826"/>
                    <a:pt x="2459358" y="2345039"/>
                  </a:cubicBezTo>
                  <a:lnTo>
                    <a:pt x="2459358" y="2345039"/>
                  </a:lnTo>
                  <a:lnTo>
                    <a:pt x="2459358" y="2345039"/>
                  </a:lnTo>
                  <a:cubicBezTo>
                    <a:pt x="2436498" y="2325418"/>
                    <a:pt x="2415639" y="2305796"/>
                    <a:pt x="2396112" y="2286460"/>
                  </a:cubicBezTo>
                  <a:cubicBezTo>
                    <a:pt x="2398493" y="2285222"/>
                    <a:pt x="2400780" y="2283984"/>
                    <a:pt x="2402970" y="2282650"/>
                  </a:cubicBezTo>
                  <a:cubicBezTo>
                    <a:pt x="2418496" y="2292842"/>
                    <a:pt x="2433546" y="2286270"/>
                    <a:pt x="2440403" y="2274649"/>
                  </a:cubicBezTo>
                  <a:cubicBezTo>
                    <a:pt x="2431259" y="2278078"/>
                    <a:pt x="2418210" y="2279888"/>
                    <a:pt x="2409923" y="2278174"/>
                  </a:cubicBezTo>
                  <a:cubicBezTo>
                    <a:pt x="2417829" y="2272649"/>
                    <a:pt x="2424878" y="2266363"/>
                    <a:pt x="2430783" y="2259409"/>
                  </a:cubicBezTo>
                  <a:cubicBezTo>
                    <a:pt x="2448500" y="2276650"/>
                    <a:pt x="2467264" y="2294080"/>
                    <a:pt x="2487362" y="2311130"/>
                  </a:cubicBezTo>
                  <a:lnTo>
                    <a:pt x="2487362" y="2311130"/>
                  </a:lnTo>
                  <a:lnTo>
                    <a:pt x="2487362" y="2311130"/>
                  </a:lnTo>
                  <a:cubicBezTo>
                    <a:pt x="2795305" y="2583259"/>
                    <a:pt x="3255839" y="2437527"/>
                    <a:pt x="3387379" y="2058813"/>
                  </a:cubicBezTo>
                  <a:lnTo>
                    <a:pt x="3387379" y="2058813"/>
                  </a:lnTo>
                  <a:cubicBezTo>
                    <a:pt x="3431956" y="1927749"/>
                    <a:pt x="3419193" y="1779254"/>
                    <a:pt x="3354994" y="1656667"/>
                  </a:cubicBezTo>
                  <a:cubicBezTo>
                    <a:pt x="3247743" y="1445688"/>
                    <a:pt x="3012951" y="1338628"/>
                    <a:pt x="2786447" y="1319673"/>
                  </a:cubicBezTo>
                  <a:lnTo>
                    <a:pt x="2786447" y="1319673"/>
                  </a:lnTo>
                  <a:lnTo>
                    <a:pt x="2786447" y="1319673"/>
                  </a:lnTo>
                  <a:cubicBezTo>
                    <a:pt x="2594518" y="1298527"/>
                    <a:pt x="2410019" y="1322340"/>
                    <a:pt x="2221995" y="1316149"/>
                  </a:cubicBezTo>
                  <a:cubicBezTo>
                    <a:pt x="2135889" y="1311195"/>
                    <a:pt x="2048735" y="1297003"/>
                    <a:pt x="1972345" y="1256998"/>
                  </a:cubicBezTo>
                  <a:cubicBezTo>
                    <a:pt x="1972345" y="1256903"/>
                    <a:pt x="1972250" y="1257189"/>
                    <a:pt x="1972440" y="1256808"/>
                  </a:cubicBezTo>
                  <a:cubicBezTo>
                    <a:pt x="1917005" y="1233186"/>
                    <a:pt x="1866141" y="1191085"/>
                    <a:pt x="1838709" y="1137745"/>
                  </a:cubicBezTo>
                  <a:cubicBezTo>
                    <a:pt x="1776797" y="1024398"/>
                    <a:pt x="1901669" y="930100"/>
                    <a:pt x="1992443" y="881618"/>
                  </a:cubicBezTo>
                  <a:cubicBezTo>
                    <a:pt x="1989014" y="876951"/>
                    <a:pt x="1985680" y="872188"/>
                    <a:pt x="1982441" y="867235"/>
                  </a:cubicBezTo>
                  <a:cubicBezTo>
                    <a:pt x="1883381" y="919242"/>
                    <a:pt x="1756604" y="1024588"/>
                    <a:pt x="1823945" y="1145651"/>
                  </a:cubicBezTo>
                  <a:cubicBezTo>
                    <a:pt x="1853283" y="1202229"/>
                    <a:pt x="1906718" y="1246521"/>
                    <a:pt x="1965392" y="1271667"/>
                  </a:cubicBezTo>
                  <a:cubicBezTo>
                    <a:pt x="1965296" y="1271953"/>
                    <a:pt x="1965392" y="1271762"/>
                    <a:pt x="1965296" y="1271762"/>
                  </a:cubicBezTo>
                  <a:cubicBezTo>
                    <a:pt x="1966725" y="1272429"/>
                    <a:pt x="1968535" y="1273286"/>
                    <a:pt x="1969868" y="1274048"/>
                  </a:cubicBezTo>
                  <a:lnTo>
                    <a:pt x="1969868" y="1274048"/>
                  </a:lnTo>
                  <a:lnTo>
                    <a:pt x="1969868" y="1274048"/>
                  </a:lnTo>
                  <a:cubicBezTo>
                    <a:pt x="2047021" y="1313386"/>
                    <a:pt x="2134842" y="1327293"/>
                    <a:pt x="2221233" y="1332150"/>
                  </a:cubicBezTo>
                  <a:cubicBezTo>
                    <a:pt x="2409066" y="1338246"/>
                    <a:pt x="2593756" y="1314148"/>
                    <a:pt x="2784923" y="1334913"/>
                  </a:cubicBezTo>
                  <a:lnTo>
                    <a:pt x="2784923" y="1334913"/>
                  </a:lnTo>
                  <a:lnTo>
                    <a:pt x="2784923" y="1334913"/>
                  </a:lnTo>
                  <a:cubicBezTo>
                    <a:pt x="3006569" y="1353201"/>
                    <a:pt x="3236693" y="1457023"/>
                    <a:pt x="3341945" y="1663430"/>
                  </a:cubicBezTo>
                  <a:cubicBezTo>
                    <a:pt x="3404429" y="1782492"/>
                    <a:pt x="3417002" y="1926891"/>
                    <a:pt x="3373758" y="2054431"/>
                  </a:cubicBezTo>
                  <a:lnTo>
                    <a:pt x="3373758" y="2054431"/>
                  </a:lnTo>
                  <a:lnTo>
                    <a:pt x="3373758" y="2054431"/>
                  </a:lnTo>
                  <a:cubicBezTo>
                    <a:pt x="3304226" y="2267315"/>
                    <a:pt x="3097438" y="2428002"/>
                    <a:pt x="2873124" y="2437813"/>
                  </a:cubicBezTo>
                  <a:cubicBezTo>
                    <a:pt x="2705103" y="2447528"/>
                    <a:pt x="2553084" y="2366185"/>
                    <a:pt x="2438499" y="2248837"/>
                  </a:cubicBezTo>
                  <a:cubicBezTo>
                    <a:pt x="2443451" y="2241217"/>
                    <a:pt x="2447357" y="2232739"/>
                    <a:pt x="2449833" y="2223881"/>
                  </a:cubicBezTo>
                  <a:cubicBezTo>
                    <a:pt x="2457644" y="2229501"/>
                    <a:pt x="2456120" y="2219595"/>
                    <a:pt x="2451738" y="2215975"/>
                  </a:cubicBezTo>
                  <a:cubicBezTo>
                    <a:pt x="2453929" y="2204736"/>
                    <a:pt x="2454119" y="2193306"/>
                    <a:pt x="2452405" y="2181876"/>
                  </a:cubicBezTo>
                  <a:cubicBezTo>
                    <a:pt x="2454501" y="2180733"/>
                    <a:pt x="2450024" y="2174351"/>
                    <a:pt x="2450309" y="2171684"/>
                  </a:cubicBezTo>
                  <a:cubicBezTo>
                    <a:pt x="2453358" y="2170446"/>
                    <a:pt x="2455453" y="2175018"/>
                    <a:pt x="2457644" y="2177113"/>
                  </a:cubicBezTo>
                  <a:cubicBezTo>
                    <a:pt x="2460692" y="2180066"/>
                    <a:pt x="2465550" y="2179399"/>
                    <a:pt x="2464692" y="2175208"/>
                  </a:cubicBezTo>
                  <a:cubicBezTo>
                    <a:pt x="2462311" y="2168446"/>
                    <a:pt x="2454024" y="2162730"/>
                    <a:pt x="2447166" y="2161588"/>
                  </a:cubicBezTo>
                  <a:cubicBezTo>
                    <a:pt x="2441642" y="2146538"/>
                    <a:pt x="2432593" y="2131965"/>
                    <a:pt x="2420306" y="2119487"/>
                  </a:cubicBezTo>
                  <a:cubicBezTo>
                    <a:pt x="2423354" y="2118058"/>
                    <a:pt x="2426402" y="2122726"/>
                    <a:pt x="2428973" y="2124726"/>
                  </a:cubicBezTo>
                  <a:cubicBezTo>
                    <a:pt x="2448881" y="2131584"/>
                    <a:pt x="2426306" y="2102056"/>
                    <a:pt x="2408685" y="2109200"/>
                  </a:cubicBezTo>
                  <a:cubicBezTo>
                    <a:pt x="2400494" y="2103009"/>
                    <a:pt x="2391445" y="2098056"/>
                    <a:pt x="2381730" y="2094722"/>
                  </a:cubicBezTo>
                  <a:cubicBezTo>
                    <a:pt x="2394017" y="2088912"/>
                    <a:pt x="2361727" y="2071957"/>
                    <a:pt x="2353917" y="2089007"/>
                  </a:cubicBezTo>
                  <a:cubicBezTo>
                    <a:pt x="2342868" y="2090341"/>
                    <a:pt x="2328009" y="2084816"/>
                    <a:pt x="2319055" y="2091960"/>
                  </a:cubicBezTo>
                  <a:cubicBezTo>
                    <a:pt x="2310101" y="2094055"/>
                    <a:pt x="2300958" y="2097008"/>
                    <a:pt x="2292004" y="2101009"/>
                  </a:cubicBezTo>
                  <a:cubicBezTo>
                    <a:pt x="2221995" y="2033571"/>
                    <a:pt x="2125888" y="1963182"/>
                    <a:pt x="2024733" y="1997853"/>
                  </a:cubicBezTo>
                  <a:cubicBezTo>
                    <a:pt x="1975107" y="2015188"/>
                    <a:pt x="1936055" y="2052907"/>
                    <a:pt x="1905575" y="2094722"/>
                  </a:cubicBezTo>
                  <a:cubicBezTo>
                    <a:pt x="1790036" y="2257218"/>
                    <a:pt x="1731077" y="2492105"/>
                    <a:pt x="1525241" y="2568495"/>
                  </a:cubicBezTo>
                  <a:cubicBezTo>
                    <a:pt x="1398083" y="2619359"/>
                    <a:pt x="1240539" y="2583259"/>
                    <a:pt x="1160053" y="2469055"/>
                  </a:cubicBezTo>
                  <a:cubicBezTo>
                    <a:pt x="1087282" y="2370185"/>
                    <a:pt x="1075090" y="2235406"/>
                    <a:pt x="1099093" y="2119011"/>
                  </a:cubicBezTo>
                  <a:cubicBezTo>
                    <a:pt x="1125001" y="1979088"/>
                    <a:pt x="1199677" y="1850691"/>
                    <a:pt x="1212345" y="1708388"/>
                  </a:cubicBezTo>
                  <a:cubicBezTo>
                    <a:pt x="1217489" y="1627140"/>
                    <a:pt x="1185199" y="1521126"/>
                    <a:pt x="1101379" y="1493885"/>
                  </a:cubicBezTo>
                  <a:cubicBezTo>
                    <a:pt x="1061469" y="1486170"/>
                    <a:pt x="1019654" y="1492837"/>
                    <a:pt x="981935" y="1507982"/>
                  </a:cubicBezTo>
                  <a:cubicBezTo>
                    <a:pt x="849062" y="1564656"/>
                    <a:pt x="754478" y="1682004"/>
                    <a:pt x="627034" y="1749536"/>
                  </a:cubicBezTo>
                  <a:cubicBezTo>
                    <a:pt x="627034" y="1749536"/>
                    <a:pt x="628082" y="1748965"/>
                    <a:pt x="627986" y="1749060"/>
                  </a:cubicBezTo>
                  <a:cubicBezTo>
                    <a:pt x="627605" y="1749345"/>
                    <a:pt x="627129" y="1749631"/>
                    <a:pt x="626748" y="1749822"/>
                  </a:cubicBezTo>
                  <a:cubicBezTo>
                    <a:pt x="626748" y="1749822"/>
                    <a:pt x="626748" y="1749822"/>
                    <a:pt x="626748" y="1749822"/>
                  </a:cubicBezTo>
                  <a:cubicBezTo>
                    <a:pt x="626843" y="1749917"/>
                    <a:pt x="626653" y="1749631"/>
                    <a:pt x="626843" y="1750012"/>
                  </a:cubicBezTo>
                  <a:cubicBezTo>
                    <a:pt x="622081" y="1752679"/>
                    <a:pt x="617318" y="1756394"/>
                    <a:pt x="612461" y="1759156"/>
                  </a:cubicBezTo>
                  <a:lnTo>
                    <a:pt x="612461" y="1759156"/>
                  </a:lnTo>
                  <a:lnTo>
                    <a:pt x="612461" y="1759156"/>
                  </a:lnTo>
                  <a:cubicBezTo>
                    <a:pt x="429771" y="1882981"/>
                    <a:pt x="99063" y="1867360"/>
                    <a:pt x="30388" y="1621901"/>
                  </a:cubicBezTo>
                  <a:cubicBezTo>
                    <a:pt x="4575" y="1525603"/>
                    <a:pt x="40294" y="1420828"/>
                    <a:pt x="104683" y="1348343"/>
                  </a:cubicBezTo>
                  <a:cubicBezTo>
                    <a:pt x="104302" y="1347771"/>
                    <a:pt x="103921" y="1347200"/>
                    <a:pt x="103635" y="1346629"/>
                  </a:cubicBezTo>
                  <a:cubicBezTo>
                    <a:pt x="19720" y="1434068"/>
                    <a:pt x="-12856" y="1576371"/>
                    <a:pt x="49819" y="1685337"/>
                  </a:cubicBezTo>
                  <a:cubicBezTo>
                    <a:pt x="166786" y="1886887"/>
                    <a:pt x="458346" y="1875742"/>
                    <a:pt x="630844" y="1756394"/>
                  </a:cubicBezTo>
                  <a:cubicBezTo>
                    <a:pt x="630558" y="1755918"/>
                    <a:pt x="630749" y="1756299"/>
                    <a:pt x="630653" y="1756204"/>
                  </a:cubicBezTo>
                  <a:lnTo>
                    <a:pt x="630653" y="1756204"/>
                  </a:lnTo>
                  <a:lnTo>
                    <a:pt x="630653" y="1756204"/>
                  </a:lnTo>
                  <a:cubicBezTo>
                    <a:pt x="630939" y="1756013"/>
                    <a:pt x="631320" y="1755822"/>
                    <a:pt x="631606" y="1755632"/>
                  </a:cubicBezTo>
                  <a:cubicBezTo>
                    <a:pt x="631701" y="1755537"/>
                    <a:pt x="630558" y="1756204"/>
                    <a:pt x="630558" y="1756204"/>
                  </a:cubicBezTo>
                  <a:cubicBezTo>
                    <a:pt x="755812" y="1690291"/>
                    <a:pt x="850490" y="1575419"/>
                    <a:pt x="980126" y="1517888"/>
                  </a:cubicBezTo>
                  <a:cubicBezTo>
                    <a:pt x="1017559" y="1502172"/>
                    <a:pt x="1059183" y="1494837"/>
                    <a:pt x="1099093" y="1502458"/>
                  </a:cubicBezTo>
                  <a:cubicBezTo>
                    <a:pt x="1150909" y="1517793"/>
                    <a:pt x="1183199" y="1574086"/>
                    <a:pt x="1195772" y="1625616"/>
                  </a:cubicBezTo>
                  <a:lnTo>
                    <a:pt x="1195772" y="1625616"/>
                  </a:lnTo>
                  <a:lnTo>
                    <a:pt x="1195772" y="1625616"/>
                  </a:lnTo>
                  <a:cubicBezTo>
                    <a:pt x="1230443" y="1767633"/>
                    <a:pt x="1131383" y="1933178"/>
                    <a:pt x="1099474" y="2072719"/>
                  </a:cubicBezTo>
                  <a:cubicBezTo>
                    <a:pt x="1059850" y="2216071"/>
                    <a:pt x="1069375" y="2390568"/>
                    <a:pt x="1175960" y="2504773"/>
                  </a:cubicBezTo>
                  <a:lnTo>
                    <a:pt x="1175960" y="2504773"/>
                  </a:lnTo>
                  <a:lnTo>
                    <a:pt x="1175960" y="2504773"/>
                  </a:lnTo>
                  <a:cubicBezTo>
                    <a:pt x="1291784" y="2631360"/>
                    <a:pt x="1493237" y="2628122"/>
                    <a:pt x="1623730" y="2526395"/>
                  </a:cubicBezTo>
                  <a:cubicBezTo>
                    <a:pt x="1660401" y="2499725"/>
                    <a:pt x="1691453" y="2465149"/>
                    <a:pt x="1718599" y="2429145"/>
                  </a:cubicBezTo>
                  <a:cubicBezTo>
                    <a:pt x="1791846" y="2333514"/>
                    <a:pt x="1835947" y="2218261"/>
                    <a:pt x="1901574" y="2120344"/>
                  </a:cubicBezTo>
                  <a:cubicBezTo>
                    <a:pt x="1917767" y="2096817"/>
                    <a:pt x="1935674" y="2073576"/>
                    <a:pt x="1956629" y="2054241"/>
                  </a:cubicBezTo>
                  <a:cubicBezTo>
                    <a:pt x="2066452" y="1949847"/>
                    <a:pt x="2187419" y="2016903"/>
                    <a:pt x="2280002" y="2107200"/>
                  </a:cubicBezTo>
                  <a:cubicBezTo>
                    <a:pt x="2267906" y="2113772"/>
                    <a:pt x="2256095" y="2122154"/>
                    <a:pt x="2244474" y="2132155"/>
                  </a:cubicBezTo>
                  <a:cubicBezTo>
                    <a:pt x="2192849" y="2084625"/>
                    <a:pt x="2131508" y="2033667"/>
                    <a:pt x="2057594" y="2043382"/>
                  </a:cubicBezTo>
                  <a:cubicBezTo>
                    <a:pt x="2057689" y="2043382"/>
                    <a:pt x="2057784" y="2043382"/>
                    <a:pt x="2057784" y="2043382"/>
                  </a:cubicBezTo>
                  <a:cubicBezTo>
                    <a:pt x="1949294" y="2065480"/>
                    <a:pt x="1885763" y="2229787"/>
                    <a:pt x="1832518" y="2319512"/>
                  </a:cubicBezTo>
                  <a:cubicBezTo>
                    <a:pt x="1796799" y="2384758"/>
                    <a:pt x="1755175" y="2450005"/>
                    <a:pt x="1703835" y="2504678"/>
                  </a:cubicBezTo>
                  <a:cubicBezTo>
                    <a:pt x="1501619" y="2719086"/>
                    <a:pt x="1153004" y="2672509"/>
                    <a:pt x="1064422" y="2376186"/>
                  </a:cubicBezTo>
                  <a:cubicBezTo>
                    <a:pt x="998890" y="2157587"/>
                    <a:pt x="1101950" y="1983089"/>
                    <a:pt x="1158719" y="1781254"/>
                  </a:cubicBezTo>
                  <a:cubicBezTo>
                    <a:pt x="1167101" y="1746488"/>
                    <a:pt x="1174150" y="1710579"/>
                    <a:pt x="1172245" y="1674765"/>
                  </a:cubicBezTo>
                  <a:cubicBezTo>
                    <a:pt x="1168054" y="1619615"/>
                    <a:pt x="1146813" y="1551892"/>
                    <a:pt x="1091378" y="1530747"/>
                  </a:cubicBezTo>
                  <a:cubicBezTo>
                    <a:pt x="1091378" y="1530747"/>
                    <a:pt x="1091378" y="1530747"/>
                    <a:pt x="1091378" y="1530747"/>
                  </a:cubicBezTo>
                  <a:cubicBezTo>
                    <a:pt x="1021750" y="1518459"/>
                    <a:pt x="956980" y="1556750"/>
                    <a:pt x="901163" y="1594755"/>
                  </a:cubicBezTo>
                  <a:cubicBezTo>
                    <a:pt x="819058" y="1651714"/>
                    <a:pt x="744382" y="1722009"/>
                    <a:pt x="656085" y="1770777"/>
                  </a:cubicBezTo>
                  <a:lnTo>
                    <a:pt x="656085" y="1770777"/>
                  </a:lnTo>
                  <a:cubicBezTo>
                    <a:pt x="649227" y="1774682"/>
                    <a:pt x="636654" y="1782207"/>
                    <a:pt x="629796" y="1786493"/>
                  </a:cubicBezTo>
                  <a:lnTo>
                    <a:pt x="629796" y="1786493"/>
                  </a:lnTo>
                  <a:lnTo>
                    <a:pt x="629796" y="1786493"/>
                  </a:lnTo>
                  <a:cubicBezTo>
                    <a:pt x="463871" y="1889934"/>
                    <a:pt x="217840" y="1903841"/>
                    <a:pt x="75060" y="1753251"/>
                  </a:cubicBezTo>
                  <a:cubicBezTo>
                    <a:pt x="12005" y="1685814"/>
                    <a:pt x="-15237" y="1584468"/>
                    <a:pt x="8480" y="1494361"/>
                  </a:cubicBezTo>
                  <a:close/>
                  <a:moveTo>
                    <a:pt x="2455262" y="124952"/>
                  </a:moveTo>
                  <a:cubicBezTo>
                    <a:pt x="2455167" y="124952"/>
                    <a:pt x="2454977" y="125047"/>
                    <a:pt x="2454882" y="125047"/>
                  </a:cubicBezTo>
                  <a:cubicBezTo>
                    <a:pt x="2455072" y="124952"/>
                    <a:pt x="2455262" y="124952"/>
                    <a:pt x="2455453" y="124857"/>
                  </a:cubicBezTo>
                  <a:cubicBezTo>
                    <a:pt x="2455358" y="124857"/>
                    <a:pt x="2455358" y="124857"/>
                    <a:pt x="2455262" y="124952"/>
                  </a:cubicBezTo>
                  <a:close/>
                  <a:moveTo>
                    <a:pt x="2471360" y="2307987"/>
                  </a:moveTo>
                  <a:cubicBezTo>
                    <a:pt x="2456501" y="2312749"/>
                    <a:pt x="2437927" y="2311511"/>
                    <a:pt x="2426021" y="2303224"/>
                  </a:cubicBezTo>
                  <a:cubicBezTo>
                    <a:pt x="2425068" y="2304082"/>
                    <a:pt x="2424878" y="2305129"/>
                    <a:pt x="2426116" y="2306177"/>
                  </a:cubicBezTo>
                  <a:cubicBezTo>
                    <a:pt x="2441356" y="2322084"/>
                    <a:pt x="2464978" y="2325322"/>
                    <a:pt x="2475836" y="2306653"/>
                  </a:cubicBezTo>
                  <a:lnTo>
                    <a:pt x="2471360" y="2307987"/>
                  </a:lnTo>
                  <a:close/>
                  <a:moveTo>
                    <a:pt x="2519080" y="2346849"/>
                  </a:moveTo>
                  <a:cubicBezTo>
                    <a:pt x="2503935" y="2352564"/>
                    <a:pt x="2484695" y="2351992"/>
                    <a:pt x="2471455" y="2343801"/>
                  </a:cubicBezTo>
                  <a:cubicBezTo>
                    <a:pt x="2470502" y="2344753"/>
                    <a:pt x="2470502" y="2345896"/>
                    <a:pt x="2471741" y="2346849"/>
                  </a:cubicBezTo>
                  <a:cubicBezTo>
                    <a:pt x="2488505" y="2362184"/>
                    <a:pt x="2513460" y="2365804"/>
                    <a:pt x="2523461" y="2345230"/>
                  </a:cubicBezTo>
                  <a:lnTo>
                    <a:pt x="2519080" y="2346849"/>
                  </a:lnTo>
                  <a:close/>
                  <a:moveTo>
                    <a:pt x="2570420" y="2381710"/>
                  </a:moveTo>
                  <a:cubicBezTo>
                    <a:pt x="2553370" y="2390188"/>
                    <a:pt x="2534320" y="2389235"/>
                    <a:pt x="2521271" y="2382663"/>
                  </a:cubicBezTo>
                  <a:cubicBezTo>
                    <a:pt x="2518985" y="2386568"/>
                    <a:pt x="2529938" y="2389521"/>
                    <a:pt x="2531939" y="2391426"/>
                  </a:cubicBezTo>
                  <a:cubicBezTo>
                    <a:pt x="2552703" y="2402665"/>
                    <a:pt x="2569467" y="2395712"/>
                    <a:pt x="2574706" y="2379615"/>
                  </a:cubicBezTo>
                  <a:lnTo>
                    <a:pt x="2570420" y="2381710"/>
                  </a:lnTo>
                  <a:close/>
                  <a:moveTo>
                    <a:pt x="2628808" y="2414191"/>
                  </a:moveTo>
                  <a:cubicBezTo>
                    <a:pt x="2609853" y="2422572"/>
                    <a:pt x="2589851" y="2422477"/>
                    <a:pt x="2574801" y="2416381"/>
                  </a:cubicBezTo>
                  <a:cubicBezTo>
                    <a:pt x="2573944" y="2417524"/>
                    <a:pt x="2574134" y="2418572"/>
                    <a:pt x="2575659" y="2419334"/>
                  </a:cubicBezTo>
                  <a:cubicBezTo>
                    <a:pt x="2596423" y="2432955"/>
                    <a:pt x="2625284" y="2432860"/>
                    <a:pt x="2633475" y="2412095"/>
                  </a:cubicBezTo>
                  <a:lnTo>
                    <a:pt x="2628808" y="2414191"/>
                  </a:lnTo>
                  <a:close/>
                  <a:moveTo>
                    <a:pt x="2687577" y="2435050"/>
                  </a:moveTo>
                  <a:cubicBezTo>
                    <a:pt x="2675290" y="2446194"/>
                    <a:pt x="2648239" y="2450385"/>
                    <a:pt x="2637571" y="2446194"/>
                  </a:cubicBezTo>
                  <a:cubicBezTo>
                    <a:pt x="2636904" y="2447433"/>
                    <a:pt x="2637381" y="2448481"/>
                    <a:pt x="2639000" y="2449147"/>
                  </a:cubicBezTo>
                  <a:cubicBezTo>
                    <a:pt x="2661002" y="2458577"/>
                    <a:pt x="2688244" y="2457053"/>
                    <a:pt x="2691387" y="2432193"/>
                  </a:cubicBezTo>
                  <a:lnTo>
                    <a:pt x="2687577" y="2435050"/>
                  </a:lnTo>
                  <a:close/>
                  <a:moveTo>
                    <a:pt x="2753395" y="2447814"/>
                  </a:moveTo>
                  <a:cubicBezTo>
                    <a:pt x="2740441" y="2463530"/>
                    <a:pt x="2718915" y="2471531"/>
                    <a:pt x="2702627" y="2468959"/>
                  </a:cubicBezTo>
                  <a:cubicBezTo>
                    <a:pt x="2702151" y="2470293"/>
                    <a:pt x="2702817" y="2471341"/>
                    <a:pt x="2704532" y="2471722"/>
                  </a:cubicBezTo>
                  <a:cubicBezTo>
                    <a:pt x="2727392" y="2478770"/>
                    <a:pt x="2754633" y="2472865"/>
                    <a:pt x="2753395" y="2447814"/>
                  </a:cubicBezTo>
                  <a:close/>
                  <a:moveTo>
                    <a:pt x="2818451" y="2461530"/>
                  </a:moveTo>
                  <a:cubicBezTo>
                    <a:pt x="2806354" y="2474769"/>
                    <a:pt x="2782542" y="2484199"/>
                    <a:pt x="2766920" y="2482866"/>
                  </a:cubicBezTo>
                  <a:cubicBezTo>
                    <a:pt x="2766444" y="2484294"/>
                    <a:pt x="2767016" y="2485152"/>
                    <a:pt x="2768921" y="2485438"/>
                  </a:cubicBezTo>
                  <a:cubicBezTo>
                    <a:pt x="2793400" y="2490581"/>
                    <a:pt x="2820832" y="2482485"/>
                    <a:pt x="2822166" y="2457815"/>
                  </a:cubicBezTo>
                  <a:lnTo>
                    <a:pt x="2818451" y="2461530"/>
                  </a:lnTo>
                  <a:close/>
                  <a:moveTo>
                    <a:pt x="2885031" y="2460006"/>
                  </a:moveTo>
                  <a:lnTo>
                    <a:pt x="2884173" y="2455719"/>
                  </a:lnTo>
                  <a:cubicBezTo>
                    <a:pt x="2877029" y="2472484"/>
                    <a:pt x="2851979" y="2488867"/>
                    <a:pt x="2838453" y="2488676"/>
                  </a:cubicBezTo>
                  <a:cubicBezTo>
                    <a:pt x="2838263" y="2490105"/>
                    <a:pt x="2838929" y="2490867"/>
                    <a:pt x="2840739" y="2490867"/>
                  </a:cubicBezTo>
                  <a:cubicBezTo>
                    <a:pt x="2863694" y="2491819"/>
                    <a:pt x="2886364" y="2482675"/>
                    <a:pt x="2885031" y="2460006"/>
                  </a:cubicBezTo>
                  <a:close/>
                  <a:moveTo>
                    <a:pt x="2949801" y="2454291"/>
                  </a:moveTo>
                  <a:cubicBezTo>
                    <a:pt x="2949324" y="2451814"/>
                    <a:pt x="2948372" y="2450005"/>
                    <a:pt x="2947610" y="2448004"/>
                  </a:cubicBezTo>
                  <a:cubicBezTo>
                    <a:pt x="2941609" y="2466292"/>
                    <a:pt x="2925702" y="2482294"/>
                    <a:pt x="2907986" y="2486485"/>
                  </a:cubicBezTo>
                  <a:cubicBezTo>
                    <a:pt x="2908938" y="2491152"/>
                    <a:pt x="2919606" y="2485914"/>
                    <a:pt x="2922559" y="2486009"/>
                  </a:cubicBezTo>
                  <a:cubicBezTo>
                    <a:pt x="2939609" y="2484199"/>
                    <a:pt x="2953229" y="2466578"/>
                    <a:pt x="2949801" y="2454291"/>
                  </a:cubicBezTo>
                  <a:close/>
                  <a:moveTo>
                    <a:pt x="3003331" y="2444861"/>
                  </a:moveTo>
                  <a:cubicBezTo>
                    <a:pt x="3002664" y="2439146"/>
                    <a:pt x="3001807" y="2439336"/>
                    <a:pt x="3000283" y="2435431"/>
                  </a:cubicBezTo>
                  <a:cubicBezTo>
                    <a:pt x="2995616" y="2454005"/>
                    <a:pt x="2980757" y="2472198"/>
                    <a:pt x="2963421" y="2477722"/>
                  </a:cubicBezTo>
                  <a:cubicBezTo>
                    <a:pt x="2963517" y="2479246"/>
                    <a:pt x="2964564" y="2479818"/>
                    <a:pt x="2966279" y="2479437"/>
                  </a:cubicBezTo>
                  <a:cubicBezTo>
                    <a:pt x="2987519" y="2474865"/>
                    <a:pt x="3003712" y="2465340"/>
                    <a:pt x="3003331" y="2444861"/>
                  </a:cubicBezTo>
                  <a:close/>
                  <a:moveTo>
                    <a:pt x="3050289" y="2429145"/>
                  </a:moveTo>
                  <a:cubicBezTo>
                    <a:pt x="3049051" y="2423430"/>
                    <a:pt x="3048289" y="2423716"/>
                    <a:pt x="3046479" y="2420001"/>
                  </a:cubicBezTo>
                  <a:cubicBezTo>
                    <a:pt x="3043241" y="2439146"/>
                    <a:pt x="3031049" y="2457720"/>
                    <a:pt x="3013713" y="2465340"/>
                  </a:cubicBezTo>
                  <a:cubicBezTo>
                    <a:pt x="3013999" y="2466768"/>
                    <a:pt x="3015047" y="2467340"/>
                    <a:pt x="3016761" y="2466768"/>
                  </a:cubicBezTo>
                  <a:cubicBezTo>
                    <a:pt x="3037431" y="2460387"/>
                    <a:pt x="3052575" y="2449243"/>
                    <a:pt x="3050289" y="2429145"/>
                  </a:cubicBezTo>
                  <a:close/>
                  <a:moveTo>
                    <a:pt x="3109820" y="2405047"/>
                  </a:moveTo>
                  <a:cubicBezTo>
                    <a:pt x="3108773" y="2400284"/>
                    <a:pt x="3106582" y="2397522"/>
                    <a:pt x="3104010" y="2394283"/>
                  </a:cubicBezTo>
                  <a:cubicBezTo>
                    <a:pt x="3103915" y="2412952"/>
                    <a:pt x="3094009" y="2433622"/>
                    <a:pt x="3078293" y="2442766"/>
                  </a:cubicBezTo>
                  <a:cubicBezTo>
                    <a:pt x="3080579" y="2446957"/>
                    <a:pt x="3089056" y="2439051"/>
                    <a:pt x="3091818" y="2438193"/>
                  </a:cubicBezTo>
                  <a:cubicBezTo>
                    <a:pt x="3108963" y="2429145"/>
                    <a:pt x="3111630" y="2415143"/>
                    <a:pt x="3109820" y="2405047"/>
                  </a:cubicBezTo>
                  <a:close/>
                  <a:moveTo>
                    <a:pt x="3168399" y="2375138"/>
                  </a:moveTo>
                  <a:cubicBezTo>
                    <a:pt x="3167161" y="2365518"/>
                    <a:pt x="3166018" y="2366470"/>
                    <a:pt x="3163256" y="2361422"/>
                  </a:cubicBezTo>
                  <a:cubicBezTo>
                    <a:pt x="3162494" y="2381139"/>
                    <a:pt x="3151064" y="2405047"/>
                    <a:pt x="3136205" y="2414762"/>
                  </a:cubicBezTo>
                  <a:cubicBezTo>
                    <a:pt x="3136681" y="2416191"/>
                    <a:pt x="3137729" y="2416572"/>
                    <a:pt x="3139348" y="2415715"/>
                  </a:cubicBezTo>
                  <a:cubicBezTo>
                    <a:pt x="3158017" y="2405332"/>
                    <a:pt x="3168876" y="2394188"/>
                    <a:pt x="3168399" y="2375138"/>
                  </a:cubicBezTo>
                  <a:close/>
                  <a:moveTo>
                    <a:pt x="3217072" y="2331514"/>
                  </a:moveTo>
                  <a:cubicBezTo>
                    <a:pt x="3214024" y="2326465"/>
                    <a:pt x="3213452" y="2326942"/>
                    <a:pt x="3210404" y="2323893"/>
                  </a:cubicBezTo>
                  <a:cubicBezTo>
                    <a:pt x="3213834" y="2342658"/>
                    <a:pt x="3208214" y="2365232"/>
                    <a:pt x="3194688" y="2377424"/>
                  </a:cubicBezTo>
                  <a:cubicBezTo>
                    <a:pt x="3195355" y="2378758"/>
                    <a:pt x="3196593" y="2378948"/>
                    <a:pt x="3198022" y="2377805"/>
                  </a:cubicBezTo>
                  <a:cubicBezTo>
                    <a:pt x="3215548" y="2365327"/>
                    <a:pt x="3225740" y="2349516"/>
                    <a:pt x="3217072" y="2331514"/>
                  </a:cubicBezTo>
                  <a:close/>
                  <a:moveTo>
                    <a:pt x="3269078" y="2300176"/>
                  </a:moveTo>
                  <a:cubicBezTo>
                    <a:pt x="3267840" y="2291318"/>
                    <a:pt x="3263268" y="2285603"/>
                    <a:pt x="3256506" y="2281603"/>
                  </a:cubicBezTo>
                  <a:cubicBezTo>
                    <a:pt x="3262887" y="2300843"/>
                    <a:pt x="3258887" y="2323513"/>
                    <a:pt x="3247933" y="2335800"/>
                  </a:cubicBezTo>
                  <a:cubicBezTo>
                    <a:pt x="3248790" y="2336943"/>
                    <a:pt x="3250028" y="2337038"/>
                    <a:pt x="3251267" y="2335800"/>
                  </a:cubicBezTo>
                  <a:cubicBezTo>
                    <a:pt x="3263078" y="2324941"/>
                    <a:pt x="3271555" y="2312654"/>
                    <a:pt x="3269078" y="2300176"/>
                  </a:cubicBezTo>
                  <a:close/>
                  <a:moveTo>
                    <a:pt x="3311941" y="2243407"/>
                  </a:moveTo>
                  <a:cubicBezTo>
                    <a:pt x="3307655" y="2234549"/>
                    <a:pt x="3306893" y="2235787"/>
                    <a:pt x="3302607" y="2231787"/>
                  </a:cubicBezTo>
                  <a:cubicBezTo>
                    <a:pt x="3308036" y="2254647"/>
                    <a:pt x="3305654" y="2274268"/>
                    <a:pt x="3293843" y="2291318"/>
                  </a:cubicBezTo>
                  <a:cubicBezTo>
                    <a:pt x="3297273" y="2294747"/>
                    <a:pt x="3302892" y="2283031"/>
                    <a:pt x="3304797" y="2281888"/>
                  </a:cubicBezTo>
                  <a:cubicBezTo>
                    <a:pt x="3314894" y="2271220"/>
                    <a:pt x="3316323" y="2251789"/>
                    <a:pt x="3311941" y="2243407"/>
                  </a:cubicBezTo>
                  <a:close/>
                  <a:moveTo>
                    <a:pt x="3351756" y="2197306"/>
                  </a:moveTo>
                  <a:cubicBezTo>
                    <a:pt x="3348708" y="2187972"/>
                    <a:pt x="3342897" y="2183400"/>
                    <a:pt x="3335849" y="2180733"/>
                  </a:cubicBezTo>
                  <a:cubicBezTo>
                    <a:pt x="3345088" y="2197497"/>
                    <a:pt x="3346993" y="2221214"/>
                    <a:pt x="3337944" y="2237216"/>
                  </a:cubicBezTo>
                  <a:cubicBezTo>
                    <a:pt x="3338992" y="2238264"/>
                    <a:pt x="3340230" y="2238073"/>
                    <a:pt x="3341278" y="2236549"/>
                  </a:cubicBezTo>
                  <a:cubicBezTo>
                    <a:pt x="3349660" y="2224357"/>
                    <a:pt x="3356804" y="2210832"/>
                    <a:pt x="3351756" y="2197306"/>
                  </a:cubicBezTo>
                  <a:close/>
                  <a:moveTo>
                    <a:pt x="3378140" y="2130155"/>
                  </a:moveTo>
                  <a:cubicBezTo>
                    <a:pt x="3374330" y="2126917"/>
                    <a:pt x="3370806" y="2125964"/>
                    <a:pt x="3366615" y="2124916"/>
                  </a:cubicBezTo>
                  <a:cubicBezTo>
                    <a:pt x="3379092" y="2141395"/>
                    <a:pt x="3382521" y="2164731"/>
                    <a:pt x="3375949" y="2180161"/>
                  </a:cubicBezTo>
                  <a:cubicBezTo>
                    <a:pt x="3377187" y="2181018"/>
                    <a:pt x="3378330" y="2180733"/>
                    <a:pt x="3379187" y="2179114"/>
                  </a:cubicBezTo>
                  <a:cubicBezTo>
                    <a:pt x="3389284" y="2161111"/>
                    <a:pt x="3392237" y="2142347"/>
                    <a:pt x="3378140" y="2130155"/>
                  </a:cubicBezTo>
                  <a:close/>
                  <a:moveTo>
                    <a:pt x="3387665" y="2074338"/>
                  </a:moveTo>
                  <a:cubicBezTo>
                    <a:pt x="3400333" y="2089197"/>
                    <a:pt x="3407001" y="2112343"/>
                    <a:pt x="3401285" y="2130155"/>
                  </a:cubicBezTo>
                  <a:cubicBezTo>
                    <a:pt x="3402619" y="2130917"/>
                    <a:pt x="3403762" y="2130536"/>
                    <a:pt x="3404429" y="2128822"/>
                  </a:cubicBezTo>
                  <a:cubicBezTo>
                    <a:pt x="3415478" y="2106247"/>
                    <a:pt x="3413096" y="2078625"/>
                    <a:pt x="3387665" y="2074338"/>
                  </a:cubicBezTo>
                  <a:close/>
                  <a:moveTo>
                    <a:pt x="3453101" y="1925844"/>
                  </a:moveTo>
                  <a:cubicBezTo>
                    <a:pt x="3454626" y="1926225"/>
                    <a:pt x="3455578" y="1925463"/>
                    <a:pt x="3455673" y="1923558"/>
                  </a:cubicBezTo>
                  <a:cubicBezTo>
                    <a:pt x="3458817" y="1896602"/>
                    <a:pt x="3445005" y="1869361"/>
                    <a:pt x="3420621" y="1871551"/>
                  </a:cubicBezTo>
                  <a:cubicBezTo>
                    <a:pt x="3439481" y="1884982"/>
                    <a:pt x="3452435" y="1906984"/>
                    <a:pt x="3453101" y="1925844"/>
                  </a:cubicBezTo>
                  <a:close/>
                  <a:moveTo>
                    <a:pt x="3443767" y="1981184"/>
                  </a:moveTo>
                  <a:cubicBezTo>
                    <a:pt x="3444910" y="1986804"/>
                    <a:pt x="3445101" y="1989757"/>
                    <a:pt x="3445005" y="1993471"/>
                  </a:cubicBezTo>
                  <a:cubicBezTo>
                    <a:pt x="3450053" y="1993947"/>
                    <a:pt x="3447768" y="1981755"/>
                    <a:pt x="3448720" y="1978898"/>
                  </a:cubicBezTo>
                  <a:cubicBezTo>
                    <a:pt x="3451387" y="1956991"/>
                    <a:pt x="3434623" y="1939274"/>
                    <a:pt x="3417192" y="1943179"/>
                  </a:cubicBezTo>
                  <a:cubicBezTo>
                    <a:pt x="3430051" y="1951942"/>
                    <a:pt x="3441100" y="1966706"/>
                    <a:pt x="3443767" y="1981184"/>
                  </a:cubicBezTo>
                  <a:close/>
                  <a:moveTo>
                    <a:pt x="3411573" y="2008425"/>
                  </a:moveTo>
                  <a:lnTo>
                    <a:pt x="3406905" y="2008045"/>
                  </a:lnTo>
                  <a:cubicBezTo>
                    <a:pt x="3421478" y="2021379"/>
                    <a:pt x="3430908" y="2043763"/>
                    <a:pt x="3427479" y="2062337"/>
                  </a:cubicBezTo>
                  <a:cubicBezTo>
                    <a:pt x="3428813" y="2062908"/>
                    <a:pt x="3429860" y="2062528"/>
                    <a:pt x="3430432" y="2060813"/>
                  </a:cubicBezTo>
                  <a:cubicBezTo>
                    <a:pt x="3437957" y="2038143"/>
                    <a:pt x="3434337" y="2013474"/>
                    <a:pt x="3411573" y="2008425"/>
                  </a:cubicBezTo>
                  <a:close/>
                  <a:moveTo>
                    <a:pt x="3416240" y="1810401"/>
                  </a:moveTo>
                  <a:cubicBezTo>
                    <a:pt x="3433385" y="1817545"/>
                    <a:pt x="3448244" y="1834690"/>
                    <a:pt x="3451673" y="1851644"/>
                  </a:cubicBezTo>
                  <a:cubicBezTo>
                    <a:pt x="3453197" y="1851739"/>
                    <a:pt x="3454054" y="1850691"/>
                    <a:pt x="3453768" y="1848882"/>
                  </a:cubicBezTo>
                  <a:cubicBezTo>
                    <a:pt x="3452340" y="1822974"/>
                    <a:pt x="3436433" y="1799161"/>
                    <a:pt x="3411477" y="1808400"/>
                  </a:cubicBezTo>
                  <a:lnTo>
                    <a:pt x="3416240" y="1810401"/>
                  </a:lnTo>
                  <a:close/>
                  <a:moveTo>
                    <a:pt x="3401095" y="1745345"/>
                  </a:moveTo>
                  <a:cubicBezTo>
                    <a:pt x="3421098" y="1750298"/>
                    <a:pt x="3436052" y="1764966"/>
                    <a:pt x="3441576" y="1779921"/>
                  </a:cubicBezTo>
                  <a:cubicBezTo>
                    <a:pt x="3443100" y="1779730"/>
                    <a:pt x="3443767" y="1778683"/>
                    <a:pt x="3443291" y="1776778"/>
                  </a:cubicBezTo>
                  <a:cubicBezTo>
                    <a:pt x="3438719" y="1751441"/>
                    <a:pt x="3418907" y="1730676"/>
                    <a:pt x="3396142" y="1744012"/>
                  </a:cubicBezTo>
                  <a:lnTo>
                    <a:pt x="3401095" y="1745345"/>
                  </a:lnTo>
                  <a:close/>
                  <a:moveTo>
                    <a:pt x="3378235" y="1678956"/>
                  </a:moveTo>
                  <a:cubicBezTo>
                    <a:pt x="3396904" y="1683433"/>
                    <a:pt x="3416716" y="1699244"/>
                    <a:pt x="3423479" y="1714484"/>
                  </a:cubicBezTo>
                  <a:cubicBezTo>
                    <a:pt x="3425003" y="1714198"/>
                    <a:pt x="3425669" y="1713246"/>
                    <a:pt x="3425003" y="1711436"/>
                  </a:cubicBezTo>
                  <a:cubicBezTo>
                    <a:pt x="3417859" y="1685147"/>
                    <a:pt x="3394618" y="1666383"/>
                    <a:pt x="3372901" y="1677527"/>
                  </a:cubicBezTo>
                  <a:lnTo>
                    <a:pt x="3378235" y="1678956"/>
                  </a:lnTo>
                  <a:close/>
                  <a:moveTo>
                    <a:pt x="3346802" y="1622282"/>
                  </a:moveTo>
                  <a:cubicBezTo>
                    <a:pt x="3364900" y="1623425"/>
                    <a:pt x="3385093" y="1632950"/>
                    <a:pt x="3395190" y="1647523"/>
                  </a:cubicBezTo>
                  <a:cubicBezTo>
                    <a:pt x="3396618" y="1647047"/>
                    <a:pt x="3397094" y="1645809"/>
                    <a:pt x="3396237" y="1644190"/>
                  </a:cubicBezTo>
                  <a:cubicBezTo>
                    <a:pt x="3385665" y="1620949"/>
                    <a:pt x="3360900" y="1604375"/>
                    <a:pt x="3341564" y="1621901"/>
                  </a:cubicBezTo>
                  <a:lnTo>
                    <a:pt x="3346802" y="1622282"/>
                  </a:lnTo>
                  <a:close/>
                  <a:moveTo>
                    <a:pt x="3308798" y="1567513"/>
                  </a:moveTo>
                  <a:cubicBezTo>
                    <a:pt x="3329086" y="1564370"/>
                    <a:pt x="3348231" y="1571133"/>
                    <a:pt x="3358709" y="1583229"/>
                  </a:cubicBezTo>
                  <a:cubicBezTo>
                    <a:pt x="3360137" y="1582467"/>
                    <a:pt x="3360233" y="1581134"/>
                    <a:pt x="3359090" y="1579610"/>
                  </a:cubicBezTo>
                  <a:cubicBezTo>
                    <a:pt x="3345469" y="1557607"/>
                    <a:pt x="3319751" y="1548178"/>
                    <a:pt x="3303750" y="1568275"/>
                  </a:cubicBezTo>
                  <a:lnTo>
                    <a:pt x="3308798" y="1567513"/>
                  </a:lnTo>
                  <a:close/>
                  <a:moveTo>
                    <a:pt x="3273746" y="1526746"/>
                  </a:moveTo>
                  <a:cubicBezTo>
                    <a:pt x="3290129" y="1521888"/>
                    <a:pt x="3317370" y="1529699"/>
                    <a:pt x="3324990" y="1538748"/>
                  </a:cubicBezTo>
                  <a:cubicBezTo>
                    <a:pt x="3326228" y="1537891"/>
                    <a:pt x="3326514" y="1536652"/>
                    <a:pt x="3325276" y="1535319"/>
                  </a:cubicBezTo>
                  <a:cubicBezTo>
                    <a:pt x="3309655" y="1514935"/>
                    <a:pt x="3283747" y="1507125"/>
                    <a:pt x="3268602" y="1527794"/>
                  </a:cubicBezTo>
                  <a:lnTo>
                    <a:pt x="3273746" y="1526746"/>
                  </a:lnTo>
                  <a:close/>
                  <a:moveTo>
                    <a:pt x="3238789" y="1492266"/>
                  </a:moveTo>
                  <a:cubicBezTo>
                    <a:pt x="3254982" y="1486075"/>
                    <a:pt x="3282699" y="1491885"/>
                    <a:pt x="3291081" y="1500267"/>
                  </a:cubicBezTo>
                  <a:cubicBezTo>
                    <a:pt x="3292319" y="1499314"/>
                    <a:pt x="3292415" y="1498076"/>
                    <a:pt x="3291081" y="1496838"/>
                  </a:cubicBezTo>
                  <a:cubicBezTo>
                    <a:pt x="3273841" y="1477502"/>
                    <a:pt x="3247171" y="1471787"/>
                    <a:pt x="3233741" y="1493695"/>
                  </a:cubicBezTo>
                  <a:lnTo>
                    <a:pt x="3238789" y="1492266"/>
                  </a:lnTo>
                  <a:close/>
                  <a:moveTo>
                    <a:pt x="3189354" y="1451499"/>
                  </a:moveTo>
                  <a:cubicBezTo>
                    <a:pt x="3205928" y="1443879"/>
                    <a:pt x="3226597" y="1443783"/>
                    <a:pt x="3241456" y="1452832"/>
                  </a:cubicBezTo>
                  <a:cubicBezTo>
                    <a:pt x="3244599" y="1448832"/>
                    <a:pt x="3233265" y="1444831"/>
                    <a:pt x="3231264" y="1442641"/>
                  </a:cubicBezTo>
                  <a:cubicBezTo>
                    <a:pt x="3209928" y="1428829"/>
                    <a:pt x="3192021" y="1437402"/>
                    <a:pt x="3184592" y="1453690"/>
                  </a:cubicBezTo>
                  <a:lnTo>
                    <a:pt x="3189354" y="1451499"/>
                  </a:lnTo>
                  <a:close/>
                  <a:moveTo>
                    <a:pt x="3133824" y="1412827"/>
                  </a:moveTo>
                  <a:cubicBezTo>
                    <a:pt x="3154398" y="1404541"/>
                    <a:pt x="3174781" y="1405588"/>
                    <a:pt x="3190116" y="1413304"/>
                  </a:cubicBezTo>
                  <a:cubicBezTo>
                    <a:pt x="3191164" y="1412256"/>
                    <a:pt x="3191259" y="1411017"/>
                    <a:pt x="3189640" y="1409970"/>
                  </a:cubicBezTo>
                  <a:cubicBezTo>
                    <a:pt x="3168399" y="1392920"/>
                    <a:pt x="3139443" y="1393682"/>
                    <a:pt x="3128775" y="1414923"/>
                  </a:cubicBezTo>
                  <a:lnTo>
                    <a:pt x="3133824" y="1412827"/>
                  </a:lnTo>
                  <a:close/>
                  <a:moveTo>
                    <a:pt x="3078959" y="1386253"/>
                  </a:moveTo>
                  <a:cubicBezTo>
                    <a:pt x="3093628" y="1375775"/>
                    <a:pt x="3114774" y="1371393"/>
                    <a:pt x="3130490" y="1377299"/>
                  </a:cubicBezTo>
                  <a:cubicBezTo>
                    <a:pt x="3131347" y="1376061"/>
                    <a:pt x="3131157" y="1374822"/>
                    <a:pt x="3129537" y="1373965"/>
                  </a:cubicBezTo>
                  <a:cubicBezTo>
                    <a:pt x="3107249" y="1360535"/>
                    <a:pt x="3080865" y="1364821"/>
                    <a:pt x="3074673" y="1389205"/>
                  </a:cubicBezTo>
                  <a:lnTo>
                    <a:pt x="3078959" y="1386253"/>
                  </a:lnTo>
                  <a:close/>
                  <a:moveTo>
                    <a:pt x="3022191" y="1362440"/>
                  </a:moveTo>
                  <a:cubicBezTo>
                    <a:pt x="3036954" y="1349105"/>
                    <a:pt x="3056100" y="1343962"/>
                    <a:pt x="3070863" y="1347676"/>
                  </a:cubicBezTo>
                  <a:cubicBezTo>
                    <a:pt x="3072578" y="1342818"/>
                    <a:pt x="3061338" y="1342628"/>
                    <a:pt x="3058767" y="1341104"/>
                  </a:cubicBezTo>
                  <a:cubicBezTo>
                    <a:pt x="3034859" y="1334246"/>
                    <a:pt x="3021143" y="1348724"/>
                    <a:pt x="3018381" y="1365869"/>
                  </a:cubicBezTo>
                  <a:lnTo>
                    <a:pt x="3022191" y="1362440"/>
                  </a:lnTo>
                  <a:close/>
                  <a:moveTo>
                    <a:pt x="2961993" y="1341009"/>
                  </a:moveTo>
                  <a:cubicBezTo>
                    <a:pt x="2986091" y="1322530"/>
                    <a:pt x="3004379" y="1323959"/>
                    <a:pt x="3013618" y="1325483"/>
                  </a:cubicBezTo>
                  <a:cubicBezTo>
                    <a:pt x="3016380" y="1320054"/>
                    <a:pt x="2993234" y="1318530"/>
                    <a:pt x="2993996" y="1318054"/>
                  </a:cubicBezTo>
                  <a:cubicBezTo>
                    <a:pt x="2967898" y="1316625"/>
                    <a:pt x="2958373" y="1339008"/>
                    <a:pt x="2957801" y="1344342"/>
                  </a:cubicBezTo>
                  <a:lnTo>
                    <a:pt x="2961993" y="1341009"/>
                  </a:lnTo>
                  <a:close/>
                  <a:moveTo>
                    <a:pt x="2906176" y="1329198"/>
                  </a:moveTo>
                  <a:cubicBezTo>
                    <a:pt x="2915701" y="1315958"/>
                    <a:pt x="2940276" y="1304814"/>
                    <a:pt x="2951325" y="1307290"/>
                  </a:cubicBezTo>
                  <a:cubicBezTo>
                    <a:pt x="2951801" y="1305957"/>
                    <a:pt x="2951515" y="1304623"/>
                    <a:pt x="2949801" y="1304337"/>
                  </a:cubicBezTo>
                  <a:cubicBezTo>
                    <a:pt x="2925321" y="1296908"/>
                    <a:pt x="2903509" y="1309386"/>
                    <a:pt x="2902842" y="1333103"/>
                  </a:cubicBezTo>
                  <a:lnTo>
                    <a:pt x="2906176" y="1329198"/>
                  </a:lnTo>
                  <a:close/>
                  <a:moveTo>
                    <a:pt x="2849788" y="1318625"/>
                  </a:moveTo>
                  <a:cubicBezTo>
                    <a:pt x="2859408" y="1304528"/>
                    <a:pt x="2875506" y="1293288"/>
                    <a:pt x="2891508" y="1293288"/>
                  </a:cubicBezTo>
                  <a:cubicBezTo>
                    <a:pt x="2892460" y="1288336"/>
                    <a:pt x="2882078" y="1290526"/>
                    <a:pt x="2879411" y="1289574"/>
                  </a:cubicBezTo>
                  <a:cubicBezTo>
                    <a:pt x="2855503" y="1288336"/>
                    <a:pt x="2846550" y="1306147"/>
                    <a:pt x="2846835" y="1322816"/>
                  </a:cubicBezTo>
                  <a:lnTo>
                    <a:pt x="2849788" y="1318625"/>
                  </a:lnTo>
                  <a:close/>
                  <a:moveTo>
                    <a:pt x="2802639" y="1312243"/>
                  </a:moveTo>
                  <a:cubicBezTo>
                    <a:pt x="2810354" y="1298337"/>
                    <a:pt x="2832738" y="1284240"/>
                    <a:pt x="2843692" y="1285478"/>
                  </a:cubicBezTo>
                  <a:cubicBezTo>
                    <a:pt x="2843978" y="1284145"/>
                    <a:pt x="2843692" y="1282811"/>
                    <a:pt x="2841882" y="1282716"/>
                  </a:cubicBezTo>
                  <a:cubicBezTo>
                    <a:pt x="2817022" y="1277763"/>
                    <a:pt x="2798162" y="1293765"/>
                    <a:pt x="2799686" y="1316529"/>
                  </a:cubicBezTo>
                  <a:lnTo>
                    <a:pt x="2802639" y="1312243"/>
                  </a:lnTo>
                  <a:close/>
                  <a:moveTo>
                    <a:pt x="2741679" y="1306052"/>
                  </a:moveTo>
                  <a:lnTo>
                    <a:pt x="2741870" y="1311100"/>
                  </a:lnTo>
                  <a:cubicBezTo>
                    <a:pt x="2748728" y="1295765"/>
                    <a:pt x="2770635" y="1277191"/>
                    <a:pt x="2783494" y="1277953"/>
                  </a:cubicBezTo>
                  <a:cubicBezTo>
                    <a:pt x="2783780" y="1276620"/>
                    <a:pt x="2783399" y="1275286"/>
                    <a:pt x="2781684" y="1275286"/>
                  </a:cubicBezTo>
                  <a:cubicBezTo>
                    <a:pt x="2759110" y="1271667"/>
                    <a:pt x="2742156" y="1286050"/>
                    <a:pt x="2741679" y="1306052"/>
                  </a:cubicBezTo>
                  <a:close/>
                  <a:moveTo>
                    <a:pt x="2687673" y="1302909"/>
                  </a:moveTo>
                  <a:lnTo>
                    <a:pt x="2688149" y="1307957"/>
                  </a:lnTo>
                  <a:cubicBezTo>
                    <a:pt x="2695769" y="1290431"/>
                    <a:pt x="2711485" y="1274238"/>
                    <a:pt x="2726630" y="1272715"/>
                  </a:cubicBezTo>
                  <a:cubicBezTo>
                    <a:pt x="2726820" y="1271381"/>
                    <a:pt x="2726344" y="1270047"/>
                    <a:pt x="2724725" y="1270143"/>
                  </a:cubicBezTo>
                  <a:cubicBezTo>
                    <a:pt x="2701293" y="1267476"/>
                    <a:pt x="2686529" y="1284525"/>
                    <a:pt x="2687673" y="1302909"/>
                  </a:cubicBezTo>
                  <a:close/>
                  <a:moveTo>
                    <a:pt x="2634047" y="1299861"/>
                  </a:moveTo>
                  <a:cubicBezTo>
                    <a:pt x="2645382" y="1282620"/>
                    <a:pt x="2658526" y="1272333"/>
                    <a:pt x="2673861" y="1269857"/>
                  </a:cubicBezTo>
                  <a:cubicBezTo>
                    <a:pt x="2674909" y="1263951"/>
                    <a:pt x="2655573" y="1268904"/>
                    <a:pt x="2655764" y="1268333"/>
                  </a:cubicBezTo>
                  <a:cubicBezTo>
                    <a:pt x="2632523" y="1275286"/>
                    <a:pt x="2630903" y="1298908"/>
                    <a:pt x="2631189" y="1304242"/>
                  </a:cubicBezTo>
                  <a:lnTo>
                    <a:pt x="2634047" y="1299861"/>
                  </a:lnTo>
                  <a:close/>
                  <a:moveTo>
                    <a:pt x="2580516" y="1301194"/>
                  </a:moveTo>
                  <a:lnTo>
                    <a:pt x="2581088" y="1306242"/>
                  </a:lnTo>
                  <a:cubicBezTo>
                    <a:pt x="2586231" y="1290812"/>
                    <a:pt x="2605091" y="1269762"/>
                    <a:pt x="2617664" y="1269190"/>
                  </a:cubicBezTo>
                  <a:cubicBezTo>
                    <a:pt x="2617759" y="1267952"/>
                    <a:pt x="2617378" y="1266523"/>
                    <a:pt x="2615759" y="1266618"/>
                  </a:cubicBezTo>
                  <a:cubicBezTo>
                    <a:pt x="2593184" y="1264999"/>
                    <a:pt x="2579373" y="1282144"/>
                    <a:pt x="2580516" y="1301194"/>
                  </a:cubicBezTo>
                  <a:close/>
                  <a:moveTo>
                    <a:pt x="2528795" y="1299099"/>
                  </a:moveTo>
                  <a:cubicBezTo>
                    <a:pt x="2528891" y="1301956"/>
                    <a:pt x="2529462" y="1304337"/>
                    <a:pt x="2529748" y="1306719"/>
                  </a:cubicBezTo>
                  <a:cubicBezTo>
                    <a:pt x="2535749" y="1289097"/>
                    <a:pt x="2549369" y="1271381"/>
                    <a:pt x="2563848" y="1268524"/>
                  </a:cubicBezTo>
                  <a:cubicBezTo>
                    <a:pt x="2563943" y="1267285"/>
                    <a:pt x="2563467" y="1265857"/>
                    <a:pt x="2561847" y="1266047"/>
                  </a:cubicBezTo>
                  <a:cubicBezTo>
                    <a:pt x="2539749" y="1265285"/>
                    <a:pt x="2528034" y="1282430"/>
                    <a:pt x="2528795" y="1299099"/>
                  </a:cubicBezTo>
                  <a:close/>
                  <a:moveTo>
                    <a:pt x="2475265" y="1306052"/>
                  </a:moveTo>
                  <a:cubicBezTo>
                    <a:pt x="2486028" y="1282335"/>
                    <a:pt x="2507078" y="1269000"/>
                    <a:pt x="2514032" y="1269095"/>
                  </a:cubicBezTo>
                  <a:cubicBezTo>
                    <a:pt x="2514699" y="1263094"/>
                    <a:pt x="2496887" y="1269095"/>
                    <a:pt x="2496887" y="1268524"/>
                  </a:cubicBezTo>
                  <a:cubicBezTo>
                    <a:pt x="2474884" y="1277191"/>
                    <a:pt x="2474884" y="1300623"/>
                    <a:pt x="2475265" y="1306052"/>
                  </a:cubicBezTo>
                  <a:close/>
                  <a:moveTo>
                    <a:pt x="2426878" y="1304528"/>
                  </a:moveTo>
                  <a:lnTo>
                    <a:pt x="2427545" y="1309671"/>
                  </a:lnTo>
                  <a:cubicBezTo>
                    <a:pt x="2431831" y="1294432"/>
                    <a:pt x="2448785" y="1272333"/>
                    <a:pt x="2460977" y="1271000"/>
                  </a:cubicBezTo>
                  <a:cubicBezTo>
                    <a:pt x="2461073" y="1269762"/>
                    <a:pt x="2460596" y="1268333"/>
                    <a:pt x="2459073" y="1268524"/>
                  </a:cubicBezTo>
                  <a:cubicBezTo>
                    <a:pt x="2436975" y="1267762"/>
                    <a:pt x="2425354" y="1286430"/>
                    <a:pt x="2426878" y="1304528"/>
                  </a:cubicBezTo>
                  <a:close/>
                  <a:moveTo>
                    <a:pt x="2377634" y="1303290"/>
                  </a:moveTo>
                  <a:cubicBezTo>
                    <a:pt x="2377729" y="1306242"/>
                    <a:pt x="2378301" y="1308529"/>
                    <a:pt x="2378586" y="1311005"/>
                  </a:cubicBezTo>
                  <a:cubicBezTo>
                    <a:pt x="2384015" y="1293670"/>
                    <a:pt x="2396303" y="1275191"/>
                    <a:pt x="2410209" y="1271953"/>
                  </a:cubicBezTo>
                  <a:cubicBezTo>
                    <a:pt x="2410209" y="1270809"/>
                    <a:pt x="2409828" y="1269286"/>
                    <a:pt x="2408304" y="1269476"/>
                  </a:cubicBezTo>
                  <a:cubicBezTo>
                    <a:pt x="2386968" y="1269095"/>
                    <a:pt x="2376681" y="1287478"/>
                    <a:pt x="2377634" y="1303290"/>
                  </a:cubicBezTo>
                  <a:close/>
                  <a:moveTo>
                    <a:pt x="2337248" y="1307004"/>
                  </a:moveTo>
                  <a:lnTo>
                    <a:pt x="2337819" y="1312148"/>
                  </a:lnTo>
                  <a:cubicBezTo>
                    <a:pt x="2342105" y="1297194"/>
                    <a:pt x="2358203" y="1274905"/>
                    <a:pt x="2370204" y="1273476"/>
                  </a:cubicBezTo>
                  <a:cubicBezTo>
                    <a:pt x="2370300" y="1272333"/>
                    <a:pt x="2369918" y="1270714"/>
                    <a:pt x="2368299" y="1270905"/>
                  </a:cubicBezTo>
                  <a:cubicBezTo>
                    <a:pt x="2346582" y="1270238"/>
                    <a:pt x="2335914" y="1289479"/>
                    <a:pt x="2337248" y="1307004"/>
                  </a:cubicBezTo>
                  <a:close/>
                  <a:moveTo>
                    <a:pt x="2300958" y="1307576"/>
                  </a:moveTo>
                  <a:lnTo>
                    <a:pt x="2301529" y="1312720"/>
                  </a:lnTo>
                  <a:cubicBezTo>
                    <a:pt x="2305815" y="1297956"/>
                    <a:pt x="2321722" y="1275572"/>
                    <a:pt x="2333628" y="1274238"/>
                  </a:cubicBezTo>
                  <a:cubicBezTo>
                    <a:pt x="2333723" y="1273095"/>
                    <a:pt x="2333343" y="1271476"/>
                    <a:pt x="2331818" y="1271667"/>
                  </a:cubicBezTo>
                  <a:cubicBezTo>
                    <a:pt x="2310197" y="1270809"/>
                    <a:pt x="2299910" y="1290241"/>
                    <a:pt x="2300958" y="1307576"/>
                  </a:cubicBezTo>
                  <a:close/>
                  <a:moveTo>
                    <a:pt x="2255428" y="1307481"/>
                  </a:moveTo>
                  <a:lnTo>
                    <a:pt x="2255904" y="1312624"/>
                  </a:lnTo>
                  <a:cubicBezTo>
                    <a:pt x="2260762" y="1295670"/>
                    <a:pt x="2272764" y="1277382"/>
                    <a:pt x="2286098" y="1274238"/>
                  </a:cubicBezTo>
                  <a:cubicBezTo>
                    <a:pt x="2286194" y="1273095"/>
                    <a:pt x="2285908" y="1271476"/>
                    <a:pt x="2284384" y="1271667"/>
                  </a:cubicBezTo>
                  <a:cubicBezTo>
                    <a:pt x="2262572" y="1271000"/>
                    <a:pt x="2254571" y="1289955"/>
                    <a:pt x="2255428" y="1307481"/>
                  </a:cubicBezTo>
                  <a:close/>
                  <a:moveTo>
                    <a:pt x="2213327" y="1303957"/>
                  </a:moveTo>
                  <a:cubicBezTo>
                    <a:pt x="2223329" y="1287574"/>
                    <a:pt x="2231806" y="1277477"/>
                    <a:pt x="2244951" y="1273572"/>
                  </a:cubicBezTo>
                  <a:cubicBezTo>
                    <a:pt x="2245998" y="1267762"/>
                    <a:pt x="2232377" y="1272333"/>
                    <a:pt x="2231901" y="1272048"/>
                  </a:cubicBezTo>
                  <a:cubicBezTo>
                    <a:pt x="2211994" y="1280620"/>
                    <a:pt x="2211327" y="1302909"/>
                    <a:pt x="2210756" y="1308529"/>
                  </a:cubicBezTo>
                  <a:lnTo>
                    <a:pt x="2213327" y="1303957"/>
                  </a:lnTo>
                  <a:close/>
                  <a:moveTo>
                    <a:pt x="2171894" y="1302433"/>
                  </a:moveTo>
                  <a:cubicBezTo>
                    <a:pt x="2178656" y="1289097"/>
                    <a:pt x="2188372" y="1274715"/>
                    <a:pt x="2201993" y="1271476"/>
                  </a:cubicBezTo>
                  <a:cubicBezTo>
                    <a:pt x="2202088" y="1270429"/>
                    <a:pt x="2202088" y="1268714"/>
                    <a:pt x="2200659" y="1268714"/>
                  </a:cubicBezTo>
                  <a:cubicBezTo>
                    <a:pt x="2177418" y="1265190"/>
                    <a:pt x="2168465" y="1293479"/>
                    <a:pt x="2169513" y="1306909"/>
                  </a:cubicBezTo>
                  <a:lnTo>
                    <a:pt x="2171894" y="1302433"/>
                  </a:lnTo>
                  <a:close/>
                  <a:moveTo>
                    <a:pt x="2476694" y="1467691"/>
                  </a:moveTo>
                  <a:cubicBezTo>
                    <a:pt x="2514603" y="1482741"/>
                    <a:pt x="2515079" y="1413113"/>
                    <a:pt x="2477360" y="1430353"/>
                  </a:cubicBezTo>
                  <a:cubicBezTo>
                    <a:pt x="2474122" y="1433020"/>
                    <a:pt x="2479170" y="1434830"/>
                    <a:pt x="2481551" y="1435020"/>
                  </a:cubicBezTo>
                  <a:cubicBezTo>
                    <a:pt x="2487743" y="1435401"/>
                    <a:pt x="2490124" y="1439878"/>
                    <a:pt x="2484028" y="1443117"/>
                  </a:cubicBezTo>
                  <a:cubicBezTo>
                    <a:pt x="2481742" y="1444069"/>
                    <a:pt x="2478123" y="1445688"/>
                    <a:pt x="2482980" y="1446070"/>
                  </a:cubicBezTo>
                  <a:cubicBezTo>
                    <a:pt x="2486409" y="1446832"/>
                    <a:pt x="2491743" y="1444165"/>
                    <a:pt x="2494029" y="1447212"/>
                  </a:cubicBezTo>
                  <a:cubicBezTo>
                    <a:pt x="2494982" y="1450070"/>
                    <a:pt x="2490791" y="1450451"/>
                    <a:pt x="2488505" y="1450641"/>
                  </a:cubicBezTo>
                  <a:cubicBezTo>
                    <a:pt x="2479075" y="1451404"/>
                    <a:pt x="2480313" y="1453975"/>
                    <a:pt x="2484218" y="1455499"/>
                  </a:cubicBezTo>
                  <a:cubicBezTo>
                    <a:pt x="2486314" y="1456357"/>
                    <a:pt x="2490695" y="1456166"/>
                    <a:pt x="2489267" y="1459595"/>
                  </a:cubicBezTo>
                  <a:cubicBezTo>
                    <a:pt x="2487743" y="1463119"/>
                    <a:pt x="2483457" y="1460833"/>
                    <a:pt x="2480694" y="1460643"/>
                  </a:cubicBezTo>
                  <a:cubicBezTo>
                    <a:pt x="2476694" y="1460452"/>
                    <a:pt x="2473646" y="1464834"/>
                    <a:pt x="2476694" y="1467691"/>
                  </a:cubicBezTo>
                  <a:close/>
                  <a:moveTo>
                    <a:pt x="2405351" y="1445403"/>
                  </a:moveTo>
                  <a:cubicBezTo>
                    <a:pt x="2411067" y="1445117"/>
                    <a:pt x="2413543" y="1449403"/>
                    <a:pt x="2406780" y="1452928"/>
                  </a:cubicBezTo>
                  <a:cubicBezTo>
                    <a:pt x="2404399" y="1454166"/>
                    <a:pt x="2405256" y="1454737"/>
                    <a:pt x="2407542" y="1454737"/>
                  </a:cubicBezTo>
                  <a:cubicBezTo>
                    <a:pt x="2410495" y="1455118"/>
                    <a:pt x="2414781" y="1452356"/>
                    <a:pt x="2417067" y="1454737"/>
                  </a:cubicBezTo>
                  <a:cubicBezTo>
                    <a:pt x="2418210" y="1457118"/>
                    <a:pt x="2414400" y="1457785"/>
                    <a:pt x="2412781" y="1458166"/>
                  </a:cubicBezTo>
                  <a:cubicBezTo>
                    <a:pt x="2404875" y="1459595"/>
                    <a:pt x="2406114" y="1461691"/>
                    <a:pt x="2409543" y="1462643"/>
                  </a:cubicBezTo>
                  <a:cubicBezTo>
                    <a:pt x="2411447" y="1463119"/>
                    <a:pt x="2415162" y="1462643"/>
                    <a:pt x="2414210" y="1465691"/>
                  </a:cubicBezTo>
                  <a:cubicBezTo>
                    <a:pt x="2413257" y="1468834"/>
                    <a:pt x="2409447" y="1467215"/>
                    <a:pt x="2407066" y="1467405"/>
                  </a:cubicBezTo>
                  <a:cubicBezTo>
                    <a:pt x="2403732" y="1467596"/>
                    <a:pt x="2401446" y="1471596"/>
                    <a:pt x="2404399" y="1473787"/>
                  </a:cubicBezTo>
                  <a:cubicBezTo>
                    <a:pt x="2407066" y="1475692"/>
                    <a:pt x="2411829" y="1475025"/>
                    <a:pt x="2414876" y="1474359"/>
                  </a:cubicBezTo>
                  <a:cubicBezTo>
                    <a:pt x="2433736" y="1469787"/>
                    <a:pt x="2430021" y="1438450"/>
                    <a:pt x="2410971" y="1438450"/>
                  </a:cubicBezTo>
                  <a:cubicBezTo>
                    <a:pt x="2406018" y="1437973"/>
                    <a:pt x="2394207" y="1444355"/>
                    <a:pt x="2405351" y="1445403"/>
                  </a:cubicBezTo>
                  <a:close/>
                  <a:moveTo>
                    <a:pt x="2290289" y="1472549"/>
                  </a:moveTo>
                  <a:cubicBezTo>
                    <a:pt x="2300958" y="1479597"/>
                    <a:pt x="2316293" y="1471025"/>
                    <a:pt x="2319150" y="1459404"/>
                  </a:cubicBezTo>
                  <a:cubicBezTo>
                    <a:pt x="2324008" y="1443688"/>
                    <a:pt x="2307530" y="1424353"/>
                    <a:pt x="2291718" y="1434735"/>
                  </a:cubicBezTo>
                  <a:cubicBezTo>
                    <a:pt x="2288480" y="1437307"/>
                    <a:pt x="2293338" y="1439307"/>
                    <a:pt x="2295814" y="1439497"/>
                  </a:cubicBezTo>
                  <a:cubicBezTo>
                    <a:pt x="2301910" y="1439974"/>
                    <a:pt x="2304291" y="1444545"/>
                    <a:pt x="2298100" y="1447784"/>
                  </a:cubicBezTo>
                  <a:cubicBezTo>
                    <a:pt x="2295814" y="1448737"/>
                    <a:pt x="2292194" y="1450356"/>
                    <a:pt x="2296957" y="1450737"/>
                  </a:cubicBezTo>
                  <a:cubicBezTo>
                    <a:pt x="2300386" y="1451594"/>
                    <a:pt x="2305720" y="1448927"/>
                    <a:pt x="2307911" y="1452166"/>
                  </a:cubicBezTo>
                  <a:cubicBezTo>
                    <a:pt x="2308768" y="1454737"/>
                    <a:pt x="2305434" y="1455309"/>
                    <a:pt x="2303243" y="1455499"/>
                  </a:cubicBezTo>
                  <a:cubicBezTo>
                    <a:pt x="2294766" y="1455690"/>
                    <a:pt x="2292861" y="1458452"/>
                    <a:pt x="2297909" y="1460357"/>
                  </a:cubicBezTo>
                  <a:cubicBezTo>
                    <a:pt x="2300005" y="1461214"/>
                    <a:pt x="2304386" y="1461119"/>
                    <a:pt x="2302863" y="1464643"/>
                  </a:cubicBezTo>
                  <a:cubicBezTo>
                    <a:pt x="2301339" y="1468167"/>
                    <a:pt x="2297052" y="1465786"/>
                    <a:pt x="2294290" y="1465596"/>
                  </a:cubicBezTo>
                  <a:cubicBezTo>
                    <a:pt x="2290480" y="1465215"/>
                    <a:pt x="2287242" y="1469596"/>
                    <a:pt x="2290289" y="1472549"/>
                  </a:cubicBezTo>
                  <a:close/>
                  <a:moveTo>
                    <a:pt x="2251237" y="1450641"/>
                  </a:moveTo>
                  <a:cubicBezTo>
                    <a:pt x="2256190" y="1450641"/>
                    <a:pt x="2258190" y="1454547"/>
                    <a:pt x="2252189" y="1457500"/>
                  </a:cubicBezTo>
                  <a:cubicBezTo>
                    <a:pt x="2249999" y="1458547"/>
                    <a:pt x="2250761" y="1459119"/>
                    <a:pt x="2252761" y="1459119"/>
                  </a:cubicBezTo>
                  <a:cubicBezTo>
                    <a:pt x="2255428" y="1459500"/>
                    <a:pt x="2259238" y="1457214"/>
                    <a:pt x="2261143" y="1459500"/>
                  </a:cubicBezTo>
                  <a:cubicBezTo>
                    <a:pt x="2262096" y="1461595"/>
                    <a:pt x="2258667" y="1462167"/>
                    <a:pt x="2257238" y="1462357"/>
                  </a:cubicBezTo>
                  <a:cubicBezTo>
                    <a:pt x="2250189" y="1463310"/>
                    <a:pt x="2251142" y="1465310"/>
                    <a:pt x="2254190" y="1466262"/>
                  </a:cubicBezTo>
                  <a:cubicBezTo>
                    <a:pt x="2255904" y="1466834"/>
                    <a:pt x="2259143" y="1466453"/>
                    <a:pt x="2258285" y="1469215"/>
                  </a:cubicBezTo>
                  <a:cubicBezTo>
                    <a:pt x="2257333" y="1471978"/>
                    <a:pt x="2253904" y="1470454"/>
                    <a:pt x="2251809" y="1470454"/>
                  </a:cubicBezTo>
                  <a:cubicBezTo>
                    <a:pt x="2248760" y="1470454"/>
                    <a:pt x="2246570" y="1473978"/>
                    <a:pt x="2249142" y="1476073"/>
                  </a:cubicBezTo>
                  <a:cubicBezTo>
                    <a:pt x="2251427" y="1477883"/>
                    <a:pt x="2255809" y="1477502"/>
                    <a:pt x="2258476" y="1476930"/>
                  </a:cubicBezTo>
                  <a:cubicBezTo>
                    <a:pt x="2275430" y="1473597"/>
                    <a:pt x="2273144" y="1445498"/>
                    <a:pt x="2256380" y="1444641"/>
                  </a:cubicBezTo>
                  <a:cubicBezTo>
                    <a:pt x="2252094" y="1443974"/>
                    <a:pt x="2241522" y="1449213"/>
                    <a:pt x="2251237" y="1450641"/>
                  </a:cubicBezTo>
                  <a:close/>
                  <a:moveTo>
                    <a:pt x="2193134" y="1474359"/>
                  </a:moveTo>
                  <a:cubicBezTo>
                    <a:pt x="2225710" y="1487694"/>
                    <a:pt x="2225424" y="1426734"/>
                    <a:pt x="2193515" y="1441783"/>
                  </a:cubicBezTo>
                  <a:cubicBezTo>
                    <a:pt x="2190848" y="1444069"/>
                    <a:pt x="2195039" y="1445688"/>
                    <a:pt x="2197040" y="1445879"/>
                  </a:cubicBezTo>
                  <a:cubicBezTo>
                    <a:pt x="2202659" y="1446260"/>
                    <a:pt x="2204660" y="1450832"/>
                    <a:pt x="2197706" y="1453690"/>
                  </a:cubicBezTo>
                  <a:cubicBezTo>
                    <a:pt x="2195230" y="1454737"/>
                    <a:pt x="2196087" y="1455404"/>
                    <a:pt x="2198278" y="1455595"/>
                  </a:cubicBezTo>
                  <a:cubicBezTo>
                    <a:pt x="2201231" y="1456261"/>
                    <a:pt x="2205708" y="1453880"/>
                    <a:pt x="2207708" y="1456547"/>
                  </a:cubicBezTo>
                  <a:cubicBezTo>
                    <a:pt x="2208660" y="1459024"/>
                    <a:pt x="2204755" y="1459404"/>
                    <a:pt x="2203040" y="1459595"/>
                  </a:cubicBezTo>
                  <a:cubicBezTo>
                    <a:pt x="2195039" y="1460262"/>
                    <a:pt x="2195992" y="1462453"/>
                    <a:pt x="2199421" y="1463786"/>
                  </a:cubicBezTo>
                  <a:cubicBezTo>
                    <a:pt x="2201231" y="1464548"/>
                    <a:pt x="2205041" y="1464358"/>
                    <a:pt x="2203802" y="1467310"/>
                  </a:cubicBezTo>
                  <a:cubicBezTo>
                    <a:pt x="2202564" y="1470358"/>
                    <a:pt x="2198850" y="1468358"/>
                    <a:pt x="2196468" y="1468263"/>
                  </a:cubicBezTo>
                  <a:cubicBezTo>
                    <a:pt x="2193039" y="1467977"/>
                    <a:pt x="2190372" y="1471787"/>
                    <a:pt x="2193134" y="1474359"/>
                  </a:cubicBezTo>
                  <a:close/>
                  <a:moveTo>
                    <a:pt x="2145129" y="1449689"/>
                  </a:moveTo>
                  <a:cubicBezTo>
                    <a:pt x="2169608" y="1474359"/>
                    <a:pt x="2193230" y="1417971"/>
                    <a:pt x="2158273" y="1419780"/>
                  </a:cubicBezTo>
                  <a:cubicBezTo>
                    <a:pt x="2154939" y="1420828"/>
                    <a:pt x="2158178" y="1423971"/>
                    <a:pt x="2159988" y="1424924"/>
                  </a:cubicBezTo>
                  <a:cubicBezTo>
                    <a:pt x="2164940" y="1427305"/>
                    <a:pt x="2165036" y="1432354"/>
                    <a:pt x="2157606" y="1432354"/>
                  </a:cubicBezTo>
                  <a:cubicBezTo>
                    <a:pt x="2154939" y="1432354"/>
                    <a:pt x="2155415" y="1433306"/>
                    <a:pt x="2157416" y="1434258"/>
                  </a:cubicBezTo>
                  <a:cubicBezTo>
                    <a:pt x="2159797" y="1435973"/>
                    <a:pt x="2164845" y="1435497"/>
                    <a:pt x="2165607" y="1438640"/>
                  </a:cubicBezTo>
                  <a:cubicBezTo>
                    <a:pt x="2165512" y="1441307"/>
                    <a:pt x="2161797" y="1440164"/>
                    <a:pt x="2160178" y="1439688"/>
                  </a:cubicBezTo>
                  <a:cubicBezTo>
                    <a:pt x="2152653" y="1437211"/>
                    <a:pt x="2152653" y="1439688"/>
                    <a:pt x="2155225" y="1442164"/>
                  </a:cubicBezTo>
                  <a:cubicBezTo>
                    <a:pt x="2156654" y="1443498"/>
                    <a:pt x="2160083" y="1444831"/>
                    <a:pt x="2157797" y="1447117"/>
                  </a:cubicBezTo>
                  <a:cubicBezTo>
                    <a:pt x="2155511" y="1449403"/>
                    <a:pt x="2152844" y="1446165"/>
                    <a:pt x="2150748" y="1445212"/>
                  </a:cubicBezTo>
                  <a:cubicBezTo>
                    <a:pt x="2147700" y="1443879"/>
                    <a:pt x="2143700" y="1446355"/>
                    <a:pt x="2145129" y="1449689"/>
                  </a:cubicBezTo>
                  <a:close/>
                  <a:moveTo>
                    <a:pt x="2094265" y="1461881"/>
                  </a:moveTo>
                  <a:cubicBezTo>
                    <a:pt x="2103695" y="1470834"/>
                    <a:pt x="2120459" y="1464834"/>
                    <a:pt x="2125126" y="1453499"/>
                  </a:cubicBezTo>
                  <a:cubicBezTo>
                    <a:pt x="2132175" y="1438926"/>
                    <a:pt x="2119792" y="1416733"/>
                    <a:pt x="2102456" y="1424353"/>
                  </a:cubicBezTo>
                  <a:cubicBezTo>
                    <a:pt x="2098837" y="1426448"/>
                    <a:pt x="2103218" y="1429210"/>
                    <a:pt x="2105505" y="1429782"/>
                  </a:cubicBezTo>
                  <a:cubicBezTo>
                    <a:pt x="2111315" y="1431306"/>
                    <a:pt x="2112839" y="1436259"/>
                    <a:pt x="2106267" y="1438450"/>
                  </a:cubicBezTo>
                  <a:cubicBezTo>
                    <a:pt x="2103885" y="1439021"/>
                    <a:pt x="2100075" y="1439974"/>
                    <a:pt x="2104647" y="1441212"/>
                  </a:cubicBezTo>
                  <a:cubicBezTo>
                    <a:pt x="2107790" y="1442641"/>
                    <a:pt x="2113505" y="1441021"/>
                    <a:pt x="2115220" y="1444450"/>
                  </a:cubicBezTo>
                  <a:cubicBezTo>
                    <a:pt x="2115601" y="1447117"/>
                    <a:pt x="2112267" y="1447117"/>
                    <a:pt x="2110076" y="1446927"/>
                  </a:cubicBezTo>
                  <a:cubicBezTo>
                    <a:pt x="2101694" y="1445688"/>
                    <a:pt x="2099313" y="1448070"/>
                    <a:pt x="2103980" y="1450832"/>
                  </a:cubicBezTo>
                  <a:cubicBezTo>
                    <a:pt x="2105885" y="1452070"/>
                    <a:pt x="2110267" y="1452737"/>
                    <a:pt x="2108172" y="1455975"/>
                  </a:cubicBezTo>
                  <a:cubicBezTo>
                    <a:pt x="2106076" y="1459214"/>
                    <a:pt x="2102171" y="1456071"/>
                    <a:pt x="2099504" y="1455404"/>
                  </a:cubicBezTo>
                  <a:cubicBezTo>
                    <a:pt x="2095789" y="1454642"/>
                    <a:pt x="2091788" y="1458452"/>
                    <a:pt x="2094265" y="1461881"/>
                  </a:cubicBezTo>
                  <a:close/>
                  <a:moveTo>
                    <a:pt x="2021113" y="1449689"/>
                  </a:moveTo>
                  <a:cubicBezTo>
                    <a:pt x="2051117" y="1468929"/>
                    <a:pt x="2061689" y="1408446"/>
                    <a:pt x="2027876" y="1417399"/>
                  </a:cubicBezTo>
                  <a:cubicBezTo>
                    <a:pt x="2024828" y="1419114"/>
                    <a:pt x="2028542" y="1421590"/>
                    <a:pt x="2030543" y="1422162"/>
                  </a:cubicBezTo>
                  <a:cubicBezTo>
                    <a:pt x="2035972" y="1423495"/>
                    <a:pt x="2037115" y="1428353"/>
                    <a:pt x="2029685" y="1429972"/>
                  </a:cubicBezTo>
                  <a:cubicBezTo>
                    <a:pt x="2027018" y="1430544"/>
                    <a:pt x="2027685" y="1431401"/>
                    <a:pt x="2029876" y="1431972"/>
                  </a:cubicBezTo>
                  <a:cubicBezTo>
                    <a:pt x="2032638" y="1433116"/>
                    <a:pt x="2037496" y="1431591"/>
                    <a:pt x="2038925" y="1434640"/>
                  </a:cubicBezTo>
                  <a:cubicBezTo>
                    <a:pt x="2039401" y="1437307"/>
                    <a:pt x="2035496" y="1436925"/>
                    <a:pt x="2033781" y="1436830"/>
                  </a:cubicBezTo>
                  <a:cubicBezTo>
                    <a:pt x="2025780" y="1436068"/>
                    <a:pt x="2026256" y="1438450"/>
                    <a:pt x="2029400" y="1440354"/>
                  </a:cubicBezTo>
                  <a:cubicBezTo>
                    <a:pt x="2031114" y="1441402"/>
                    <a:pt x="2034829" y="1441974"/>
                    <a:pt x="2033114" y="1444641"/>
                  </a:cubicBezTo>
                  <a:cubicBezTo>
                    <a:pt x="2031305" y="1447403"/>
                    <a:pt x="2027971" y="1444831"/>
                    <a:pt x="2025590" y="1444260"/>
                  </a:cubicBezTo>
                  <a:cubicBezTo>
                    <a:pt x="2022351" y="1443498"/>
                    <a:pt x="2018922" y="1446641"/>
                    <a:pt x="2021113" y="1449689"/>
                  </a:cubicBezTo>
                  <a:close/>
                  <a:moveTo>
                    <a:pt x="1923958" y="1410255"/>
                  </a:moveTo>
                  <a:cubicBezTo>
                    <a:pt x="1930816" y="1421590"/>
                    <a:pt x="1948723" y="1419876"/>
                    <a:pt x="1956057" y="1409875"/>
                  </a:cubicBezTo>
                  <a:cubicBezTo>
                    <a:pt x="1966154" y="1397683"/>
                    <a:pt x="1960629" y="1372727"/>
                    <a:pt x="1941865" y="1375775"/>
                  </a:cubicBezTo>
                  <a:cubicBezTo>
                    <a:pt x="1937864" y="1376918"/>
                    <a:pt x="1941293" y="1380728"/>
                    <a:pt x="1943389" y="1381871"/>
                  </a:cubicBezTo>
                  <a:cubicBezTo>
                    <a:pt x="1948533" y="1384824"/>
                    <a:pt x="1948723" y="1390062"/>
                    <a:pt x="1941865" y="1390539"/>
                  </a:cubicBezTo>
                  <a:cubicBezTo>
                    <a:pt x="1939388" y="1390443"/>
                    <a:pt x="1935483" y="1390443"/>
                    <a:pt x="1939579" y="1392825"/>
                  </a:cubicBezTo>
                  <a:cubicBezTo>
                    <a:pt x="1942246" y="1395016"/>
                    <a:pt x="1948151" y="1394920"/>
                    <a:pt x="1948818" y="1398635"/>
                  </a:cubicBezTo>
                  <a:cubicBezTo>
                    <a:pt x="1948533" y="1401302"/>
                    <a:pt x="1945294" y="1400635"/>
                    <a:pt x="1943294" y="1399873"/>
                  </a:cubicBezTo>
                  <a:cubicBezTo>
                    <a:pt x="1935579" y="1396540"/>
                    <a:pt x="1932626" y="1398254"/>
                    <a:pt x="1936436" y="1402159"/>
                  </a:cubicBezTo>
                  <a:cubicBezTo>
                    <a:pt x="1937960" y="1403874"/>
                    <a:pt x="1941960" y="1405683"/>
                    <a:pt x="1939198" y="1408255"/>
                  </a:cubicBezTo>
                  <a:cubicBezTo>
                    <a:pt x="1936340" y="1410827"/>
                    <a:pt x="1933388" y="1406826"/>
                    <a:pt x="1930911" y="1405398"/>
                  </a:cubicBezTo>
                  <a:cubicBezTo>
                    <a:pt x="1927292" y="1403493"/>
                    <a:pt x="1922434" y="1406160"/>
                    <a:pt x="1923958" y="1410255"/>
                  </a:cubicBezTo>
                  <a:close/>
                  <a:moveTo>
                    <a:pt x="1888430" y="1394634"/>
                  </a:moveTo>
                  <a:cubicBezTo>
                    <a:pt x="1896716" y="1402254"/>
                    <a:pt x="1910433" y="1396540"/>
                    <a:pt x="1914623" y="1387015"/>
                  </a:cubicBezTo>
                  <a:cubicBezTo>
                    <a:pt x="1920910" y="1374822"/>
                    <a:pt x="1909956" y="1354915"/>
                    <a:pt x="1895097" y="1361964"/>
                  </a:cubicBezTo>
                  <a:cubicBezTo>
                    <a:pt x="1892049" y="1363774"/>
                    <a:pt x="1895764" y="1366155"/>
                    <a:pt x="1897669" y="1366631"/>
                  </a:cubicBezTo>
                  <a:cubicBezTo>
                    <a:pt x="1902908" y="1367965"/>
                    <a:pt x="1904146" y="1372727"/>
                    <a:pt x="1896812" y="1374632"/>
                  </a:cubicBezTo>
                  <a:cubicBezTo>
                    <a:pt x="1894145" y="1375204"/>
                    <a:pt x="1894907" y="1376061"/>
                    <a:pt x="1897002" y="1376632"/>
                  </a:cubicBezTo>
                  <a:cubicBezTo>
                    <a:pt x="1899764" y="1377775"/>
                    <a:pt x="1904527" y="1376156"/>
                    <a:pt x="1905956" y="1379204"/>
                  </a:cubicBezTo>
                  <a:cubicBezTo>
                    <a:pt x="1906432" y="1381871"/>
                    <a:pt x="1902622" y="1381585"/>
                    <a:pt x="1900908" y="1381490"/>
                  </a:cubicBezTo>
                  <a:cubicBezTo>
                    <a:pt x="1892906" y="1380823"/>
                    <a:pt x="1893478" y="1383204"/>
                    <a:pt x="1896526" y="1385109"/>
                  </a:cubicBezTo>
                  <a:cubicBezTo>
                    <a:pt x="1898240" y="1386157"/>
                    <a:pt x="1901955" y="1386633"/>
                    <a:pt x="1900241" y="1389491"/>
                  </a:cubicBezTo>
                  <a:cubicBezTo>
                    <a:pt x="1898526" y="1392349"/>
                    <a:pt x="1895192" y="1389682"/>
                    <a:pt x="1892811" y="1389205"/>
                  </a:cubicBezTo>
                  <a:cubicBezTo>
                    <a:pt x="1889573" y="1388253"/>
                    <a:pt x="1886239" y="1391587"/>
                    <a:pt x="1888430" y="1394634"/>
                  </a:cubicBezTo>
                  <a:close/>
                  <a:moveTo>
                    <a:pt x="1836233" y="1355391"/>
                  </a:moveTo>
                  <a:cubicBezTo>
                    <a:pt x="1842233" y="1367203"/>
                    <a:pt x="1860331" y="1366059"/>
                    <a:pt x="1867856" y="1356344"/>
                  </a:cubicBezTo>
                  <a:cubicBezTo>
                    <a:pt x="1878047" y="1344819"/>
                    <a:pt x="1875380" y="1319673"/>
                    <a:pt x="1856426" y="1321768"/>
                  </a:cubicBezTo>
                  <a:cubicBezTo>
                    <a:pt x="1852425" y="1322721"/>
                    <a:pt x="1855473" y="1326626"/>
                    <a:pt x="1857378" y="1327959"/>
                  </a:cubicBezTo>
                  <a:cubicBezTo>
                    <a:pt x="1862141" y="1331103"/>
                    <a:pt x="1861950" y="1336246"/>
                    <a:pt x="1855187" y="1336532"/>
                  </a:cubicBezTo>
                  <a:cubicBezTo>
                    <a:pt x="1852806" y="1336341"/>
                    <a:pt x="1848996" y="1336151"/>
                    <a:pt x="1852806" y="1338723"/>
                  </a:cubicBezTo>
                  <a:cubicBezTo>
                    <a:pt x="1855283" y="1341009"/>
                    <a:pt x="1861188" y="1341009"/>
                    <a:pt x="1861569" y="1344819"/>
                  </a:cubicBezTo>
                  <a:cubicBezTo>
                    <a:pt x="1861093" y="1347581"/>
                    <a:pt x="1858045" y="1346629"/>
                    <a:pt x="1856045" y="1345771"/>
                  </a:cubicBezTo>
                  <a:cubicBezTo>
                    <a:pt x="1850615" y="1343200"/>
                    <a:pt x="1844996" y="1342152"/>
                    <a:pt x="1849091" y="1347867"/>
                  </a:cubicBezTo>
                  <a:cubicBezTo>
                    <a:pt x="1850520" y="1349581"/>
                    <a:pt x="1854425" y="1351582"/>
                    <a:pt x="1851377" y="1354058"/>
                  </a:cubicBezTo>
                  <a:cubicBezTo>
                    <a:pt x="1848329" y="1356534"/>
                    <a:pt x="1845662" y="1352439"/>
                    <a:pt x="1843376" y="1350915"/>
                  </a:cubicBezTo>
                  <a:cubicBezTo>
                    <a:pt x="1840043" y="1348724"/>
                    <a:pt x="1834994" y="1351200"/>
                    <a:pt x="1836233" y="1355391"/>
                  </a:cubicBezTo>
                  <a:close/>
                  <a:moveTo>
                    <a:pt x="1837757" y="1301575"/>
                  </a:moveTo>
                  <a:cubicBezTo>
                    <a:pt x="1856997" y="1321578"/>
                    <a:pt x="1892525" y="1278525"/>
                    <a:pt x="1866141" y="1266523"/>
                  </a:cubicBezTo>
                  <a:cubicBezTo>
                    <a:pt x="1862522" y="1265857"/>
                    <a:pt x="1863093" y="1270905"/>
                    <a:pt x="1864141" y="1272810"/>
                  </a:cubicBezTo>
                  <a:cubicBezTo>
                    <a:pt x="1866903" y="1278049"/>
                    <a:pt x="1863760" y="1283383"/>
                    <a:pt x="1856807" y="1279477"/>
                  </a:cubicBezTo>
                  <a:cubicBezTo>
                    <a:pt x="1849472" y="1276905"/>
                    <a:pt x="1862617" y="1288431"/>
                    <a:pt x="1859759" y="1290717"/>
                  </a:cubicBezTo>
                  <a:cubicBezTo>
                    <a:pt x="1857854" y="1293479"/>
                    <a:pt x="1855187" y="1290241"/>
                    <a:pt x="1854044" y="1288812"/>
                  </a:cubicBezTo>
                  <a:cubicBezTo>
                    <a:pt x="1848710" y="1282049"/>
                    <a:pt x="1847091" y="1284525"/>
                    <a:pt x="1847663" y="1288716"/>
                  </a:cubicBezTo>
                  <a:cubicBezTo>
                    <a:pt x="1847948" y="1291003"/>
                    <a:pt x="1850425" y="1294241"/>
                    <a:pt x="1846710" y="1295479"/>
                  </a:cubicBezTo>
                  <a:cubicBezTo>
                    <a:pt x="1842900" y="1296717"/>
                    <a:pt x="1842710" y="1291669"/>
                    <a:pt x="1841376" y="1289383"/>
                  </a:cubicBezTo>
                  <a:cubicBezTo>
                    <a:pt x="1839566" y="1286145"/>
                    <a:pt x="1834137" y="1286430"/>
                    <a:pt x="1833089" y="1290717"/>
                  </a:cubicBezTo>
                  <a:cubicBezTo>
                    <a:pt x="1832232" y="1294432"/>
                    <a:pt x="1835375" y="1298908"/>
                    <a:pt x="1837757" y="1301575"/>
                  </a:cubicBezTo>
                  <a:close/>
                  <a:moveTo>
                    <a:pt x="1827089" y="1285668"/>
                  </a:moveTo>
                  <a:cubicBezTo>
                    <a:pt x="1839376" y="1272524"/>
                    <a:pt x="1840519" y="1242520"/>
                    <a:pt x="1816897" y="1245092"/>
                  </a:cubicBezTo>
                  <a:cubicBezTo>
                    <a:pt x="1812039" y="1246140"/>
                    <a:pt x="1815087" y="1250902"/>
                    <a:pt x="1817278" y="1252236"/>
                  </a:cubicBezTo>
                  <a:cubicBezTo>
                    <a:pt x="1822612" y="1255760"/>
                    <a:pt x="1821755" y="1262046"/>
                    <a:pt x="1813754" y="1262332"/>
                  </a:cubicBezTo>
                  <a:cubicBezTo>
                    <a:pt x="1810991" y="1262142"/>
                    <a:pt x="1806324" y="1261951"/>
                    <a:pt x="1810706" y="1264999"/>
                  </a:cubicBezTo>
                  <a:cubicBezTo>
                    <a:pt x="1813468" y="1267762"/>
                    <a:pt x="1820516" y="1267666"/>
                    <a:pt x="1820516" y="1272143"/>
                  </a:cubicBezTo>
                  <a:cubicBezTo>
                    <a:pt x="1818611" y="1279572"/>
                    <a:pt x="1798609" y="1263190"/>
                    <a:pt x="1805372" y="1275953"/>
                  </a:cubicBezTo>
                  <a:cubicBezTo>
                    <a:pt x="1806991" y="1278049"/>
                    <a:pt x="1811372" y="1280239"/>
                    <a:pt x="1807658" y="1283287"/>
                  </a:cubicBezTo>
                  <a:cubicBezTo>
                    <a:pt x="1803848" y="1286335"/>
                    <a:pt x="1800990" y="1281478"/>
                    <a:pt x="1798418" y="1279668"/>
                  </a:cubicBezTo>
                  <a:cubicBezTo>
                    <a:pt x="1774130" y="1275858"/>
                    <a:pt x="1803371" y="1312148"/>
                    <a:pt x="1827089" y="1285668"/>
                  </a:cubicBezTo>
                  <a:close/>
                  <a:moveTo>
                    <a:pt x="1790608" y="1338151"/>
                  </a:moveTo>
                  <a:cubicBezTo>
                    <a:pt x="1803848" y="1353105"/>
                    <a:pt x="1830804" y="1334341"/>
                    <a:pt x="1822040" y="1317006"/>
                  </a:cubicBezTo>
                  <a:cubicBezTo>
                    <a:pt x="1820040" y="1312529"/>
                    <a:pt x="1809277" y="1305671"/>
                    <a:pt x="1813087" y="1315767"/>
                  </a:cubicBezTo>
                  <a:cubicBezTo>
                    <a:pt x="1815849" y="1320530"/>
                    <a:pt x="1813087" y="1324912"/>
                    <a:pt x="1806800" y="1320720"/>
                  </a:cubicBezTo>
                  <a:cubicBezTo>
                    <a:pt x="1804514" y="1319196"/>
                    <a:pt x="1804419" y="1320244"/>
                    <a:pt x="1805467" y="1322245"/>
                  </a:cubicBezTo>
                  <a:cubicBezTo>
                    <a:pt x="1806515" y="1325102"/>
                    <a:pt x="1811087" y="1327483"/>
                    <a:pt x="1809848" y="1330626"/>
                  </a:cubicBezTo>
                  <a:cubicBezTo>
                    <a:pt x="1808229" y="1332817"/>
                    <a:pt x="1805753" y="1329769"/>
                    <a:pt x="1804610" y="1328531"/>
                  </a:cubicBezTo>
                  <a:cubicBezTo>
                    <a:pt x="1799657" y="1322149"/>
                    <a:pt x="1798228" y="1324245"/>
                    <a:pt x="1798895" y="1327769"/>
                  </a:cubicBezTo>
                  <a:cubicBezTo>
                    <a:pt x="1799276" y="1329769"/>
                    <a:pt x="1801466" y="1332817"/>
                    <a:pt x="1798228" y="1333484"/>
                  </a:cubicBezTo>
                  <a:cubicBezTo>
                    <a:pt x="1794894" y="1334151"/>
                    <a:pt x="1794513" y="1329865"/>
                    <a:pt x="1793275" y="1327769"/>
                  </a:cubicBezTo>
                  <a:cubicBezTo>
                    <a:pt x="1791560" y="1324816"/>
                    <a:pt x="1786703" y="1324626"/>
                    <a:pt x="1785941" y="1328245"/>
                  </a:cubicBezTo>
                  <a:cubicBezTo>
                    <a:pt x="1785464" y="1331674"/>
                    <a:pt x="1788417" y="1335770"/>
                    <a:pt x="1790608" y="1338151"/>
                  </a:cubicBezTo>
                  <a:close/>
                  <a:moveTo>
                    <a:pt x="1779368" y="1244711"/>
                  </a:moveTo>
                  <a:cubicBezTo>
                    <a:pt x="1796228" y="1257093"/>
                    <a:pt x="1824422" y="1230042"/>
                    <a:pt x="1814039" y="1212993"/>
                  </a:cubicBezTo>
                  <a:cubicBezTo>
                    <a:pt x="1812230" y="1210612"/>
                    <a:pt x="1803562" y="1204706"/>
                    <a:pt x="1802324" y="1210421"/>
                  </a:cubicBezTo>
                  <a:cubicBezTo>
                    <a:pt x="1802324" y="1211754"/>
                    <a:pt x="1802895" y="1213279"/>
                    <a:pt x="1803562" y="1214041"/>
                  </a:cubicBezTo>
                  <a:cubicBezTo>
                    <a:pt x="1806991" y="1218422"/>
                    <a:pt x="1804133" y="1223946"/>
                    <a:pt x="1796513" y="1221089"/>
                  </a:cubicBezTo>
                  <a:cubicBezTo>
                    <a:pt x="1793751" y="1220041"/>
                    <a:pt x="1793751" y="1221279"/>
                    <a:pt x="1795085" y="1223089"/>
                  </a:cubicBezTo>
                  <a:cubicBezTo>
                    <a:pt x="1796513" y="1225851"/>
                    <a:pt x="1802038" y="1227471"/>
                    <a:pt x="1800800" y="1230995"/>
                  </a:cubicBezTo>
                  <a:cubicBezTo>
                    <a:pt x="1799085" y="1233853"/>
                    <a:pt x="1795942" y="1231281"/>
                    <a:pt x="1794608" y="1230042"/>
                  </a:cubicBezTo>
                  <a:cubicBezTo>
                    <a:pt x="1788322" y="1224423"/>
                    <a:pt x="1786798" y="1227090"/>
                    <a:pt x="1787941" y="1230804"/>
                  </a:cubicBezTo>
                  <a:cubicBezTo>
                    <a:pt x="1788512" y="1232900"/>
                    <a:pt x="1791465" y="1235662"/>
                    <a:pt x="1787750" y="1237282"/>
                  </a:cubicBezTo>
                  <a:cubicBezTo>
                    <a:pt x="1783940" y="1238996"/>
                    <a:pt x="1783083" y="1234329"/>
                    <a:pt x="1781464" y="1232233"/>
                  </a:cubicBezTo>
                  <a:cubicBezTo>
                    <a:pt x="1779178" y="1229376"/>
                    <a:pt x="1773463" y="1230424"/>
                    <a:pt x="1773082" y="1234710"/>
                  </a:cubicBezTo>
                  <a:cubicBezTo>
                    <a:pt x="1772796" y="1238710"/>
                    <a:pt x="1776511" y="1242711"/>
                    <a:pt x="1779368" y="1244711"/>
                  </a:cubicBezTo>
                  <a:close/>
                  <a:moveTo>
                    <a:pt x="1772415" y="1177941"/>
                  </a:moveTo>
                  <a:cubicBezTo>
                    <a:pt x="1771367" y="1179465"/>
                    <a:pt x="1768700" y="1180417"/>
                    <a:pt x="1764414" y="1179560"/>
                  </a:cubicBezTo>
                  <a:cubicBezTo>
                    <a:pt x="1755842" y="1179084"/>
                    <a:pt x="1772606" y="1185561"/>
                    <a:pt x="1770320" y="1188228"/>
                  </a:cubicBezTo>
                  <a:cubicBezTo>
                    <a:pt x="1767367" y="1193943"/>
                    <a:pt x="1753365" y="1178798"/>
                    <a:pt x="1756985" y="1189752"/>
                  </a:cubicBezTo>
                  <a:cubicBezTo>
                    <a:pt x="1757937" y="1191657"/>
                    <a:pt x="1761271" y="1193847"/>
                    <a:pt x="1757651" y="1195848"/>
                  </a:cubicBezTo>
                  <a:cubicBezTo>
                    <a:pt x="1753937" y="1197943"/>
                    <a:pt x="1752413" y="1193657"/>
                    <a:pt x="1750508" y="1191942"/>
                  </a:cubicBezTo>
                  <a:cubicBezTo>
                    <a:pt x="1730219" y="1186894"/>
                    <a:pt x="1750698" y="1218327"/>
                    <a:pt x="1773654" y="1199658"/>
                  </a:cubicBezTo>
                  <a:cubicBezTo>
                    <a:pt x="1785560" y="1191276"/>
                    <a:pt x="1792322" y="1166987"/>
                    <a:pt x="1771653" y="1166606"/>
                  </a:cubicBezTo>
                  <a:cubicBezTo>
                    <a:pt x="1763938" y="1168416"/>
                    <a:pt x="1775844" y="1174512"/>
                    <a:pt x="1772415" y="1177941"/>
                  </a:cubicBezTo>
                  <a:close/>
                  <a:moveTo>
                    <a:pt x="1785083" y="1019730"/>
                  </a:moveTo>
                  <a:cubicBezTo>
                    <a:pt x="1785560" y="1015254"/>
                    <a:pt x="1783369" y="1015063"/>
                    <a:pt x="1781750" y="1016587"/>
                  </a:cubicBezTo>
                  <a:cubicBezTo>
                    <a:pt x="1780892" y="1017444"/>
                    <a:pt x="1780511" y="1019540"/>
                    <a:pt x="1777940" y="1018016"/>
                  </a:cubicBezTo>
                  <a:cubicBezTo>
                    <a:pt x="1775368" y="1016492"/>
                    <a:pt x="1777654" y="1014968"/>
                    <a:pt x="1778035" y="1013634"/>
                  </a:cubicBezTo>
                  <a:cubicBezTo>
                    <a:pt x="1777844" y="1007634"/>
                    <a:pt x="1769367" y="1009062"/>
                    <a:pt x="1770129" y="1015539"/>
                  </a:cubicBezTo>
                  <a:cubicBezTo>
                    <a:pt x="1768605" y="1028017"/>
                    <a:pt x="1809372" y="1037161"/>
                    <a:pt x="1802038" y="1019826"/>
                  </a:cubicBezTo>
                  <a:cubicBezTo>
                    <a:pt x="1797847" y="1015444"/>
                    <a:pt x="1796513" y="1028589"/>
                    <a:pt x="1790894" y="1018492"/>
                  </a:cubicBezTo>
                  <a:cubicBezTo>
                    <a:pt x="1789084" y="1014873"/>
                    <a:pt x="1788798" y="1021159"/>
                    <a:pt x="1788417" y="1022207"/>
                  </a:cubicBezTo>
                  <a:cubicBezTo>
                    <a:pt x="1786893" y="1024683"/>
                    <a:pt x="1784321" y="1021254"/>
                    <a:pt x="1785083" y="1019730"/>
                  </a:cubicBezTo>
                  <a:close/>
                  <a:moveTo>
                    <a:pt x="1771748" y="952008"/>
                  </a:moveTo>
                  <a:cubicBezTo>
                    <a:pt x="1775082" y="944483"/>
                    <a:pt x="1772034" y="943721"/>
                    <a:pt x="1768796" y="945912"/>
                  </a:cubicBezTo>
                  <a:cubicBezTo>
                    <a:pt x="1767081" y="947055"/>
                    <a:pt x="1765271" y="950579"/>
                    <a:pt x="1762509" y="947531"/>
                  </a:cubicBezTo>
                  <a:cubicBezTo>
                    <a:pt x="1759747" y="944388"/>
                    <a:pt x="1763843" y="942292"/>
                    <a:pt x="1765271" y="940197"/>
                  </a:cubicBezTo>
                  <a:cubicBezTo>
                    <a:pt x="1767176" y="937244"/>
                    <a:pt x="1764414" y="932100"/>
                    <a:pt x="1760128" y="932862"/>
                  </a:cubicBezTo>
                  <a:cubicBezTo>
                    <a:pt x="1756318" y="933624"/>
                    <a:pt x="1753937" y="938387"/>
                    <a:pt x="1752698" y="941625"/>
                  </a:cubicBezTo>
                  <a:cubicBezTo>
                    <a:pt x="1744126" y="964200"/>
                    <a:pt x="1797942" y="986107"/>
                    <a:pt x="1796133" y="956008"/>
                  </a:cubicBezTo>
                  <a:cubicBezTo>
                    <a:pt x="1794989" y="952198"/>
                    <a:pt x="1790989" y="954484"/>
                    <a:pt x="1789941" y="956199"/>
                  </a:cubicBezTo>
                  <a:cubicBezTo>
                    <a:pt x="1786988" y="960675"/>
                    <a:pt x="1780797" y="959437"/>
                    <a:pt x="1780892" y="951436"/>
                  </a:cubicBezTo>
                  <a:cubicBezTo>
                    <a:pt x="1780130" y="944864"/>
                    <a:pt x="1776225" y="955722"/>
                    <a:pt x="1775082" y="957246"/>
                  </a:cubicBezTo>
                  <a:cubicBezTo>
                    <a:pt x="1774606" y="958104"/>
                    <a:pt x="1774225" y="958580"/>
                    <a:pt x="1772891" y="958294"/>
                  </a:cubicBezTo>
                  <a:cubicBezTo>
                    <a:pt x="1769653" y="957246"/>
                    <a:pt x="1770986" y="953532"/>
                    <a:pt x="1771748" y="952008"/>
                  </a:cubicBezTo>
                  <a:close/>
                  <a:moveTo>
                    <a:pt x="1803181" y="1050306"/>
                  </a:moveTo>
                  <a:cubicBezTo>
                    <a:pt x="1802990" y="1046019"/>
                    <a:pt x="1797466" y="1044876"/>
                    <a:pt x="1796037" y="1048305"/>
                  </a:cubicBezTo>
                  <a:cubicBezTo>
                    <a:pt x="1794799" y="1052020"/>
                    <a:pt x="1788322" y="1051544"/>
                    <a:pt x="1786512" y="1046877"/>
                  </a:cubicBezTo>
                  <a:cubicBezTo>
                    <a:pt x="1782797" y="1041924"/>
                    <a:pt x="1785083" y="1053544"/>
                    <a:pt x="1781464" y="1052877"/>
                  </a:cubicBezTo>
                  <a:cubicBezTo>
                    <a:pt x="1778416" y="1052973"/>
                    <a:pt x="1778511" y="1050687"/>
                    <a:pt x="1778606" y="1049163"/>
                  </a:cubicBezTo>
                  <a:cubicBezTo>
                    <a:pt x="1778987" y="1044495"/>
                    <a:pt x="1777083" y="1043067"/>
                    <a:pt x="1774034" y="1045638"/>
                  </a:cubicBezTo>
                  <a:cubicBezTo>
                    <a:pt x="1772891" y="1046781"/>
                    <a:pt x="1772415" y="1049448"/>
                    <a:pt x="1768986" y="1048020"/>
                  </a:cubicBezTo>
                  <a:cubicBezTo>
                    <a:pt x="1765462" y="1046496"/>
                    <a:pt x="1768415" y="1044114"/>
                    <a:pt x="1769081" y="1042495"/>
                  </a:cubicBezTo>
                  <a:cubicBezTo>
                    <a:pt x="1769939" y="1040114"/>
                    <a:pt x="1765843" y="1037066"/>
                    <a:pt x="1762319" y="1038399"/>
                  </a:cubicBezTo>
                  <a:cubicBezTo>
                    <a:pt x="1751936" y="1045638"/>
                    <a:pt x="1763462" y="1057068"/>
                    <a:pt x="1772701" y="1058688"/>
                  </a:cubicBezTo>
                  <a:cubicBezTo>
                    <a:pt x="1781464" y="1060212"/>
                    <a:pt x="1803371" y="1062021"/>
                    <a:pt x="1803181" y="1050306"/>
                  </a:cubicBezTo>
                  <a:close/>
                  <a:moveTo>
                    <a:pt x="1749650" y="1019540"/>
                  </a:moveTo>
                  <a:cubicBezTo>
                    <a:pt x="1749460" y="1013825"/>
                    <a:pt x="1744221" y="1023255"/>
                    <a:pt x="1742983" y="1024588"/>
                  </a:cubicBezTo>
                  <a:cubicBezTo>
                    <a:pt x="1739268" y="1027827"/>
                    <a:pt x="1737173" y="1022874"/>
                    <a:pt x="1739744" y="1020111"/>
                  </a:cubicBezTo>
                  <a:cubicBezTo>
                    <a:pt x="1743935" y="1013444"/>
                    <a:pt x="1740792" y="1012777"/>
                    <a:pt x="1737268" y="1014587"/>
                  </a:cubicBezTo>
                  <a:cubicBezTo>
                    <a:pt x="1735363" y="1015539"/>
                    <a:pt x="1733172" y="1018683"/>
                    <a:pt x="1730600" y="1015825"/>
                  </a:cubicBezTo>
                  <a:cubicBezTo>
                    <a:pt x="1728029" y="1012872"/>
                    <a:pt x="1732505" y="1011063"/>
                    <a:pt x="1734125" y="1009253"/>
                  </a:cubicBezTo>
                  <a:cubicBezTo>
                    <a:pt x="1737935" y="991060"/>
                    <a:pt x="1704978" y="1012110"/>
                    <a:pt x="1727933" y="1030113"/>
                  </a:cubicBezTo>
                  <a:cubicBezTo>
                    <a:pt x="1763843" y="1050972"/>
                    <a:pt x="1774415" y="1013920"/>
                    <a:pt x="1758794" y="1023636"/>
                  </a:cubicBezTo>
                  <a:cubicBezTo>
                    <a:pt x="1754794" y="1027636"/>
                    <a:pt x="1748603" y="1026207"/>
                    <a:pt x="1749650" y="1019540"/>
                  </a:cubicBezTo>
                  <a:close/>
                  <a:moveTo>
                    <a:pt x="1717932" y="1053449"/>
                  </a:moveTo>
                  <a:cubicBezTo>
                    <a:pt x="1717551" y="1046400"/>
                    <a:pt x="1707455" y="1047639"/>
                    <a:pt x="1707455" y="1054878"/>
                  </a:cubicBezTo>
                  <a:cubicBezTo>
                    <a:pt x="1705835" y="1076309"/>
                    <a:pt x="1735934" y="1078404"/>
                    <a:pt x="1749079" y="1069260"/>
                  </a:cubicBezTo>
                  <a:cubicBezTo>
                    <a:pt x="1756604" y="1065641"/>
                    <a:pt x="1757366" y="1057735"/>
                    <a:pt x="1752222" y="1052306"/>
                  </a:cubicBezTo>
                  <a:cubicBezTo>
                    <a:pt x="1749269" y="1049734"/>
                    <a:pt x="1747174" y="1053354"/>
                    <a:pt x="1746983" y="1055164"/>
                  </a:cubicBezTo>
                  <a:cubicBezTo>
                    <a:pt x="1746031" y="1061164"/>
                    <a:pt x="1739840" y="1060974"/>
                    <a:pt x="1736887" y="1055354"/>
                  </a:cubicBezTo>
                  <a:cubicBezTo>
                    <a:pt x="1733077" y="1050306"/>
                    <a:pt x="1734887" y="1060974"/>
                    <a:pt x="1734791" y="1062783"/>
                  </a:cubicBezTo>
                  <a:cubicBezTo>
                    <a:pt x="1734696" y="1063736"/>
                    <a:pt x="1734696" y="1064308"/>
                    <a:pt x="1733363" y="1064689"/>
                  </a:cubicBezTo>
                  <a:cubicBezTo>
                    <a:pt x="1730124" y="1065546"/>
                    <a:pt x="1729553" y="1061926"/>
                    <a:pt x="1729362" y="1060212"/>
                  </a:cubicBezTo>
                  <a:cubicBezTo>
                    <a:pt x="1728600" y="1054402"/>
                    <a:pt x="1726600" y="1051925"/>
                    <a:pt x="1723742" y="1056497"/>
                  </a:cubicBezTo>
                  <a:cubicBezTo>
                    <a:pt x="1722885" y="1058307"/>
                    <a:pt x="1723171" y="1062021"/>
                    <a:pt x="1719170" y="1060783"/>
                  </a:cubicBezTo>
                  <a:cubicBezTo>
                    <a:pt x="1715265" y="1059640"/>
                    <a:pt x="1717646" y="1055925"/>
                    <a:pt x="1717932" y="1053449"/>
                  </a:cubicBezTo>
                  <a:close/>
                  <a:moveTo>
                    <a:pt x="1681261" y="1081548"/>
                  </a:moveTo>
                  <a:cubicBezTo>
                    <a:pt x="1682690" y="1073928"/>
                    <a:pt x="1680213" y="1074214"/>
                    <a:pt x="1677927" y="1076976"/>
                  </a:cubicBezTo>
                  <a:cubicBezTo>
                    <a:pt x="1676689" y="1078500"/>
                    <a:pt x="1675832" y="1082119"/>
                    <a:pt x="1673165" y="1080119"/>
                  </a:cubicBezTo>
                  <a:cubicBezTo>
                    <a:pt x="1670307" y="1078023"/>
                    <a:pt x="1673450" y="1074975"/>
                    <a:pt x="1674308" y="1072880"/>
                  </a:cubicBezTo>
                  <a:cubicBezTo>
                    <a:pt x="1675546" y="1069737"/>
                    <a:pt x="1672403" y="1066022"/>
                    <a:pt x="1669164" y="1067737"/>
                  </a:cubicBezTo>
                  <a:cubicBezTo>
                    <a:pt x="1666211" y="1069356"/>
                    <a:pt x="1664878" y="1074214"/>
                    <a:pt x="1664402" y="1077357"/>
                  </a:cubicBezTo>
                  <a:cubicBezTo>
                    <a:pt x="1661354" y="1102217"/>
                    <a:pt x="1708502" y="1102503"/>
                    <a:pt x="1701740" y="1077262"/>
                  </a:cubicBezTo>
                  <a:cubicBezTo>
                    <a:pt x="1700120" y="1074309"/>
                    <a:pt x="1697358" y="1077642"/>
                    <a:pt x="1696691" y="1079452"/>
                  </a:cubicBezTo>
                  <a:cubicBezTo>
                    <a:pt x="1694882" y="1084310"/>
                    <a:pt x="1689738" y="1085262"/>
                    <a:pt x="1688595" y="1078119"/>
                  </a:cubicBezTo>
                  <a:cubicBezTo>
                    <a:pt x="1686119" y="1071832"/>
                    <a:pt x="1686119" y="1087072"/>
                    <a:pt x="1683071" y="1086596"/>
                  </a:cubicBezTo>
                  <a:cubicBezTo>
                    <a:pt x="1680308" y="1086882"/>
                    <a:pt x="1680975" y="1083167"/>
                    <a:pt x="1681261" y="1081548"/>
                  </a:cubicBezTo>
                  <a:close/>
                  <a:moveTo>
                    <a:pt x="1700787" y="1149080"/>
                  </a:moveTo>
                  <a:cubicBezTo>
                    <a:pt x="1702787" y="1179274"/>
                    <a:pt x="1746317" y="1169178"/>
                    <a:pt x="1753651" y="1147270"/>
                  </a:cubicBezTo>
                  <a:cubicBezTo>
                    <a:pt x="1761271" y="1137650"/>
                    <a:pt x="1745079" y="1121172"/>
                    <a:pt x="1740602" y="1128696"/>
                  </a:cubicBezTo>
                  <a:cubicBezTo>
                    <a:pt x="1740316" y="1130125"/>
                    <a:pt x="1740697" y="1131935"/>
                    <a:pt x="1741268" y="1132983"/>
                  </a:cubicBezTo>
                  <a:cubicBezTo>
                    <a:pt x="1744126" y="1138221"/>
                    <a:pt x="1740602" y="1143175"/>
                    <a:pt x="1733172" y="1140031"/>
                  </a:cubicBezTo>
                  <a:cubicBezTo>
                    <a:pt x="1730791" y="1138698"/>
                    <a:pt x="1726886" y="1136507"/>
                    <a:pt x="1729172" y="1140984"/>
                  </a:cubicBezTo>
                  <a:cubicBezTo>
                    <a:pt x="1730410" y="1144508"/>
                    <a:pt x="1736506" y="1147461"/>
                    <a:pt x="1734410" y="1151366"/>
                  </a:cubicBezTo>
                  <a:cubicBezTo>
                    <a:pt x="1731839" y="1154128"/>
                    <a:pt x="1728886" y="1150890"/>
                    <a:pt x="1727267" y="1148889"/>
                  </a:cubicBezTo>
                  <a:cubicBezTo>
                    <a:pt x="1722695" y="1143270"/>
                    <a:pt x="1718504" y="1141269"/>
                    <a:pt x="1719170" y="1148223"/>
                  </a:cubicBezTo>
                  <a:cubicBezTo>
                    <a:pt x="1719551" y="1150699"/>
                    <a:pt x="1722409" y="1154604"/>
                    <a:pt x="1717646" y="1155652"/>
                  </a:cubicBezTo>
                  <a:cubicBezTo>
                    <a:pt x="1712884" y="1156700"/>
                    <a:pt x="1712693" y="1151080"/>
                    <a:pt x="1711074" y="1148318"/>
                  </a:cubicBezTo>
                  <a:cubicBezTo>
                    <a:pt x="1709169" y="1144508"/>
                    <a:pt x="1702216" y="1144127"/>
                    <a:pt x="1700787" y="1149080"/>
                  </a:cubicBezTo>
                  <a:close/>
                  <a:moveTo>
                    <a:pt x="1748984" y="1100026"/>
                  </a:moveTo>
                  <a:cubicBezTo>
                    <a:pt x="1744507" y="1107741"/>
                    <a:pt x="1736982" y="1093264"/>
                    <a:pt x="1737458" y="1100121"/>
                  </a:cubicBezTo>
                  <a:cubicBezTo>
                    <a:pt x="1737268" y="1103074"/>
                    <a:pt x="1741268" y="1106884"/>
                    <a:pt x="1738316" y="1109075"/>
                  </a:cubicBezTo>
                  <a:cubicBezTo>
                    <a:pt x="1732315" y="1112028"/>
                    <a:pt x="1731839" y="1092597"/>
                    <a:pt x="1727267" y="1103169"/>
                  </a:cubicBezTo>
                  <a:cubicBezTo>
                    <a:pt x="1726790" y="1105170"/>
                    <a:pt x="1727838" y="1108694"/>
                    <a:pt x="1723838" y="1108408"/>
                  </a:cubicBezTo>
                  <a:cubicBezTo>
                    <a:pt x="1719742" y="1108027"/>
                    <a:pt x="1721266" y="1103741"/>
                    <a:pt x="1720980" y="1101360"/>
                  </a:cubicBezTo>
                  <a:cubicBezTo>
                    <a:pt x="1712027" y="1088025"/>
                    <a:pt x="1704692" y="1112028"/>
                    <a:pt x="1721075" y="1118219"/>
                  </a:cubicBezTo>
                  <a:cubicBezTo>
                    <a:pt x="1734125" y="1124220"/>
                    <a:pt x="1758699" y="1115362"/>
                    <a:pt x="1759271" y="1100502"/>
                  </a:cubicBezTo>
                  <a:cubicBezTo>
                    <a:pt x="1756413" y="1091549"/>
                    <a:pt x="1749555" y="1088025"/>
                    <a:pt x="1748984" y="1100026"/>
                  </a:cubicBezTo>
                  <a:close/>
                  <a:moveTo>
                    <a:pt x="1798609" y="1076881"/>
                  </a:moveTo>
                  <a:cubicBezTo>
                    <a:pt x="1797085" y="1075166"/>
                    <a:pt x="1794227" y="1077166"/>
                    <a:pt x="1793465" y="1078309"/>
                  </a:cubicBezTo>
                  <a:cubicBezTo>
                    <a:pt x="1785464" y="1086215"/>
                    <a:pt x="1785941" y="1073166"/>
                    <a:pt x="1783369" y="1077738"/>
                  </a:cubicBezTo>
                  <a:cubicBezTo>
                    <a:pt x="1781940" y="1079547"/>
                    <a:pt x="1782512" y="1082595"/>
                    <a:pt x="1779749" y="1083072"/>
                  </a:cubicBezTo>
                  <a:cubicBezTo>
                    <a:pt x="1776987" y="1083358"/>
                    <a:pt x="1777559" y="1080976"/>
                    <a:pt x="1777940" y="1079929"/>
                  </a:cubicBezTo>
                  <a:cubicBezTo>
                    <a:pt x="1779559" y="1075166"/>
                    <a:pt x="1776987" y="1075356"/>
                    <a:pt x="1774701" y="1077166"/>
                  </a:cubicBezTo>
                  <a:cubicBezTo>
                    <a:pt x="1773463" y="1078119"/>
                    <a:pt x="1772510" y="1080405"/>
                    <a:pt x="1769843" y="1079262"/>
                  </a:cubicBezTo>
                  <a:cubicBezTo>
                    <a:pt x="1767176" y="1078023"/>
                    <a:pt x="1770129" y="1076023"/>
                    <a:pt x="1770891" y="1074690"/>
                  </a:cubicBezTo>
                  <a:cubicBezTo>
                    <a:pt x="1772129" y="1072689"/>
                    <a:pt x="1769081" y="1070404"/>
                    <a:pt x="1765748" y="1071546"/>
                  </a:cubicBezTo>
                  <a:cubicBezTo>
                    <a:pt x="1756889" y="1076023"/>
                    <a:pt x="1761366" y="1086310"/>
                    <a:pt x="1770891" y="1088406"/>
                  </a:cubicBezTo>
                  <a:cubicBezTo>
                    <a:pt x="1779083" y="1090406"/>
                    <a:pt x="1802038" y="1088882"/>
                    <a:pt x="1798609" y="1076881"/>
                  </a:cubicBezTo>
                  <a:close/>
                  <a:moveTo>
                    <a:pt x="1795847" y="1111647"/>
                  </a:moveTo>
                  <a:cubicBezTo>
                    <a:pt x="1795370" y="1107932"/>
                    <a:pt x="1787465" y="1103646"/>
                    <a:pt x="1787941" y="1110027"/>
                  </a:cubicBezTo>
                  <a:cubicBezTo>
                    <a:pt x="1788798" y="1113361"/>
                    <a:pt x="1784702" y="1116028"/>
                    <a:pt x="1780226" y="1112694"/>
                  </a:cubicBezTo>
                  <a:cubicBezTo>
                    <a:pt x="1774987" y="1110123"/>
                    <a:pt x="1782416" y="1118695"/>
                    <a:pt x="1779559" y="1119648"/>
                  </a:cubicBezTo>
                  <a:cubicBezTo>
                    <a:pt x="1777368" y="1120981"/>
                    <a:pt x="1775939" y="1118695"/>
                    <a:pt x="1775463" y="1117743"/>
                  </a:cubicBezTo>
                  <a:cubicBezTo>
                    <a:pt x="1773082" y="1112885"/>
                    <a:pt x="1770986" y="1114123"/>
                    <a:pt x="1770415" y="1116695"/>
                  </a:cubicBezTo>
                  <a:cubicBezTo>
                    <a:pt x="1770129" y="1118124"/>
                    <a:pt x="1771082" y="1120505"/>
                    <a:pt x="1767843" y="1120600"/>
                  </a:cubicBezTo>
                  <a:cubicBezTo>
                    <a:pt x="1764509" y="1120791"/>
                    <a:pt x="1765652" y="1117647"/>
                    <a:pt x="1765271" y="1116123"/>
                  </a:cubicBezTo>
                  <a:cubicBezTo>
                    <a:pt x="1764700" y="1113837"/>
                    <a:pt x="1760223" y="1113171"/>
                    <a:pt x="1758318" y="1115647"/>
                  </a:cubicBezTo>
                  <a:cubicBezTo>
                    <a:pt x="1754032" y="1137269"/>
                    <a:pt x="1796513" y="1127363"/>
                    <a:pt x="1795847" y="1111647"/>
                  </a:cubicBezTo>
                  <a:close/>
                  <a:moveTo>
                    <a:pt x="1739649" y="1284811"/>
                  </a:moveTo>
                  <a:cubicBezTo>
                    <a:pt x="1753556" y="1317863"/>
                    <a:pt x="1796799" y="1272810"/>
                    <a:pt x="1764319" y="1261570"/>
                  </a:cubicBezTo>
                  <a:cubicBezTo>
                    <a:pt x="1760795" y="1261284"/>
                    <a:pt x="1762414" y="1265475"/>
                    <a:pt x="1763652" y="1267000"/>
                  </a:cubicBezTo>
                  <a:cubicBezTo>
                    <a:pt x="1767272" y="1271095"/>
                    <a:pt x="1765367" y="1275858"/>
                    <a:pt x="1758318" y="1273095"/>
                  </a:cubicBezTo>
                  <a:cubicBezTo>
                    <a:pt x="1755842" y="1272048"/>
                    <a:pt x="1755937" y="1273095"/>
                    <a:pt x="1757366" y="1274810"/>
                  </a:cubicBezTo>
                  <a:cubicBezTo>
                    <a:pt x="1758985" y="1276715"/>
                    <a:pt x="1761080" y="1278049"/>
                    <a:pt x="1762700" y="1279858"/>
                  </a:cubicBezTo>
                  <a:cubicBezTo>
                    <a:pt x="1765462" y="1284145"/>
                    <a:pt x="1759747" y="1283668"/>
                    <a:pt x="1757842" y="1281096"/>
                  </a:cubicBezTo>
                  <a:cubicBezTo>
                    <a:pt x="1751651" y="1275953"/>
                    <a:pt x="1750698" y="1278239"/>
                    <a:pt x="1752127" y="1281573"/>
                  </a:cubicBezTo>
                  <a:cubicBezTo>
                    <a:pt x="1752889" y="1283383"/>
                    <a:pt x="1755746" y="1285954"/>
                    <a:pt x="1752698" y="1287288"/>
                  </a:cubicBezTo>
                  <a:cubicBezTo>
                    <a:pt x="1749555" y="1288621"/>
                    <a:pt x="1748317" y="1284525"/>
                    <a:pt x="1746698" y="1282716"/>
                  </a:cubicBezTo>
                  <a:cubicBezTo>
                    <a:pt x="1744316" y="1279954"/>
                    <a:pt x="1739363" y="1280906"/>
                    <a:pt x="1739649" y="1284811"/>
                  </a:cubicBezTo>
                  <a:close/>
                  <a:moveTo>
                    <a:pt x="1727552" y="1238329"/>
                  </a:moveTo>
                  <a:cubicBezTo>
                    <a:pt x="1736220" y="1255855"/>
                    <a:pt x="1766414" y="1244140"/>
                    <a:pt x="1763462" y="1226137"/>
                  </a:cubicBezTo>
                  <a:cubicBezTo>
                    <a:pt x="1762890" y="1221184"/>
                    <a:pt x="1754794" y="1212802"/>
                    <a:pt x="1755556" y="1222899"/>
                  </a:cubicBezTo>
                  <a:cubicBezTo>
                    <a:pt x="1756699" y="1228042"/>
                    <a:pt x="1752794" y="1231471"/>
                    <a:pt x="1748126" y="1226042"/>
                  </a:cubicBezTo>
                  <a:cubicBezTo>
                    <a:pt x="1746412" y="1224137"/>
                    <a:pt x="1746031" y="1225090"/>
                    <a:pt x="1746412" y="1227185"/>
                  </a:cubicBezTo>
                  <a:cubicBezTo>
                    <a:pt x="1746602" y="1230042"/>
                    <a:pt x="1750031" y="1233567"/>
                    <a:pt x="1747936" y="1236138"/>
                  </a:cubicBezTo>
                  <a:cubicBezTo>
                    <a:pt x="1745745" y="1237853"/>
                    <a:pt x="1744316" y="1234329"/>
                    <a:pt x="1743745" y="1232900"/>
                  </a:cubicBezTo>
                  <a:cubicBezTo>
                    <a:pt x="1740887" y="1225851"/>
                    <a:pt x="1739078" y="1227375"/>
                    <a:pt x="1738601" y="1230900"/>
                  </a:cubicBezTo>
                  <a:cubicBezTo>
                    <a:pt x="1738411" y="1232805"/>
                    <a:pt x="1739554" y="1236234"/>
                    <a:pt x="1736315" y="1236043"/>
                  </a:cubicBezTo>
                  <a:cubicBezTo>
                    <a:pt x="1732886" y="1235853"/>
                    <a:pt x="1733839" y="1231757"/>
                    <a:pt x="1733458" y="1229471"/>
                  </a:cubicBezTo>
                  <a:cubicBezTo>
                    <a:pt x="1732791" y="1226233"/>
                    <a:pt x="1728219" y="1224899"/>
                    <a:pt x="1726409" y="1228137"/>
                  </a:cubicBezTo>
                  <a:cubicBezTo>
                    <a:pt x="1724790" y="1230900"/>
                    <a:pt x="1726314" y="1235567"/>
                    <a:pt x="1727552" y="1238329"/>
                  </a:cubicBezTo>
                  <a:close/>
                  <a:moveTo>
                    <a:pt x="1688881" y="1210231"/>
                  </a:moveTo>
                  <a:cubicBezTo>
                    <a:pt x="1701359" y="1229757"/>
                    <a:pt x="1735554" y="1212421"/>
                    <a:pt x="1729553" y="1191466"/>
                  </a:cubicBezTo>
                  <a:cubicBezTo>
                    <a:pt x="1728029" y="1186037"/>
                    <a:pt x="1717170" y="1176607"/>
                    <a:pt x="1719456" y="1188514"/>
                  </a:cubicBezTo>
                  <a:cubicBezTo>
                    <a:pt x="1721361" y="1193943"/>
                    <a:pt x="1718218" y="1198134"/>
                    <a:pt x="1712503" y="1194229"/>
                  </a:cubicBezTo>
                  <a:cubicBezTo>
                    <a:pt x="1710693" y="1192609"/>
                    <a:pt x="1707740" y="1190133"/>
                    <a:pt x="1709264" y="1194610"/>
                  </a:cubicBezTo>
                  <a:cubicBezTo>
                    <a:pt x="1709931" y="1198039"/>
                    <a:pt x="1714694" y="1201563"/>
                    <a:pt x="1712693" y="1204992"/>
                  </a:cubicBezTo>
                  <a:cubicBezTo>
                    <a:pt x="1710408" y="1207183"/>
                    <a:pt x="1708217" y="1203563"/>
                    <a:pt x="1707169" y="1201658"/>
                  </a:cubicBezTo>
                  <a:cubicBezTo>
                    <a:pt x="1703835" y="1195848"/>
                    <a:pt x="1700883" y="1193466"/>
                    <a:pt x="1700692" y="1199848"/>
                  </a:cubicBezTo>
                  <a:cubicBezTo>
                    <a:pt x="1700787" y="1202134"/>
                    <a:pt x="1702787" y="1206135"/>
                    <a:pt x="1698882" y="1206325"/>
                  </a:cubicBezTo>
                  <a:cubicBezTo>
                    <a:pt x="1694882" y="1206516"/>
                    <a:pt x="1695167" y="1201467"/>
                    <a:pt x="1694310" y="1198800"/>
                  </a:cubicBezTo>
                  <a:cubicBezTo>
                    <a:pt x="1692977" y="1194991"/>
                    <a:pt x="1687357" y="1193847"/>
                    <a:pt x="1685833" y="1197943"/>
                  </a:cubicBezTo>
                  <a:cubicBezTo>
                    <a:pt x="1684214" y="1201658"/>
                    <a:pt x="1686785" y="1207087"/>
                    <a:pt x="1688881" y="1210231"/>
                  </a:cubicBezTo>
                  <a:close/>
                  <a:moveTo>
                    <a:pt x="1658877" y="1126029"/>
                  </a:moveTo>
                  <a:cubicBezTo>
                    <a:pt x="1654591" y="1162701"/>
                    <a:pt x="1715170" y="1143175"/>
                    <a:pt x="1692119" y="1118029"/>
                  </a:cubicBezTo>
                  <a:cubicBezTo>
                    <a:pt x="1689167" y="1116123"/>
                    <a:pt x="1688405" y="1120410"/>
                    <a:pt x="1688881" y="1122410"/>
                  </a:cubicBezTo>
                  <a:cubicBezTo>
                    <a:pt x="1690024" y="1127744"/>
                    <a:pt x="1686023" y="1130983"/>
                    <a:pt x="1681166" y="1125172"/>
                  </a:cubicBezTo>
                  <a:cubicBezTo>
                    <a:pt x="1679451" y="1123077"/>
                    <a:pt x="1678975" y="1124029"/>
                    <a:pt x="1679451" y="1126220"/>
                  </a:cubicBezTo>
                  <a:cubicBezTo>
                    <a:pt x="1679642" y="1129268"/>
                    <a:pt x="1683071" y="1132887"/>
                    <a:pt x="1681070" y="1135554"/>
                  </a:cubicBezTo>
                  <a:cubicBezTo>
                    <a:pt x="1676403" y="1138698"/>
                    <a:pt x="1674117" y="1118791"/>
                    <a:pt x="1671450" y="1129554"/>
                  </a:cubicBezTo>
                  <a:cubicBezTo>
                    <a:pt x="1671260" y="1131554"/>
                    <a:pt x="1672403" y="1135269"/>
                    <a:pt x="1669069" y="1134888"/>
                  </a:cubicBezTo>
                  <a:cubicBezTo>
                    <a:pt x="1665640" y="1134507"/>
                    <a:pt x="1666592" y="1130220"/>
                    <a:pt x="1666116" y="1127839"/>
                  </a:cubicBezTo>
                  <a:cubicBezTo>
                    <a:pt x="1665259" y="1124410"/>
                    <a:pt x="1660782" y="1122696"/>
                    <a:pt x="1658877" y="1126029"/>
                  </a:cubicBezTo>
                  <a:close/>
                  <a:moveTo>
                    <a:pt x="1666688" y="1006681"/>
                  </a:moveTo>
                  <a:cubicBezTo>
                    <a:pt x="1656401" y="1015730"/>
                    <a:pt x="1662306" y="1033827"/>
                    <a:pt x="1674308" y="1038399"/>
                  </a:cubicBezTo>
                  <a:cubicBezTo>
                    <a:pt x="1687929" y="1044591"/>
                    <a:pt x="1712408" y="1035923"/>
                    <a:pt x="1705359" y="1018016"/>
                  </a:cubicBezTo>
                  <a:cubicBezTo>
                    <a:pt x="1703454" y="1014492"/>
                    <a:pt x="1700216" y="1018302"/>
                    <a:pt x="1699454" y="1020397"/>
                  </a:cubicBezTo>
                  <a:cubicBezTo>
                    <a:pt x="1697644" y="1025731"/>
                    <a:pt x="1692500" y="1026969"/>
                    <a:pt x="1690405" y="1020492"/>
                  </a:cubicBezTo>
                  <a:cubicBezTo>
                    <a:pt x="1689929" y="1018111"/>
                    <a:pt x="1689167" y="1014396"/>
                    <a:pt x="1687547" y="1018778"/>
                  </a:cubicBezTo>
                  <a:cubicBezTo>
                    <a:pt x="1686023" y="1021826"/>
                    <a:pt x="1687547" y="1027541"/>
                    <a:pt x="1683833" y="1028874"/>
                  </a:cubicBezTo>
                  <a:cubicBezTo>
                    <a:pt x="1680975" y="1029160"/>
                    <a:pt x="1681070" y="1025922"/>
                    <a:pt x="1681356" y="1023731"/>
                  </a:cubicBezTo>
                  <a:cubicBezTo>
                    <a:pt x="1682213" y="1019635"/>
                    <a:pt x="1682309" y="1011444"/>
                    <a:pt x="1677356" y="1017444"/>
                  </a:cubicBezTo>
                  <a:cubicBezTo>
                    <a:pt x="1676022" y="1019349"/>
                    <a:pt x="1675165" y="1023636"/>
                    <a:pt x="1671926" y="1021350"/>
                  </a:cubicBezTo>
                  <a:cubicBezTo>
                    <a:pt x="1668593" y="1019064"/>
                    <a:pt x="1671926" y="1015254"/>
                    <a:pt x="1672974" y="1012587"/>
                  </a:cubicBezTo>
                  <a:cubicBezTo>
                    <a:pt x="1674212" y="1008777"/>
                    <a:pt x="1670498" y="1004395"/>
                    <a:pt x="1666688" y="1006681"/>
                  </a:cubicBezTo>
                  <a:close/>
                  <a:moveTo>
                    <a:pt x="1692215" y="974677"/>
                  </a:moveTo>
                  <a:cubicBezTo>
                    <a:pt x="1691453" y="976868"/>
                    <a:pt x="1689738" y="986583"/>
                    <a:pt x="1687071" y="980583"/>
                  </a:cubicBezTo>
                  <a:cubicBezTo>
                    <a:pt x="1687643" y="975915"/>
                    <a:pt x="1689262" y="968295"/>
                    <a:pt x="1684595" y="973248"/>
                  </a:cubicBezTo>
                  <a:cubicBezTo>
                    <a:pt x="1683452" y="974582"/>
                    <a:pt x="1682499" y="977916"/>
                    <a:pt x="1680213" y="976011"/>
                  </a:cubicBezTo>
                  <a:cubicBezTo>
                    <a:pt x="1677832" y="974106"/>
                    <a:pt x="1680594" y="971439"/>
                    <a:pt x="1681451" y="969343"/>
                  </a:cubicBezTo>
                  <a:cubicBezTo>
                    <a:pt x="1680213" y="952770"/>
                    <a:pt x="1662116" y="979154"/>
                    <a:pt x="1681166" y="989155"/>
                  </a:cubicBezTo>
                  <a:cubicBezTo>
                    <a:pt x="1710979" y="1001061"/>
                    <a:pt x="1709455" y="963533"/>
                    <a:pt x="1701168" y="976487"/>
                  </a:cubicBezTo>
                  <a:cubicBezTo>
                    <a:pt x="1699454" y="980964"/>
                    <a:pt x="1694786" y="981440"/>
                    <a:pt x="1694024" y="974772"/>
                  </a:cubicBezTo>
                  <a:cubicBezTo>
                    <a:pt x="1693739" y="972296"/>
                    <a:pt x="1692977" y="972867"/>
                    <a:pt x="1692215" y="974677"/>
                  </a:cubicBezTo>
                  <a:close/>
                  <a:moveTo>
                    <a:pt x="1732982" y="929814"/>
                  </a:moveTo>
                  <a:cubicBezTo>
                    <a:pt x="1732029" y="926290"/>
                    <a:pt x="1728600" y="929148"/>
                    <a:pt x="1727648" y="930767"/>
                  </a:cubicBezTo>
                  <a:cubicBezTo>
                    <a:pt x="1724885" y="935434"/>
                    <a:pt x="1719647" y="934958"/>
                    <a:pt x="1720028" y="927433"/>
                  </a:cubicBezTo>
                  <a:cubicBezTo>
                    <a:pt x="1720218" y="924671"/>
                    <a:pt x="1719170" y="925147"/>
                    <a:pt x="1718027" y="926957"/>
                  </a:cubicBezTo>
                  <a:cubicBezTo>
                    <a:pt x="1716122" y="929243"/>
                    <a:pt x="1716122" y="934291"/>
                    <a:pt x="1712789" y="934767"/>
                  </a:cubicBezTo>
                  <a:cubicBezTo>
                    <a:pt x="1710026" y="934386"/>
                    <a:pt x="1711360" y="930767"/>
                    <a:pt x="1712122" y="929243"/>
                  </a:cubicBezTo>
                  <a:cubicBezTo>
                    <a:pt x="1715265" y="921813"/>
                    <a:pt x="1712693" y="921528"/>
                    <a:pt x="1709836" y="923909"/>
                  </a:cubicBezTo>
                  <a:cubicBezTo>
                    <a:pt x="1708312" y="925242"/>
                    <a:pt x="1706693" y="928671"/>
                    <a:pt x="1704407" y="926100"/>
                  </a:cubicBezTo>
                  <a:cubicBezTo>
                    <a:pt x="1702121" y="923528"/>
                    <a:pt x="1705740" y="921051"/>
                    <a:pt x="1706979" y="918956"/>
                  </a:cubicBezTo>
                  <a:cubicBezTo>
                    <a:pt x="1708788" y="916003"/>
                    <a:pt x="1706502" y="911526"/>
                    <a:pt x="1702883" y="912765"/>
                  </a:cubicBezTo>
                  <a:cubicBezTo>
                    <a:pt x="1674593" y="936387"/>
                    <a:pt x="1733077" y="964009"/>
                    <a:pt x="1732982" y="929814"/>
                  </a:cubicBezTo>
                  <a:close/>
                  <a:moveTo>
                    <a:pt x="1731362" y="979059"/>
                  </a:moveTo>
                  <a:cubicBezTo>
                    <a:pt x="1727171" y="976487"/>
                    <a:pt x="1730505" y="972677"/>
                    <a:pt x="1731458" y="969534"/>
                  </a:cubicBezTo>
                  <a:cubicBezTo>
                    <a:pt x="1726409" y="945816"/>
                    <a:pt x="1702216" y="984012"/>
                    <a:pt x="1736411" y="997251"/>
                  </a:cubicBezTo>
                  <a:cubicBezTo>
                    <a:pt x="1788322" y="1011729"/>
                    <a:pt x="1771844" y="961914"/>
                    <a:pt x="1764033" y="979440"/>
                  </a:cubicBezTo>
                  <a:cubicBezTo>
                    <a:pt x="1762700" y="985155"/>
                    <a:pt x="1756508" y="986012"/>
                    <a:pt x="1753270" y="978868"/>
                  </a:cubicBezTo>
                  <a:cubicBezTo>
                    <a:pt x="1752413" y="976296"/>
                    <a:pt x="1750984" y="972010"/>
                    <a:pt x="1749650" y="976773"/>
                  </a:cubicBezTo>
                  <a:cubicBezTo>
                    <a:pt x="1748031" y="980011"/>
                    <a:pt x="1750698" y="986393"/>
                    <a:pt x="1746507" y="987536"/>
                  </a:cubicBezTo>
                  <a:cubicBezTo>
                    <a:pt x="1738697" y="987917"/>
                    <a:pt x="1747079" y="965724"/>
                    <a:pt x="1737268" y="974868"/>
                  </a:cubicBezTo>
                  <a:cubicBezTo>
                    <a:pt x="1736030" y="976963"/>
                    <a:pt x="1735554" y="981630"/>
                    <a:pt x="1731362" y="979059"/>
                  </a:cubicBezTo>
                  <a:close/>
                  <a:moveTo>
                    <a:pt x="1750222" y="884761"/>
                  </a:moveTo>
                  <a:cubicBezTo>
                    <a:pt x="1738697" y="884475"/>
                    <a:pt x="1732791" y="899049"/>
                    <a:pt x="1737649" y="908383"/>
                  </a:cubicBezTo>
                  <a:cubicBezTo>
                    <a:pt x="1742697" y="920289"/>
                    <a:pt x="1764033" y="928481"/>
                    <a:pt x="1769748" y="913146"/>
                  </a:cubicBezTo>
                  <a:cubicBezTo>
                    <a:pt x="1770415" y="909812"/>
                    <a:pt x="1766129" y="910574"/>
                    <a:pt x="1764414" y="911526"/>
                  </a:cubicBezTo>
                  <a:cubicBezTo>
                    <a:pt x="1759747" y="914098"/>
                    <a:pt x="1755270" y="911336"/>
                    <a:pt x="1758985" y="905240"/>
                  </a:cubicBezTo>
                  <a:cubicBezTo>
                    <a:pt x="1760318" y="903049"/>
                    <a:pt x="1759271" y="902954"/>
                    <a:pt x="1757366" y="903906"/>
                  </a:cubicBezTo>
                  <a:cubicBezTo>
                    <a:pt x="1754604" y="904954"/>
                    <a:pt x="1752317" y="909240"/>
                    <a:pt x="1749174" y="908002"/>
                  </a:cubicBezTo>
                  <a:cubicBezTo>
                    <a:pt x="1746793" y="906383"/>
                    <a:pt x="1749746" y="904002"/>
                    <a:pt x="1751079" y="902954"/>
                  </a:cubicBezTo>
                  <a:cubicBezTo>
                    <a:pt x="1757175" y="898191"/>
                    <a:pt x="1754889" y="896667"/>
                    <a:pt x="1751460" y="897334"/>
                  </a:cubicBezTo>
                  <a:cubicBezTo>
                    <a:pt x="1749555" y="897715"/>
                    <a:pt x="1746602" y="899811"/>
                    <a:pt x="1745745" y="896572"/>
                  </a:cubicBezTo>
                  <a:cubicBezTo>
                    <a:pt x="1744888" y="893238"/>
                    <a:pt x="1749079" y="892953"/>
                    <a:pt x="1751174" y="891810"/>
                  </a:cubicBezTo>
                  <a:cubicBezTo>
                    <a:pt x="1753937" y="890286"/>
                    <a:pt x="1753937" y="885618"/>
                    <a:pt x="1750222" y="884761"/>
                  </a:cubicBezTo>
                  <a:close/>
                  <a:moveTo>
                    <a:pt x="1789465" y="864854"/>
                  </a:moveTo>
                  <a:cubicBezTo>
                    <a:pt x="1784893" y="868569"/>
                    <a:pt x="1779749" y="866664"/>
                    <a:pt x="1781750" y="859996"/>
                  </a:cubicBezTo>
                  <a:cubicBezTo>
                    <a:pt x="1782702" y="857710"/>
                    <a:pt x="1784036" y="853995"/>
                    <a:pt x="1780321" y="856948"/>
                  </a:cubicBezTo>
                  <a:cubicBezTo>
                    <a:pt x="1777273" y="858663"/>
                    <a:pt x="1775368" y="864378"/>
                    <a:pt x="1771463" y="863425"/>
                  </a:cubicBezTo>
                  <a:cubicBezTo>
                    <a:pt x="1765748" y="860472"/>
                    <a:pt x="1785083" y="847423"/>
                    <a:pt x="1772415" y="850281"/>
                  </a:cubicBezTo>
                  <a:cubicBezTo>
                    <a:pt x="1770224" y="851043"/>
                    <a:pt x="1767081" y="854186"/>
                    <a:pt x="1765652" y="850471"/>
                  </a:cubicBezTo>
                  <a:cubicBezTo>
                    <a:pt x="1764129" y="846661"/>
                    <a:pt x="1769081" y="845518"/>
                    <a:pt x="1771272" y="843708"/>
                  </a:cubicBezTo>
                  <a:cubicBezTo>
                    <a:pt x="1774415" y="841232"/>
                    <a:pt x="1773654" y="835517"/>
                    <a:pt x="1769177" y="835326"/>
                  </a:cubicBezTo>
                  <a:cubicBezTo>
                    <a:pt x="1765081" y="835136"/>
                    <a:pt x="1760890" y="839327"/>
                    <a:pt x="1758604" y="842280"/>
                  </a:cubicBezTo>
                  <a:cubicBezTo>
                    <a:pt x="1744221" y="860472"/>
                    <a:pt x="1771844" y="888095"/>
                    <a:pt x="1790132" y="875712"/>
                  </a:cubicBezTo>
                  <a:cubicBezTo>
                    <a:pt x="1794799" y="872474"/>
                    <a:pt x="1800228" y="858663"/>
                    <a:pt x="1789465" y="864854"/>
                  </a:cubicBezTo>
                  <a:close/>
                  <a:moveTo>
                    <a:pt x="1799466" y="902859"/>
                  </a:moveTo>
                  <a:cubicBezTo>
                    <a:pt x="1797942" y="904383"/>
                    <a:pt x="1796799" y="908383"/>
                    <a:pt x="1793656" y="905526"/>
                  </a:cubicBezTo>
                  <a:cubicBezTo>
                    <a:pt x="1790513" y="902573"/>
                    <a:pt x="1794227" y="899715"/>
                    <a:pt x="1795180" y="897239"/>
                  </a:cubicBezTo>
                  <a:cubicBezTo>
                    <a:pt x="1793942" y="876093"/>
                    <a:pt x="1769367" y="905049"/>
                    <a:pt x="1794894" y="922194"/>
                  </a:cubicBezTo>
                  <a:cubicBezTo>
                    <a:pt x="1834709" y="944578"/>
                    <a:pt x="1831280" y="895429"/>
                    <a:pt x="1820993" y="910574"/>
                  </a:cubicBezTo>
                  <a:cubicBezTo>
                    <a:pt x="1817659" y="917146"/>
                    <a:pt x="1812420" y="914098"/>
                    <a:pt x="1811754" y="906669"/>
                  </a:cubicBezTo>
                  <a:cubicBezTo>
                    <a:pt x="1811372" y="903430"/>
                    <a:pt x="1810325" y="904002"/>
                    <a:pt x="1809372" y="906192"/>
                  </a:cubicBezTo>
                  <a:cubicBezTo>
                    <a:pt x="1807658" y="908859"/>
                    <a:pt x="1808801" y="914860"/>
                    <a:pt x="1804991" y="915336"/>
                  </a:cubicBezTo>
                  <a:cubicBezTo>
                    <a:pt x="1798609" y="914574"/>
                    <a:pt x="1808896" y="895715"/>
                    <a:pt x="1799466" y="902859"/>
                  </a:cubicBezTo>
                  <a:close/>
                  <a:moveTo>
                    <a:pt x="1840900" y="810657"/>
                  </a:moveTo>
                  <a:cubicBezTo>
                    <a:pt x="1835756" y="814276"/>
                    <a:pt x="1831946" y="810847"/>
                    <a:pt x="1834994" y="804656"/>
                  </a:cubicBezTo>
                  <a:cubicBezTo>
                    <a:pt x="1836233" y="802179"/>
                    <a:pt x="1835090" y="802179"/>
                    <a:pt x="1833280" y="803513"/>
                  </a:cubicBezTo>
                  <a:cubicBezTo>
                    <a:pt x="1830613" y="804846"/>
                    <a:pt x="1828803" y="809799"/>
                    <a:pt x="1825469" y="808942"/>
                  </a:cubicBezTo>
                  <a:cubicBezTo>
                    <a:pt x="1820802" y="805799"/>
                    <a:pt x="1837661" y="795512"/>
                    <a:pt x="1826708" y="797512"/>
                  </a:cubicBezTo>
                  <a:cubicBezTo>
                    <a:pt x="1824803" y="798179"/>
                    <a:pt x="1822040" y="800751"/>
                    <a:pt x="1820897" y="797512"/>
                  </a:cubicBezTo>
                  <a:cubicBezTo>
                    <a:pt x="1819754" y="794178"/>
                    <a:pt x="1823850" y="793226"/>
                    <a:pt x="1825850" y="791892"/>
                  </a:cubicBezTo>
                  <a:cubicBezTo>
                    <a:pt x="1828613" y="789797"/>
                    <a:pt x="1828041" y="784939"/>
                    <a:pt x="1824231" y="784653"/>
                  </a:cubicBezTo>
                  <a:cubicBezTo>
                    <a:pt x="1820707" y="784368"/>
                    <a:pt x="1817087" y="787797"/>
                    <a:pt x="1814992" y="790273"/>
                  </a:cubicBezTo>
                  <a:cubicBezTo>
                    <a:pt x="1802229" y="805227"/>
                    <a:pt x="1824803" y="830469"/>
                    <a:pt x="1840805" y="820086"/>
                  </a:cubicBezTo>
                  <a:cubicBezTo>
                    <a:pt x="1844996" y="817419"/>
                    <a:pt x="1850520" y="805513"/>
                    <a:pt x="1840900" y="810657"/>
                  </a:cubicBezTo>
                  <a:close/>
                  <a:moveTo>
                    <a:pt x="1854711" y="868759"/>
                  </a:moveTo>
                  <a:cubicBezTo>
                    <a:pt x="1854044" y="863616"/>
                    <a:pt x="1848901" y="866568"/>
                    <a:pt x="1847186" y="868664"/>
                  </a:cubicBezTo>
                  <a:cubicBezTo>
                    <a:pt x="1842900" y="873903"/>
                    <a:pt x="1836614" y="872569"/>
                    <a:pt x="1836995" y="864092"/>
                  </a:cubicBezTo>
                  <a:cubicBezTo>
                    <a:pt x="1837471" y="861234"/>
                    <a:pt x="1838042" y="856472"/>
                    <a:pt x="1834518" y="860663"/>
                  </a:cubicBezTo>
                  <a:cubicBezTo>
                    <a:pt x="1831470" y="863235"/>
                    <a:pt x="1830899" y="870569"/>
                    <a:pt x="1826327" y="870093"/>
                  </a:cubicBezTo>
                  <a:cubicBezTo>
                    <a:pt x="1820135" y="867521"/>
                    <a:pt x="1831375" y="855805"/>
                    <a:pt x="1828422" y="853614"/>
                  </a:cubicBezTo>
                  <a:cubicBezTo>
                    <a:pt x="1824612" y="849804"/>
                    <a:pt x="1819754" y="861615"/>
                    <a:pt x="1815944" y="855710"/>
                  </a:cubicBezTo>
                  <a:cubicBezTo>
                    <a:pt x="1813182" y="851519"/>
                    <a:pt x="1818421" y="849138"/>
                    <a:pt x="1820421" y="846471"/>
                  </a:cubicBezTo>
                  <a:cubicBezTo>
                    <a:pt x="1823374" y="842851"/>
                    <a:pt x="1820897" y="836279"/>
                    <a:pt x="1815563" y="836946"/>
                  </a:cubicBezTo>
                  <a:cubicBezTo>
                    <a:pt x="1810801" y="837517"/>
                    <a:pt x="1807181" y="843518"/>
                    <a:pt x="1805276" y="847328"/>
                  </a:cubicBezTo>
                  <a:cubicBezTo>
                    <a:pt x="1791275" y="876570"/>
                    <a:pt x="1852330" y="907812"/>
                    <a:pt x="1854711" y="868759"/>
                  </a:cubicBezTo>
                  <a:close/>
                  <a:moveTo>
                    <a:pt x="1880714" y="800370"/>
                  </a:moveTo>
                  <a:cubicBezTo>
                    <a:pt x="1875285" y="801417"/>
                    <a:pt x="1871856" y="797322"/>
                    <a:pt x="1877571" y="792559"/>
                  </a:cubicBezTo>
                  <a:cubicBezTo>
                    <a:pt x="1879667" y="790845"/>
                    <a:pt x="1878619" y="790368"/>
                    <a:pt x="1876428" y="790845"/>
                  </a:cubicBezTo>
                  <a:cubicBezTo>
                    <a:pt x="1873380" y="790940"/>
                    <a:pt x="1869761" y="794464"/>
                    <a:pt x="1867094" y="792273"/>
                  </a:cubicBezTo>
                  <a:cubicBezTo>
                    <a:pt x="1865474" y="789987"/>
                    <a:pt x="1868999" y="788463"/>
                    <a:pt x="1870523" y="787987"/>
                  </a:cubicBezTo>
                  <a:cubicBezTo>
                    <a:pt x="1878047" y="785320"/>
                    <a:pt x="1876333" y="783225"/>
                    <a:pt x="1872713" y="782748"/>
                  </a:cubicBezTo>
                  <a:cubicBezTo>
                    <a:pt x="1870713" y="782463"/>
                    <a:pt x="1867189" y="783606"/>
                    <a:pt x="1867379" y="780177"/>
                  </a:cubicBezTo>
                  <a:cubicBezTo>
                    <a:pt x="1867665" y="776748"/>
                    <a:pt x="1871856" y="777795"/>
                    <a:pt x="1874142" y="777319"/>
                  </a:cubicBezTo>
                  <a:cubicBezTo>
                    <a:pt x="1877476" y="776652"/>
                    <a:pt x="1878809" y="771985"/>
                    <a:pt x="1875476" y="770080"/>
                  </a:cubicBezTo>
                  <a:cubicBezTo>
                    <a:pt x="1872428" y="768366"/>
                    <a:pt x="1867760" y="769890"/>
                    <a:pt x="1864903" y="771128"/>
                  </a:cubicBezTo>
                  <a:cubicBezTo>
                    <a:pt x="1846901" y="779510"/>
                    <a:pt x="1858140" y="811419"/>
                    <a:pt x="1876809" y="808561"/>
                  </a:cubicBezTo>
                  <a:cubicBezTo>
                    <a:pt x="1882143" y="807990"/>
                    <a:pt x="1891478" y="799798"/>
                    <a:pt x="1880714" y="800370"/>
                  </a:cubicBezTo>
                  <a:close/>
                  <a:moveTo>
                    <a:pt x="1887287" y="847709"/>
                  </a:moveTo>
                  <a:cubicBezTo>
                    <a:pt x="1889287" y="841041"/>
                    <a:pt x="1880714" y="850566"/>
                    <a:pt x="1879095" y="851614"/>
                  </a:cubicBezTo>
                  <a:cubicBezTo>
                    <a:pt x="1878238" y="852281"/>
                    <a:pt x="1877571" y="852662"/>
                    <a:pt x="1876428" y="851900"/>
                  </a:cubicBezTo>
                  <a:cubicBezTo>
                    <a:pt x="1873571" y="849995"/>
                    <a:pt x="1876619" y="846852"/>
                    <a:pt x="1877952" y="845518"/>
                  </a:cubicBezTo>
                  <a:cubicBezTo>
                    <a:pt x="1884334" y="839041"/>
                    <a:pt x="1881572" y="837422"/>
                    <a:pt x="1877571" y="838470"/>
                  </a:cubicBezTo>
                  <a:cubicBezTo>
                    <a:pt x="1875380" y="839041"/>
                    <a:pt x="1872237" y="841899"/>
                    <a:pt x="1870808" y="837993"/>
                  </a:cubicBezTo>
                  <a:cubicBezTo>
                    <a:pt x="1869380" y="833993"/>
                    <a:pt x="1874237" y="833231"/>
                    <a:pt x="1876428" y="831707"/>
                  </a:cubicBezTo>
                  <a:cubicBezTo>
                    <a:pt x="1886144" y="813133"/>
                    <a:pt x="1848425" y="825992"/>
                    <a:pt x="1862998" y="852852"/>
                  </a:cubicBezTo>
                  <a:cubicBezTo>
                    <a:pt x="1889477" y="891238"/>
                    <a:pt x="1912337" y="847518"/>
                    <a:pt x="1894240" y="855519"/>
                  </a:cubicBezTo>
                  <a:cubicBezTo>
                    <a:pt x="1889287" y="858948"/>
                    <a:pt x="1883762" y="855710"/>
                    <a:pt x="1887287" y="847709"/>
                  </a:cubicBezTo>
                  <a:close/>
                  <a:moveTo>
                    <a:pt x="1915100" y="732933"/>
                  </a:moveTo>
                  <a:cubicBezTo>
                    <a:pt x="1901574" y="731218"/>
                    <a:pt x="1892716" y="747411"/>
                    <a:pt x="1896431" y="759317"/>
                  </a:cubicBezTo>
                  <a:cubicBezTo>
                    <a:pt x="1900145" y="775128"/>
                    <a:pt x="1923863" y="787987"/>
                    <a:pt x="1933197" y="769890"/>
                  </a:cubicBezTo>
                  <a:cubicBezTo>
                    <a:pt x="1934721" y="765984"/>
                    <a:pt x="1929387" y="766175"/>
                    <a:pt x="1927196" y="767127"/>
                  </a:cubicBezTo>
                  <a:cubicBezTo>
                    <a:pt x="1920338" y="770271"/>
                    <a:pt x="1917195" y="764175"/>
                    <a:pt x="1922053" y="758745"/>
                  </a:cubicBezTo>
                  <a:cubicBezTo>
                    <a:pt x="1925577" y="752649"/>
                    <a:pt x="1914719" y="760460"/>
                    <a:pt x="1912909" y="761031"/>
                  </a:cubicBezTo>
                  <a:cubicBezTo>
                    <a:pt x="1908146" y="762746"/>
                    <a:pt x="1908813" y="756840"/>
                    <a:pt x="1912433" y="755412"/>
                  </a:cubicBezTo>
                  <a:cubicBezTo>
                    <a:pt x="1919767" y="751125"/>
                    <a:pt x="1919958" y="747601"/>
                    <a:pt x="1914528" y="748173"/>
                  </a:cubicBezTo>
                  <a:cubicBezTo>
                    <a:pt x="1912242" y="748363"/>
                    <a:pt x="1908432" y="750554"/>
                    <a:pt x="1907956" y="746458"/>
                  </a:cubicBezTo>
                  <a:cubicBezTo>
                    <a:pt x="1907480" y="742362"/>
                    <a:pt x="1912528" y="742553"/>
                    <a:pt x="1915100" y="741410"/>
                  </a:cubicBezTo>
                  <a:cubicBezTo>
                    <a:pt x="1918719" y="740076"/>
                    <a:pt x="1919386" y="734361"/>
                    <a:pt x="1915100" y="732933"/>
                  </a:cubicBezTo>
                  <a:close/>
                  <a:moveTo>
                    <a:pt x="2078168" y="741696"/>
                  </a:moveTo>
                  <a:cubicBezTo>
                    <a:pt x="2148653" y="725598"/>
                    <a:pt x="2197611" y="671496"/>
                    <a:pt x="2277717" y="693213"/>
                  </a:cubicBezTo>
                  <a:cubicBezTo>
                    <a:pt x="2168941" y="630634"/>
                    <a:pt x="1970630" y="723979"/>
                    <a:pt x="1896812" y="580628"/>
                  </a:cubicBezTo>
                  <a:cubicBezTo>
                    <a:pt x="1921196" y="652827"/>
                    <a:pt x="1981394" y="764175"/>
                    <a:pt x="2078168" y="741696"/>
                  </a:cubicBezTo>
                  <a:close/>
                  <a:moveTo>
                    <a:pt x="2101218" y="572246"/>
                  </a:moveTo>
                  <a:cubicBezTo>
                    <a:pt x="2004158" y="587200"/>
                    <a:pt x="1965677" y="560911"/>
                    <a:pt x="1894049" y="506523"/>
                  </a:cubicBezTo>
                  <a:cubicBezTo>
                    <a:pt x="1930911" y="579675"/>
                    <a:pt x="2017874" y="618728"/>
                    <a:pt x="2101218" y="572246"/>
                  </a:cubicBezTo>
                  <a:close/>
                  <a:moveTo>
                    <a:pt x="2004063" y="469185"/>
                  </a:moveTo>
                  <a:cubicBezTo>
                    <a:pt x="2029590" y="525573"/>
                    <a:pt x="2117220" y="514429"/>
                    <a:pt x="2166941" y="503856"/>
                  </a:cubicBezTo>
                  <a:cubicBezTo>
                    <a:pt x="2121602" y="494998"/>
                    <a:pt x="2046735" y="482330"/>
                    <a:pt x="2004063" y="469185"/>
                  </a:cubicBezTo>
                  <a:close/>
                  <a:moveTo>
                    <a:pt x="2185134" y="508524"/>
                  </a:moveTo>
                  <a:cubicBezTo>
                    <a:pt x="2113791" y="544052"/>
                    <a:pt x="2002444" y="553196"/>
                    <a:pt x="1963582" y="468233"/>
                  </a:cubicBezTo>
                  <a:cubicBezTo>
                    <a:pt x="1928435" y="372888"/>
                    <a:pt x="1824422" y="382127"/>
                    <a:pt x="1771844" y="457946"/>
                  </a:cubicBezTo>
                  <a:cubicBezTo>
                    <a:pt x="1810896" y="417846"/>
                    <a:pt x="1855664" y="411750"/>
                    <a:pt x="1906622" y="437943"/>
                  </a:cubicBezTo>
                  <a:cubicBezTo>
                    <a:pt x="1906051" y="437658"/>
                    <a:pt x="1905575" y="437467"/>
                    <a:pt x="1905003" y="437181"/>
                  </a:cubicBezTo>
                  <a:cubicBezTo>
                    <a:pt x="1919005" y="443944"/>
                    <a:pt x="1932245" y="452421"/>
                    <a:pt x="1941960" y="464613"/>
                  </a:cubicBezTo>
                  <a:cubicBezTo>
                    <a:pt x="1941865" y="464518"/>
                    <a:pt x="1941865" y="464518"/>
                    <a:pt x="1941770" y="464423"/>
                  </a:cubicBezTo>
                  <a:cubicBezTo>
                    <a:pt x="1967678" y="523002"/>
                    <a:pt x="2029114" y="556911"/>
                    <a:pt x="2093122" y="553767"/>
                  </a:cubicBezTo>
                  <a:cubicBezTo>
                    <a:pt x="2092836" y="553767"/>
                    <a:pt x="2092550" y="553767"/>
                    <a:pt x="2092265" y="553767"/>
                  </a:cubicBezTo>
                  <a:cubicBezTo>
                    <a:pt x="2092646" y="553767"/>
                    <a:pt x="2093122" y="553767"/>
                    <a:pt x="2093503" y="553767"/>
                  </a:cubicBezTo>
                  <a:cubicBezTo>
                    <a:pt x="2093408" y="553767"/>
                    <a:pt x="2093217" y="553767"/>
                    <a:pt x="2093122" y="553767"/>
                  </a:cubicBezTo>
                  <a:cubicBezTo>
                    <a:pt x="2095598" y="553672"/>
                    <a:pt x="2098170" y="553577"/>
                    <a:pt x="2100647" y="553482"/>
                  </a:cubicBezTo>
                  <a:cubicBezTo>
                    <a:pt x="2099599" y="553577"/>
                    <a:pt x="2098551" y="553577"/>
                    <a:pt x="2097504" y="553672"/>
                  </a:cubicBezTo>
                  <a:cubicBezTo>
                    <a:pt x="2098742" y="553577"/>
                    <a:pt x="2100075" y="553577"/>
                    <a:pt x="2101314" y="553482"/>
                  </a:cubicBezTo>
                  <a:cubicBezTo>
                    <a:pt x="2101123" y="553482"/>
                    <a:pt x="2100837" y="553482"/>
                    <a:pt x="2100647" y="553482"/>
                  </a:cubicBezTo>
                  <a:cubicBezTo>
                    <a:pt x="2103885" y="553291"/>
                    <a:pt x="2107219" y="553005"/>
                    <a:pt x="2110458" y="552720"/>
                  </a:cubicBezTo>
                  <a:cubicBezTo>
                    <a:pt x="2109981" y="552815"/>
                    <a:pt x="2109505" y="552815"/>
                    <a:pt x="2109029" y="552815"/>
                  </a:cubicBezTo>
                  <a:cubicBezTo>
                    <a:pt x="2119316" y="551862"/>
                    <a:pt x="2129222" y="550243"/>
                    <a:pt x="2139223" y="548243"/>
                  </a:cubicBezTo>
                  <a:cubicBezTo>
                    <a:pt x="2139223" y="548243"/>
                    <a:pt x="2139223" y="548243"/>
                    <a:pt x="2139223" y="548243"/>
                  </a:cubicBezTo>
                  <a:cubicBezTo>
                    <a:pt x="2139699" y="548148"/>
                    <a:pt x="2140080" y="548052"/>
                    <a:pt x="2140556" y="547957"/>
                  </a:cubicBezTo>
                  <a:cubicBezTo>
                    <a:pt x="2140080" y="548052"/>
                    <a:pt x="2139699" y="548148"/>
                    <a:pt x="2139223" y="548243"/>
                  </a:cubicBezTo>
                  <a:cubicBezTo>
                    <a:pt x="2144367" y="547195"/>
                    <a:pt x="2149510" y="545957"/>
                    <a:pt x="2154558" y="544623"/>
                  </a:cubicBezTo>
                  <a:cubicBezTo>
                    <a:pt x="2154177" y="544719"/>
                    <a:pt x="2153796" y="544814"/>
                    <a:pt x="2153415" y="544909"/>
                  </a:cubicBezTo>
                  <a:cubicBezTo>
                    <a:pt x="2156368" y="544147"/>
                    <a:pt x="2159321" y="543290"/>
                    <a:pt x="2162178" y="542433"/>
                  </a:cubicBezTo>
                  <a:cubicBezTo>
                    <a:pt x="2161988" y="542528"/>
                    <a:pt x="2161797" y="542528"/>
                    <a:pt x="2161607" y="542623"/>
                  </a:cubicBezTo>
                  <a:cubicBezTo>
                    <a:pt x="2181419" y="536813"/>
                    <a:pt x="2199611" y="529764"/>
                    <a:pt x="2216471" y="521573"/>
                  </a:cubicBezTo>
                  <a:cubicBezTo>
                    <a:pt x="2205898" y="516715"/>
                    <a:pt x="2196278" y="512048"/>
                    <a:pt x="2185134" y="508524"/>
                  </a:cubicBezTo>
                  <a:close/>
                  <a:moveTo>
                    <a:pt x="2406494" y="617109"/>
                  </a:moveTo>
                  <a:cubicBezTo>
                    <a:pt x="2418877" y="577199"/>
                    <a:pt x="2435546" y="531669"/>
                    <a:pt x="2469645" y="510143"/>
                  </a:cubicBezTo>
                  <a:cubicBezTo>
                    <a:pt x="2416972" y="504523"/>
                    <a:pt x="2408495" y="583009"/>
                    <a:pt x="2406494" y="617109"/>
                  </a:cubicBezTo>
                  <a:close/>
                  <a:moveTo>
                    <a:pt x="2502887" y="512619"/>
                  </a:moveTo>
                  <a:cubicBezTo>
                    <a:pt x="2479266" y="528145"/>
                    <a:pt x="2462501" y="563388"/>
                    <a:pt x="2456120" y="587391"/>
                  </a:cubicBezTo>
                  <a:cubicBezTo>
                    <a:pt x="2478313" y="552815"/>
                    <a:pt x="2499935" y="523383"/>
                    <a:pt x="2533939" y="514239"/>
                  </a:cubicBezTo>
                  <a:cubicBezTo>
                    <a:pt x="2519556" y="510143"/>
                    <a:pt x="2510698" y="509667"/>
                    <a:pt x="2502887" y="512619"/>
                  </a:cubicBezTo>
                  <a:close/>
                  <a:moveTo>
                    <a:pt x="2503173" y="586819"/>
                  </a:moveTo>
                  <a:cubicBezTo>
                    <a:pt x="2522414" y="561387"/>
                    <a:pt x="2566324" y="526812"/>
                    <a:pt x="2590327" y="528907"/>
                  </a:cubicBezTo>
                  <a:cubicBezTo>
                    <a:pt x="2583755" y="524621"/>
                    <a:pt x="2563848" y="519287"/>
                    <a:pt x="2559561" y="521763"/>
                  </a:cubicBezTo>
                  <a:cubicBezTo>
                    <a:pt x="2535273" y="531288"/>
                    <a:pt x="2510888" y="567102"/>
                    <a:pt x="2503173" y="586819"/>
                  </a:cubicBezTo>
                  <a:close/>
                  <a:moveTo>
                    <a:pt x="2713104" y="501951"/>
                  </a:moveTo>
                  <a:cubicBezTo>
                    <a:pt x="2660145" y="529479"/>
                    <a:pt x="2587946" y="521763"/>
                    <a:pt x="2548322" y="475948"/>
                  </a:cubicBezTo>
                  <a:lnTo>
                    <a:pt x="2547560" y="476424"/>
                  </a:lnTo>
                  <a:cubicBezTo>
                    <a:pt x="2644619" y="593106"/>
                    <a:pt x="2768540" y="434324"/>
                    <a:pt x="2792352" y="547386"/>
                  </a:cubicBezTo>
                  <a:cubicBezTo>
                    <a:pt x="2792448" y="547386"/>
                    <a:pt x="2793114" y="547386"/>
                    <a:pt x="2793209" y="547386"/>
                  </a:cubicBezTo>
                  <a:cubicBezTo>
                    <a:pt x="2797305" y="497284"/>
                    <a:pt x="2751871" y="483473"/>
                    <a:pt x="2713104" y="501951"/>
                  </a:cubicBezTo>
                  <a:close/>
                  <a:moveTo>
                    <a:pt x="2617664" y="828087"/>
                  </a:moveTo>
                  <a:cubicBezTo>
                    <a:pt x="2617664" y="828087"/>
                    <a:pt x="2617568" y="828183"/>
                    <a:pt x="2617568" y="828183"/>
                  </a:cubicBezTo>
                  <a:cubicBezTo>
                    <a:pt x="2618235" y="827802"/>
                    <a:pt x="2618902" y="827421"/>
                    <a:pt x="2619474" y="826944"/>
                  </a:cubicBezTo>
                  <a:cubicBezTo>
                    <a:pt x="2619378" y="827040"/>
                    <a:pt x="2619188" y="827135"/>
                    <a:pt x="2619093" y="827230"/>
                  </a:cubicBezTo>
                  <a:cubicBezTo>
                    <a:pt x="2636809" y="815991"/>
                    <a:pt x="2637857" y="787511"/>
                    <a:pt x="2613759" y="785225"/>
                  </a:cubicBezTo>
                  <a:cubicBezTo>
                    <a:pt x="2613759" y="785225"/>
                    <a:pt x="2613759" y="785225"/>
                    <a:pt x="2613854" y="785225"/>
                  </a:cubicBezTo>
                  <a:cubicBezTo>
                    <a:pt x="2613759" y="785225"/>
                    <a:pt x="2613663" y="785225"/>
                    <a:pt x="2613568" y="785320"/>
                  </a:cubicBezTo>
                  <a:cubicBezTo>
                    <a:pt x="2613663" y="785320"/>
                    <a:pt x="2613663" y="785320"/>
                    <a:pt x="2613759" y="785320"/>
                  </a:cubicBezTo>
                  <a:cubicBezTo>
                    <a:pt x="2608234" y="788082"/>
                    <a:pt x="2616426" y="793797"/>
                    <a:pt x="2616616" y="797512"/>
                  </a:cubicBezTo>
                  <a:cubicBezTo>
                    <a:pt x="2617187" y="804942"/>
                    <a:pt x="2607662" y="801989"/>
                    <a:pt x="2603471" y="800274"/>
                  </a:cubicBezTo>
                  <a:cubicBezTo>
                    <a:pt x="2598423" y="802275"/>
                    <a:pt x="2615187" y="810180"/>
                    <a:pt x="2612139" y="813990"/>
                  </a:cubicBezTo>
                  <a:cubicBezTo>
                    <a:pt x="2606424" y="819324"/>
                    <a:pt x="2600043" y="804656"/>
                    <a:pt x="2594709" y="807894"/>
                  </a:cubicBezTo>
                  <a:cubicBezTo>
                    <a:pt x="2592708" y="811228"/>
                    <a:pt x="2597757" y="814848"/>
                    <a:pt x="2597280" y="818277"/>
                  </a:cubicBezTo>
                  <a:cubicBezTo>
                    <a:pt x="2593280" y="823992"/>
                    <a:pt x="2588517" y="817134"/>
                    <a:pt x="2586422" y="813419"/>
                  </a:cubicBezTo>
                  <a:cubicBezTo>
                    <a:pt x="2560514" y="802656"/>
                    <a:pt x="2584802" y="847042"/>
                    <a:pt x="2616807" y="828754"/>
                  </a:cubicBezTo>
                  <a:cubicBezTo>
                    <a:pt x="2616711" y="828754"/>
                    <a:pt x="2616616" y="828849"/>
                    <a:pt x="2616616" y="828849"/>
                  </a:cubicBezTo>
                  <a:cubicBezTo>
                    <a:pt x="2616902" y="828468"/>
                    <a:pt x="2617283" y="828278"/>
                    <a:pt x="2617664" y="828087"/>
                  </a:cubicBezTo>
                  <a:close/>
                  <a:moveTo>
                    <a:pt x="2579183" y="757126"/>
                  </a:moveTo>
                  <a:cubicBezTo>
                    <a:pt x="2578611" y="758364"/>
                    <a:pt x="2571849" y="759412"/>
                    <a:pt x="2574039" y="760746"/>
                  </a:cubicBezTo>
                  <a:cubicBezTo>
                    <a:pt x="2576611" y="762174"/>
                    <a:pt x="2589946" y="758936"/>
                    <a:pt x="2585088" y="764841"/>
                  </a:cubicBezTo>
                  <a:cubicBezTo>
                    <a:pt x="2581754" y="766556"/>
                    <a:pt x="2574611" y="764937"/>
                    <a:pt x="2573182" y="767699"/>
                  </a:cubicBezTo>
                  <a:cubicBezTo>
                    <a:pt x="2573468" y="771318"/>
                    <a:pt x="2585945" y="770747"/>
                    <a:pt x="2578040" y="775795"/>
                  </a:cubicBezTo>
                  <a:cubicBezTo>
                    <a:pt x="2574134" y="776271"/>
                    <a:pt x="2568801" y="772747"/>
                    <a:pt x="2566419" y="777700"/>
                  </a:cubicBezTo>
                  <a:cubicBezTo>
                    <a:pt x="2565657" y="788178"/>
                    <a:pt x="2585279" y="783701"/>
                    <a:pt x="2589565" y="778653"/>
                  </a:cubicBezTo>
                  <a:cubicBezTo>
                    <a:pt x="2589184" y="779034"/>
                    <a:pt x="2588708" y="779319"/>
                    <a:pt x="2588327" y="779700"/>
                  </a:cubicBezTo>
                  <a:cubicBezTo>
                    <a:pt x="2608615" y="766746"/>
                    <a:pt x="2591184" y="730075"/>
                    <a:pt x="2570896" y="748077"/>
                  </a:cubicBezTo>
                  <a:cubicBezTo>
                    <a:pt x="2573087" y="751697"/>
                    <a:pt x="2586136" y="750649"/>
                    <a:pt x="2579183" y="757126"/>
                  </a:cubicBezTo>
                  <a:close/>
                  <a:moveTo>
                    <a:pt x="2571277" y="825706"/>
                  </a:moveTo>
                  <a:cubicBezTo>
                    <a:pt x="2562990" y="823420"/>
                    <a:pt x="2569848" y="842851"/>
                    <a:pt x="2559657" y="839613"/>
                  </a:cubicBezTo>
                  <a:cubicBezTo>
                    <a:pt x="2556418" y="839041"/>
                    <a:pt x="2555370" y="833517"/>
                    <a:pt x="2552418" y="832469"/>
                  </a:cubicBezTo>
                  <a:cubicBezTo>
                    <a:pt x="2549751" y="835612"/>
                    <a:pt x="2557370" y="853995"/>
                    <a:pt x="2547941" y="847995"/>
                  </a:cubicBezTo>
                  <a:cubicBezTo>
                    <a:pt x="2545369" y="844089"/>
                    <a:pt x="2546226" y="833612"/>
                    <a:pt x="2541654" y="834850"/>
                  </a:cubicBezTo>
                  <a:cubicBezTo>
                    <a:pt x="2538035" y="837136"/>
                    <a:pt x="2539844" y="849614"/>
                    <a:pt x="2532606" y="844185"/>
                  </a:cubicBezTo>
                  <a:cubicBezTo>
                    <a:pt x="2529653" y="840375"/>
                    <a:pt x="2534415" y="834564"/>
                    <a:pt x="2530415" y="831135"/>
                  </a:cubicBezTo>
                  <a:cubicBezTo>
                    <a:pt x="2527557" y="828087"/>
                    <a:pt x="2522509" y="829421"/>
                    <a:pt x="2521176" y="833326"/>
                  </a:cubicBezTo>
                  <a:cubicBezTo>
                    <a:pt x="2511079" y="881618"/>
                    <a:pt x="2600233" y="865711"/>
                    <a:pt x="2571277" y="825706"/>
                  </a:cubicBezTo>
                  <a:close/>
                  <a:moveTo>
                    <a:pt x="2554513" y="798369"/>
                  </a:moveTo>
                  <a:cubicBezTo>
                    <a:pt x="2549941" y="803037"/>
                    <a:pt x="2548036" y="795321"/>
                    <a:pt x="2545369" y="793226"/>
                  </a:cubicBezTo>
                  <a:cubicBezTo>
                    <a:pt x="2545369" y="793226"/>
                    <a:pt x="2545369" y="793226"/>
                    <a:pt x="2545369" y="793226"/>
                  </a:cubicBezTo>
                  <a:cubicBezTo>
                    <a:pt x="2545369" y="793226"/>
                    <a:pt x="2545274" y="793226"/>
                    <a:pt x="2545274" y="793226"/>
                  </a:cubicBezTo>
                  <a:cubicBezTo>
                    <a:pt x="2545274" y="793226"/>
                    <a:pt x="2545274" y="793226"/>
                    <a:pt x="2545369" y="793226"/>
                  </a:cubicBezTo>
                  <a:cubicBezTo>
                    <a:pt x="2545274" y="793321"/>
                    <a:pt x="2545178" y="793416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5083" y="793607"/>
                    <a:pt x="2545083" y="793607"/>
                    <a:pt x="2545083" y="793607"/>
                  </a:cubicBezTo>
                  <a:cubicBezTo>
                    <a:pt x="2543274" y="797226"/>
                    <a:pt x="2547084" y="803799"/>
                    <a:pt x="2543464" y="806275"/>
                  </a:cubicBezTo>
                  <a:cubicBezTo>
                    <a:pt x="2537844" y="807894"/>
                    <a:pt x="2541083" y="786463"/>
                    <a:pt x="2535082" y="797036"/>
                  </a:cubicBezTo>
                  <a:cubicBezTo>
                    <a:pt x="2534606" y="804751"/>
                    <a:pt x="2527081" y="803322"/>
                    <a:pt x="2529272" y="796083"/>
                  </a:cubicBezTo>
                  <a:cubicBezTo>
                    <a:pt x="2530701" y="792654"/>
                    <a:pt x="2528319" y="788178"/>
                    <a:pt x="2524414" y="789035"/>
                  </a:cubicBezTo>
                  <a:cubicBezTo>
                    <a:pt x="2508221" y="804846"/>
                    <a:pt x="2539178" y="830850"/>
                    <a:pt x="2559942" y="809895"/>
                  </a:cubicBezTo>
                  <a:cubicBezTo>
                    <a:pt x="2565371" y="806370"/>
                    <a:pt x="2565467" y="788463"/>
                    <a:pt x="2558228" y="789130"/>
                  </a:cubicBezTo>
                  <a:cubicBezTo>
                    <a:pt x="2555275" y="791321"/>
                    <a:pt x="2556704" y="795702"/>
                    <a:pt x="2554513" y="798369"/>
                  </a:cubicBezTo>
                  <a:close/>
                  <a:moveTo>
                    <a:pt x="2541273" y="751697"/>
                  </a:moveTo>
                  <a:cubicBezTo>
                    <a:pt x="2519175" y="756936"/>
                    <a:pt x="2530796" y="787035"/>
                    <a:pt x="2550322" y="776081"/>
                  </a:cubicBezTo>
                  <a:cubicBezTo>
                    <a:pt x="2564228" y="768937"/>
                    <a:pt x="2556513" y="747792"/>
                    <a:pt x="2541273" y="751697"/>
                  </a:cubicBezTo>
                  <a:close/>
                  <a:moveTo>
                    <a:pt x="2517461" y="779796"/>
                  </a:moveTo>
                  <a:cubicBezTo>
                    <a:pt x="2517651" y="779605"/>
                    <a:pt x="2517842" y="779415"/>
                    <a:pt x="2517937" y="779319"/>
                  </a:cubicBezTo>
                  <a:cubicBezTo>
                    <a:pt x="2517937" y="779415"/>
                    <a:pt x="2517746" y="779605"/>
                    <a:pt x="2517461" y="779796"/>
                  </a:cubicBezTo>
                  <a:cubicBezTo>
                    <a:pt x="2517746" y="779605"/>
                    <a:pt x="2517937" y="779415"/>
                    <a:pt x="2518032" y="779224"/>
                  </a:cubicBezTo>
                  <a:cubicBezTo>
                    <a:pt x="2518032" y="779224"/>
                    <a:pt x="2518032" y="779224"/>
                    <a:pt x="2518032" y="779224"/>
                  </a:cubicBezTo>
                  <a:cubicBezTo>
                    <a:pt x="2518032" y="779224"/>
                    <a:pt x="2518032" y="779224"/>
                    <a:pt x="2518032" y="779129"/>
                  </a:cubicBezTo>
                  <a:cubicBezTo>
                    <a:pt x="2518032" y="779129"/>
                    <a:pt x="2518032" y="779129"/>
                    <a:pt x="2518032" y="779129"/>
                  </a:cubicBezTo>
                  <a:cubicBezTo>
                    <a:pt x="2518127" y="779034"/>
                    <a:pt x="2518127" y="778938"/>
                    <a:pt x="2518127" y="778843"/>
                  </a:cubicBezTo>
                  <a:cubicBezTo>
                    <a:pt x="2518127" y="778843"/>
                    <a:pt x="2518127" y="778938"/>
                    <a:pt x="2518127" y="778938"/>
                  </a:cubicBezTo>
                  <a:cubicBezTo>
                    <a:pt x="2518127" y="778843"/>
                    <a:pt x="2518223" y="778748"/>
                    <a:pt x="2518223" y="778748"/>
                  </a:cubicBezTo>
                  <a:cubicBezTo>
                    <a:pt x="2518223" y="778748"/>
                    <a:pt x="2518223" y="778843"/>
                    <a:pt x="2518127" y="778843"/>
                  </a:cubicBezTo>
                  <a:cubicBezTo>
                    <a:pt x="2518223" y="778653"/>
                    <a:pt x="2518223" y="778462"/>
                    <a:pt x="2518223" y="778367"/>
                  </a:cubicBezTo>
                  <a:cubicBezTo>
                    <a:pt x="2518223" y="778462"/>
                    <a:pt x="2518223" y="778557"/>
                    <a:pt x="2518223" y="778748"/>
                  </a:cubicBezTo>
                  <a:cubicBezTo>
                    <a:pt x="2518223" y="778557"/>
                    <a:pt x="2518318" y="778462"/>
                    <a:pt x="2518223" y="778272"/>
                  </a:cubicBezTo>
                  <a:cubicBezTo>
                    <a:pt x="2518223" y="778272"/>
                    <a:pt x="2518223" y="778367"/>
                    <a:pt x="2518223" y="778367"/>
                  </a:cubicBezTo>
                  <a:cubicBezTo>
                    <a:pt x="2517175" y="774271"/>
                    <a:pt x="2504507" y="774081"/>
                    <a:pt x="2510984" y="768461"/>
                  </a:cubicBezTo>
                  <a:cubicBezTo>
                    <a:pt x="2511651" y="767127"/>
                    <a:pt x="2519080" y="766746"/>
                    <a:pt x="2517080" y="765127"/>
                  </a:cubicBezTo>
                  <a:cubicBezTo>
                    <a:pt x="2514699" y="763127"/>
                    <a:pt x="2502221" y="765318"/>
                    <a:pt x="2506317" y="759888"/>
                  </a:cubicBezTo>
                  <a:cubicBezTo>
                    <a:pt x="2509555" y="758269"/>
                    <a:pt x="2516699" y="760460"/>
                    <a:pt x="2518413" y="758745"/>
                  </a:cubicBezTo>
                  <a:cubicBezTo>
                    <a:pt x="2518413" y="758745"/>
                    <a:pt x="2518318" y="758745"/>
                    <a:pt x="2518318" y="758841"/>
                  </a:cubicBezTo>
                  <a:cubicBezTo>
                    <a:pt x="2518413" y="758841"/>
                    <a:pt x="2518413" y="758745"/>
                    <a:pt x="2518509" y="758745"/>
                  </a:cubicBezTo>
                  <a:cubicBezTo>
                    <a:pt x="2518509" y="758745"/>
                    <a:pt x="2518509" y="758745"/>
                    <a:pt x="2518413" y="758745"/>
                  </a:cubicBezTo>
                  <a:cubicBezTo>
                    <a:pt x="2520509" y="755602"/>
                    <a:pt x="2513460" y="755126"/>
                    <a:pt x="2512508" y="752840"/>
                  </a:cubicBezTo>
                  <a:cubicBezTo>
                    <a:pt x="2512412" y="747792"/>
                    <a:pt x="2518604" y="749982"/>
                    <a:pt x="2521366" y="751221"/>
                  </a:cubicBezTo>
                  <a:cubicBezTo>
                    <a:pt x="2538797" y="748268"/>
                    <a:pt x="2516032" y="734933"/>
                    <a:pt x="2503745" y="745601"/>
                  </a:cubicBezTo>
                  <a:cubicBezTo>
                    <a:pt x="2485552" y="756840"/>
                    <a:pt x="2494791" y="790273"/>
                    <a:pt x="2517461" y="779796"/>
                  </a:cubicBezTo>
                  <a:cubicBezTo>
                    <a:pt x="2517556" y="779700"/>
                    <a:pt x="2517556" y="779796"/>
                    <a:pt x="2517461" y="779796"/>
                  </a:cubicBezTo>
                  <a:close/>
                  <a:moveTo>
                    <a:pt x="2551560" y="848852"/>
                  </a:moveTo>
                  <a:cubicBezTo>
                    <a:pt x="2551751" y="848757"/>
                    <a:pt x="2551941" y="848661"/>
                    <a:pt x="2552132" y="848471"/>
                  </a:cubicBezTo>
                  <a:cubicBezTo>
                    <a:pt x="2551941" y="848661"/>
                    <a:pt x="2551751" y="848757"/>
                    <a:pt x="2551560" y="848852"/>
                  </a:cubicBezTo>
                  <a:close/>
                  <a:moveTo>
                    <a:pt x="2520794" y="817419"/>
                  </a:moveTo>
                  <a:cubicBezTo>
                    <a:pt x="2518318" y="809514"/>
                    <a:pt x="2510317" y="823515"/>
                    <a:pt x="2505840" y="821325"/>
                  </a:cubicBezTo>
                  <a:cubicBezTo>
                    <a:pt x="2500506" y="819801"/>
                    <a:pt x="2504411" y="813514"/>
                    <a:pt x="2504031" y="809990"/>
                  </a:cubicBezTo>
                  <a:cubicBezTo>
                    <a:pt x="2498601" y="810847"/>
                    <a:pt x="2497268" y="820944"/>
                    <a:pt x="2491458" y="820848"/>
                  </a:cubicBezTo>
                  <a:cubicBezTo>
                    <a:pt x="2485647" y="817038"/>
                    <a:pt x="2498411" y="809704"/>
                    <a:pt x="2495839" y="805227"/>
                  </a:cubicBezTo>
                  <a:cubicBezTo>
                    <a:pt x="2492505" y="802656"/>
                    <a:pt x="2486314" y="812943"/>
                    <a:pt x="2483266" y="807894"/>
                  </a:cubicBezTo>
                  <a:cubicBezTo>
                    <a:pt x="2482123" y="806085"/>
                    <a:pt x="2483171" y="804084"/>
                    <a:pt x="2484600" y="802941"/>
                  </a:cubicBezTo>
                  <a:cubicBezTo>
                    <a:pt x="2501173" y="790368"/>
                    <a:pt x="2479456" y="783320"/>
                    <a:pt x="2471645" y="805323"/>
                  </a:cubicBezTo>
                  <a:cubicBezTo>
                    <a:pt x="2462025" y="835898"/>
                    <a:pt x="2516223" y="849709"/>
                    <a:pt x="2520794" y="817419"/>
                  </a:cubicBezTo>
                  <a:close/>
                  <a:moveTo>
                    <a:pt x="2481742" y="779510"/>
                  </a:moveTo>
                  <a:cubicBezTo>
                    <a:pt x="2492315" y="772080"/>
                    <a:pt x="2459453" y="771795"/>
                    <a:pt x="2474312" y="761508"/>
                  </a:cubicBezTo>
                  <a:cubicBezTo>
                    <a:pt x="2476122" y="759793"/>
                    <a:pt x="2482599" y="760079"/>
                    <a:pt x="2482790" y="757793"/>
                  </a:cubicBezTo>
                  <a:cubicBezTo>
                    <a:pt x="2478123" y="753792"/>
                    <a:pt x="2467835" y="757983"/>
                    <a:pt x="2464883" y="752268"/>
                  </a:cubicBezTo>
                  <a:cubicBezTo>
                    <a:pt x="2465931" y="744934"/>
                    <a:pt x="2480790" y="751125"/>
                    <a:pt x="2483647" y="748173"/>
                  </a:cubicBezTo>
                  <a:cubicBezTo>
                    <a:pt x="2489171" y="742553"/>
                    <a:pt x="2468788" y="741791"/>
                    <a:pt x="2476979" y="735219"/>
                  </a:cubicBezTo>
                  <a:cubicBezTo>
                    <a:pt x="2476979" y="735219"/>
                    <a:pt x="2476979" y="735219"/>
                    <a:pt x="2476979" y="735314"/>
                  </a:cubicBezTo>
                  <a:cubicBezTo>
                    <a:pt x="2476979" y="735314"/>
                    <a:pt x="2477075" y="735219"/>
                    <a:pt x="2477075" y="735219"/>
                  </a:cubicBezTo>
                  <a:cubicBezTo>
                    <a:pt x="2477075" y="735219"/>
                    <a:pt x="2476979" y="735219"/>
                    <a:pt x="2476979" y="735314"/>
                  </a:cubicBezTo>
                  <a:cubicBezTo>
                    <a:pt x="2479361" y="733218"/>
                    <a:pt x="2482694" y="734647"/>
                    <a:pt x="2485171" y="735695"/>
                  </a:cubicBezTo>
                  <a:cubicBezTo>
                    <a:pt x="2501649" y="741029"/>
                    <a:pt x="2502507" y="721693"/>
                    <a:pt x="2480409" y="722455"/>
                  </a:cubicBezTo>
                  <a:cubicBezTo>
                    <a:pt x="2439070" y="721598"/>
                    <a:pt x="2435260" y="794369"/>
                    <a:pt x="2481742" y="779510"/>
                  </a:cubicBezTo>
                  <a:close/>
                  <a:moveTo>
                    <a:pt x="2495553" y="713216"/>
                  </a:moveTo>
                  <a:cubicBezTo>
                    <a:pt x="2497934" y="716740"/>
                    <a:pt x="2505174" y="725217"/>
                    <a:pt x="2510698" y="721122"/>
                  </a:cubicBezTo>
                  <a:cubicBezTo>
                    <a:pt x="2510603" y="721122"/>
                    <a:pt x="2510603" y="721217"/>
                    <a:pt x="2510508" y="721312"/>
                  </a:cubicBezTo>
                  <a:cubicBezTo>
                    <a:pt x="2510603" y="721217"/>
                    <a:pt x="2510698" y="721122"/>
                    <a:pt x="2510793" y="721122"/>
                  </a:cubicBezTo>
                  <a:cubicBezTo>
                    <a:pt x="2510793" y="721122"/>
                    <a:pt x="2510698" y="721217"/>
                    <a:pt x="2510698" y="721217"/>
                  </a:cubicBezTo>
                  <a:cubicBezTo>
                    <a:pt x="2511079" y="720931"/>
                    <a:pt x="2511365" y="720550"/>
                    <a:pt x="2511651" y="720169"/>
                  </a:cubicBezTo>
                  <a:cubicBezTo>
                    <a:pt x="2511651" y="720169"/>
                    <a:pt x="2511555" y="720264"/>
                    <a:pt x="2511555" y="720264"/>
                  </a:cubicBezTo>
                  <a:cubicBezTo>
                    <a:pt x="2511651" y="720169"/>
                    <a:pt x="2511746" y="720074"/>
                    <a:pt x="2511746" y="719883"/>
                  </a:cubicBezTo>
                  <a:cubicBezTo>
                    <a:pt x="2511746" y="719979"/>
                    <a:pt x="2511651" y="719979"/>
                    <a:pt x="2511555" y="720074"/>
                  </a:cubicBezTo>
                  <a:cubicBezTo>
                    <a:pt x="2511651" y="719883"/>
                    <a:pt x="2511841" y="719693"/>
                    <a:pt x="2511936" y="719502"/>
                  </a:cubicBezTo>
                  <a:cubicBezTo>
                    <a:pt x="2511841" y="719598"/>
                    <a:pt x="2511841" y="719693"/>
                    <a:pt x="2511746" y="719883"/>
                  </a:cubicBezTo>
                  <a:cubicBezTo>
                    <a:pt x="2511841" y="719693"/>
                    <a:pt x="2511936" y="719502"/>
                    <a:pt x="2512032" y="719407"/>
                  </a:cubicBezTo>
                  <a:cubicBezTo>
                    <a:pt x="2512032" y="719502"/>
                    <a:pt x="2511936" y="719502"/>
                    <a:pt x="2511936" y="719598"/>
                  </a:cubicBezTo>
                  <a:cubicBezTo>
                    <a:pt x="2515937" y="712263"/>
                    <a:pt x="2503840" y="711216"/>
                    <a:pt x="2504411" y="705120"/>
                  </a:cubicBezTo>
                  <a:cubicBezTo>
                    <a:pt x="2505554" y="699976"/>
                    <a:pt x="2510222" y="703215"/>
                    <a:pt x="2512889" y="704929"/>
                  </a:cubicBezTo>
                  <a:cubicBezTo>
                    <a:pt x="2526891" y="709215"/>
                    <a:pt x="2507936" y="693785"/>
                    <a:pt x="2511746" y="689689"/>
                  </a:cubicBezTo>
                  <a:cubicBezTo>
                    <a:pt x="2515651" y="684450"/>
                    <a:pt x="2524604" y="704167"/>
                    <a:pt x="2525843" y="697976"/>
                  </a:cubicBezTo>
                  <a:cubicBezTo>
                    <a:pt x="2523652" y="693023"/>
                    <a:pt x="2523747" y="684165"/>
                    <a:pt x="2530891" y="686832"/>
                  </a:cubicBezTo>
                  <a:cubicBezTo>
                    <a:pt x="2534225" y="687975"/>
                    <a:pt x="2537654" y="693118"/>
                    <a:pt x="2541464" y="691404"/>
                  </a:cubicBezTo>
                  <a:cubicBezTo>
                    <a:pt x="2545083" y="686260"/>
                    <a:pt x="2538035" y="678164"/>
                    <a:pt x="2533844" y="674354"/>
                  </a:cubicBezTo>
                  <a:cubicBezTo>
                    <a:pt x="2511746" y="661209"/>
                    <a:pt x="2480980" y="691118"/>
                    <a:pt x="2495553" y="713216"/>
                  </a:cubicBezTo>
                  <a:close/>
                  <a:moveTo>
                    <a:pt x="2527748" y="726075"/>
                  </a:moveTo>
                  <a:cubicBezTo>
                    <a:pt x="2527271" y="738933"/>
                    <a:pt x="2532129" y="748363"/>
                    <a:pt x="2536796" y="730551"/>
                  </a:cubicBezTo>
                  <a:cubicBezTo>
                    <a:pt x="2541368" y="725884"/>
                    <a:pt x="2543845" y="734552"/>
                    <a:pt x="2545274" y="737695"/>
                  </a:cubicBezTo>
                  <a:cubicBezTo>
                    <a:pt x="2549084" y="736362"/>
                    <a:pt x="2544417" y="725122"/>
                    <a:pt x="2548608" y="723312"/>
                  </a:cubicBezTo>
                  <a:cubicBezTo>
                    <a:pt x="2554323" y="723598"/>
                    <a:pt x="2550227" y="735981"/>
                    <a:pt x="2553275" y="737886"/>
                  </a:cubicBezTo>
                  <a:cubicBezTo>
                    <a:pt x="2556894" y="739219"/>
                    <a:pt x="2556513" y="730932"/>
                    <a:pt x="2558990" y="729885"/>
                  </a:cubicBezTo>
                  <a:cubicBezTo>
                    <a:pt x="2568229" y="730266"/>
                    <a:pt x="2555751" y="745506"/>
                    <a:pt x="2566419" y="746268"/>
                  </a:cubicBezTo>
                  <a:cubicBezTo>
                    <a:pt x="2566419" y="746268"/>
                    <a:pt x="2566324" y="746268"/>
                    <a:pt x="2566324" y="746268"/>
                  </a:cubicBezTo>
                  <a:cubicBezTo>
                    <a:pt x="2566419" y="746268"/>
                    <a:pt x="2566610" y="746268"/>
                    <a:pt x="2566705" y="746268"/>
                  </a:cubicBezTo>
                  <a:cubicBezTo>
                    <a:pt x="2566610" y="746268"/>
                    <a:pt x="2566515" y="746268"/>
                    <a:pt x="2566419" y="746268"/>
                  </a:cubicBezTo>
                  <a:cubicBezTo>
                    <a:pt x="2566705" y="746268"/>
                    <a:pt x="2566991" y="746172"/>
                    <a:pt x="2567276" y="746077"/>
                  </a:cubicBezTo>
                  <a:cubicBezTo>
                    <a:pt x="2567276" y="746077"/>
                    <a:pt x="2567276" y="746077"/>
                    <a:pt x="2567181" y="746077"/>
                  </a:cubicBezTo>
                  <a:cubicBezTo>
                    <a:pt x="2567181" y="746077"/>
                    <a:pt x="2567181" y="746077"/>
                    <a:pt x="2567276" y="746077"/>
                  </a:cubicBezTo>
                  <a:cubicBezTo>
                    <a:pt x="2567276" y="746077"/>
                    <a:pt x="2567276" y="746077"/>
                    <a:pt x="2567276" y="746077"/>
                  </a:cubicBezTo>
                  <a:cubicBezTo>
                    <a:pt x="2587279" y="719883"/>
                    <a:pt x="2536130" y="691689"/>
                    <a:pt x="2527748" y="726075"/>
                  </a:cubicBezTo>
                  <a:close/>
                  <a:moveTo>
                    <a:pt x="2570039" y="679497"/>
                  </a:moveTo>
                  <a:cubicBezTo>
                    <a:pt x="2571277" y="677592"/>
                    <a:pt x="2573468" y="676068"/>
                    <a:pt x="2575849" y="676735"/>
                  </a:cubicBezTo>
                  <a:cubicBezTo>
                    <a:pt x="2582135" y="678164"/>
                    <a:pt x="2575563" y="683974"/>
                    <a:pt x="2575087" y="687594"/>
                  </a:cubicBezTo>
                  <a:cubicBezTo>
                    <a:pt x="2575563" y="699786"/>
                    <a:pt x="2589184" y="676068"/>
                    <a:pt x="2594232" y="682450"/>
                  </a:cubicBezTo>
                  <a:cubicBezTo>
                    <a:pt x="2595661" y="687879"/>
                    <a:pt x="2587374" y="690832"/>
                    <a:pt x="2584898" y="695214"/>
                  </a:cubicBezTo>
                  <a:cubicBezTo>
                    <a:pt x="2582421" y="697976"/>
                    <a:pt x="2583088" y="699786"/>
                    <a:pt x="2586993" y="697595"/>
                  </a:cubicBezTo>
                  <a:cubicBezTo>
                    <a:pt x="2591089" y="695118"/>
                    <a:pt x="2600233" y="694166"/>
                    <a:pt x="2598423" y="701405"/>
                  </a:cubicBezTo>
                  <a:cubicBezTo>
                    <a:pt x="2596137" y="706263"/>
                    <a:pt x="2587279" y="718455"/>
                    <a:pt x="2599852" y="713883"/>
                  </a:cubicBezTo>
                  <a:cubicBezTo>
                    <a:pt x="2649668" y="685403"/>
                    <a:pt x="2572420" y="631777"/>
                    <a:pt x="2554799" y="682736"/>
                  </a:cubicBezTo>
                  <a:cubicBezTo>
                    <a:pt x="2556894" y="692451"/>
                    <a:pt x="2568038" y="685974"/>
                    <a:pt x="2570039" y="679497"/>
                  </a:cubicBezTo>
                  <a:close/>
                  <a:moveTo>
                    <a:pt x="2608425" y="724836"/>
                  </a:moveTo>
                  <a:cubicBezTo>
                    <a:pt x="2600995" y="735219"/>
                    <a:pt x="2634142" y="723693"/>
                    <a:pt x="2622331" y="738933"/>
                  </a:cubicBezTo>
                  <a:cubicBezTo>
                    <a:pt x="2603852" y="752935"/>
                    <a:pt x="2632809" y="738076"/>
                    <a:pt x="2635761" y="743410"/>
                  </a:cubicBezTo>
                  <a:cubicBezTo>
                    <a:pt x="2637571" y="750459"/>
                    <a:pt x="2620140" y="749792"/>
                    <a:pt x="2618997" y="754364"/>
                  </a:cubicBezTo>
                  <a:cubicBezTo>
                    <a:pt x="2619188" y="759507"/>
                    <a:pt x="2628999" y="756078"/>
                    <a:pt x="2631380" y="758936"/>
                  </a:cubicBezTo>
                  <a:cubicBezTo>
                    <a:pt x="2633951" y="769032"/>
                    <a:pt x="2619378" y="762936"/>
                    <a:pt x="2615283" y="767794"/>
                  </a:cubicBezTo>
                  <a:cubicBezTo>
                    <a:pt x="2602805" y="790749"/>
                    <a:pt x="2667956" y="773319"/>
                    <a:pt x="2650906" y="734838"/>
                  </a:cubicBezTo>
                  <a:cubicBezTo>
                    <a:pt x="2644238" y="717121"/>
                    <a:pt x="2622045" y="711597"/>
                    <a:pt x="2608425" y="724836"/>
                  </a:cubicBezTo>
                  <a:close/>
                  <a:moveTo>
                    <a:pt x="2705199" y="544623"/>
                  </a:moveTo>
                  <a:cubicBezTo>
                    <a:pt x="2704722" y="544623"/>
                    <a:pt x="2704341" y="544623"/>
                    <a:pt x="2703865" y="544623"/>
                  </a:cubicBezTo>
                  <a:cubicBezTo>
                    <a:pt x="2720724" y="544623"/>
                    <a:pt x="2735583" y="549291"/>
                    <a:pt x="2747013" y="559101"/>
                  </a:cubicBezTo>
                  <a:cubicBezTo>
                    <a:pt x="2746823" y="559006"/>
                    <a:pt x="2746727" y="558816"/>
                    <a:pt x="2746537" y="558720"/>
                  </a:cubicBezTo>
                  <a:cubicBezTo>
                    <a:pt x="2765396" y="574246"/>
                    <a:pt x="2771683" y="597011"/>
                    <a:pt x="2775207" y="620538"/>
                  </a:cubicBezTo>
                  <a:cubicBezTo>
                    <a:pt x="2805497" y="530622"/>
                    <a:pt x="2719010" y="511857"/>
                    <a:pt x="2652144" y="543576"/>
                  </a:cubicBezTo>
                  <a:cubicBezTo>
                    <a:pt x="2636904" y="547767"/>
                    <a:pt x="2618997" y="548433"/>
                    <a:pt x="2606043" y="538051"/>
                  </a:cubicBezTo>
                  <a:lnTo>
                    <a:pt x="2604424" y="539385"/>
                  </a:lnTo>
                  <a:cubicBezTo>
                    <a:pt x="2631761" y="568341"/>
                    <a:pt x="2672051" y="544052"/>
                    <a:pt x="2705199" y="544623"/>
                  </a:cubicBezTo>
                  <a:close/>
                  <a:moveTo>
                    <a:pt x="2795115" y="556149"/>
                  </a:moveTo>
                  <a:cubicBezTo>
                    <a:pt x="2815212" y="579009"/>
                    <a:pt x="2820451" y="607298"/>
                    <a:pt x="2800068" y="632063"/>
                  </a:cubicBezTo>
                  <a:cubicBezTo>
                    <a:pt x="2802353" y="630729"/>
                    <a:pt x="2804640" y="629301"/>
                    <a:pt x="2806735" y="627586"/>
                  </a:cubicBezTo>
                  <a:cubicBezTo>
                    <a:pt x="2806354" y="627872"/>
                    <a:pt x="2805973" y="628253"/>
                    <a:pt x="2805592" y="628539"/>
                  </a:cubicBezTo>
                  <a:cubicBezTo>
                    <a:pt x="2806259" y="628062"/>
                    <a:pt x="2806830" y="627586"/>
                    <a:pt x="2807402" y="627110"/>
                  </a:cubicBezTo>
                  <a:cubicBezTo>
                    <a:pt x="2807211" y="627300"/>
                    <a:pt x="2807021" y="627396"/>
                    <a:pt x="2806735" y="627586"/>
                  </a:cubicBezTo>
                  <a:cubicBezTo>
                    <a:pt x="2807116" y="627300"/>
                    <a:pt x="2807497" y="626919"/>
                    <a:pt x="2807973" y="626634"/>
                  </a:cubicBezTo>
                  <a:cubicBezTo>
                    <a:pt x="2807973" y="626634"/>
                    <a:pt x="2807878" y="626729"/>
                    <a:pt x="2807878" y="626729"/>
                  </a:cubicBezTo>
                  <a:cubicBezTo>
                    <a:pt x="2808068" y="626538"/>
                    <a:pt x="2808259" y="626443"/>
                    <a:pt x="2808450" y="626253"/>
                  </a:cubicBezTo>
                  <a:cubicBezTo>
                    <a:pt x="2808259" y="626348"/>
                    <a:pt x="2808164" y="626538"/>
                    <a:pt x="2807973" y="626634"/>
                  </a:cubicBezTo>
                  <a:cubicBezTo>
                    <a:pt x="2808640" y="626062"/>
                    <a:pt x="2809211" y="625586"/>
                    <a:pt x="2809783" y="625014"/>
                  </a:cubicBezTo>
                  <a:cubicBezTo>
                    <a:pt x="2809688" y="625014"/>
                    <a:pt x="2809688" y="625110"/>
                    <a:pt x="2809688" y="625110"/>
                  </a:cubicBezTo>
                  <a:cubicBezTo>
                    <a:pt x="2809783" y="625014"/>
                    <a:pt x="2809974" y="624919"/>
                    <a:pt x="2810069" y="624729"/>
                  </a:cubicBezTo>
                  <a:cubicBezTo>
                    <a:pt x="2809974" y="624824"/>
                    <a:pt x="2809878" y="624824"/>
                    <a:pt x="2809878" y="624919"/>
                  </a:cubicBezTo>
                  <a:cubicBezTo>
                    <a:pt x="2810259" y="624633"/>
                    <a:pt x="2810545" y="624252"/>
                    <a:pt x="2810926" y="623871"/>
                  </a:cubicBezTo>
                  <a:cubicBezTo>
                    <a:pt x="2810735" y="624062"/>
                    <a:pt x="2810545" y="624252"/>
                    <a:pt x="2810354" y="624443"/>
                  </a:cubicBezTo>
                  <a:cubicBezTo>
                    <a:pt x="2810735" y="624062"/>
                    <a:pt x="2811021" y="623776"/>
                    <a:pt x="2811402" y="623395"/>
                  </a:cubicBezTo>
                  <a:cubicBezTo>
                    <a:pt x="2811212" y="623586"/>
                    <a:pt x="2811021" y="623681"/>
                    <a:pt x="2810926" y="623871"/>
                  </a:cubicBezTo>
                  <a:cubicBezTo>
                    <a:pt x="2812259" y="622538"/>
                    <a:pt x="2813498" y="621109"/>
                    <a:pt x="2814736" y="619585"/>
                  </a:cubicBezTo>
                  <a:cubicBezTo>
                    <a:pt x="2814736" y="619585"/>
                    <a:pt x="2814736" y="619585"/>
                    <a:pt x="2814641" y="619680"/>
                  </a:cubicBezTo>
                  <a:cubicBezTo>
                    <a:pt x="2815403" y="618633"/>
                    <a:pt x="2816165" y="617490"/>
                    <a:pt x="2816927" y="616347"/>
                  </a:cubicBezTo>
                  <a:cubicBezTo>
                    <a:pt x="2816927" y="616347"/>
                    <a:pt x="2816927" y="616347"/>
                    <a:pt x="2816927" y="616347"/>
                  </a:cubicBezTo>
                  <a:cubicBezTo>
                    <a:pt x="2816927" y="616347"/>
                    <a:pt x="2817022" y="616251"/>
                    <a:pt x="2817022" y="616251"/>
                  </a:cubicBezTo>
                  <a:cubicBezTo>
                    <a:pt x="2817022" y="616251"/>
                    <a:pt x="2816927" y="616347"/>
                    <a:pt x="2816927" y="616347"/>
                  </a:cubicBezTo>
                  <a:cubicBezTo>
                    <a:pt x="2817212" y="615870"/>
                    <a:pt x="2817498" y="615394"/>
                    <a:pt x="2817784" y="614918"/>
                  </a:cubicBezTo>
                  <a:cubicBezTo>
                    <a:pt x="2817784" y="614918"/>
                    <a:pt x="2817784" y="615013"/>
                    <a:pt x="2817689" y="615013"/>
                  </a:cubicBezTo>
                  <a:cubicBezTo>
                    <a:pt x="2817784" y="614823"/>
                    <a:pt x="2817879" y="614632"/>
                    <a:pt x="2818070" y="614442"/>
                  </a:cubicBezTo>
                  <a:cubicBezTo>
                    <a:pt x="2817975" y="614632"/>
                    <a:pt x="2817879" y="614727"/>
                    <a:pt x="2817784" y="614918"/>
                  </a:cubicBezTo>
                  <a:cubicBezTo>
                    <a:pt x="2818070" y="614346"/>
                    <a:pt x="2818356" y="613775"/>
                    <a:pt x="2818641" y="613203"/>
                  </a:cubicBezTo>
                  <a:cubicBezTo>
                    <a:pt x="2818546" y="613394"/>
                    <a:pt x="2818451" y="613584"/>
                    <a:pt x="2818356" y="613680"/>
                  </a:cubicBezTo>
                  <a:cubicBezTo>
                    <a:pt x="2818451" y="613489"/>
                    <a:pt x="2818546" y="613203"/>
                    <a:pt x="2818736" y="613013"/>
                  </a:cubicBezTo>
                  <a:cubicBezTo>
                    <a:pt x="2818736" y="613108"/>
                    <a:pt x="2818641" y="613108"/>
                    <a:pt x="2818641" y="613203"/>
                  </a:cubicBezTo>
                  <a:cubicBezTo>
                    <a:pt x="2818832" y="612727"/>
                    <a:pt x="2819118" y="612346"/>
                    <a:pt x="2819308" y="611870"/>
                  </a:cubicBezTo>
                  <a:cubicBezTo>
                    <a:pt x="2819308" y="611965"/>
                    <a:pt x="2819308" y="611965"/>
                    <a:pt x="2819213" y="612060"/>
                  </a:cubicBezTo>
                  <a:cubicBezTo>
                    <a:pt x="2819213" y="611965"/>
                    <a:pt x="2819308" y="611870"/>
                    <a:pt x="2819308" y="611870"/>
                  </a:cubicBezTo>
                  <a:cubicBezTo>
                    <a:pt x="2819308" y="611870"/>
                    <a:pt x="2819308" y="611965"/>
                    <a:pt x="2819308" y="611965"/>
                  </a:cubicBezTo>
                  <a:cubicBezTo>
                    <a:pt x="2828833" y="590343"/>
                    <a:pt x="2815974" y="565769"/>
                    <a:pt x="2795115" y="556149"/>
                  </a:cubicBezTo>
                  <a:close/>
                  <a:moveTo>
                    <a:pt x="2961326" y="485664"/>
                  </a:moveTo>
                  <a:cubicBezTo>
                    <a:pt x="2958563" y="478234"/>
                    <a:pt x="2957230" y="470138"/>
                    <a:pt x="2956277" y="462518"/>
                  </a:cubicBezTo>
                  <a:cubicBezTo>
                    <a:pt x="2943990" y="480806"/>
                    <a:pt x="2957420" y="511000"/>
                    <a:pt x="2980757" y="509000"/>
                  </a:cubicBezTo>
                  <a:cubicBezTo>
                    <a:pt x="2972375" y="502904"/>
                    <a:pt x="2964755" y="495760"/>
                    <a:pt x="2961326" y="485664"/>
                  </a:cubicBezTo>
                  <a:close/>
                  <a:moveTo>
                    <a:pt x="2717676" y="691880"/>
                  </a:moveTo>
                  <a:cubicBezTo>
                    <a:pt x="2738917" y="671115"/>
                    <a:pt x="2771111" y="673973"/>
                    <a:pt x="2798067" y="667591"/>
                  </a:cubicBezTo>
                  <a:cubicBezTo>
                    <a:pt x="2846264" y="658447"/>
                    <a:pt x="2895889" y="639588"/>
                    <a:pt x="2939704" y="613680"/>
                  </a:cubicBezTo>
                  <a:cubicBezTo>
                    <a:pt x="2980661" y="589486"/>
                    <a:pt x="3110773" y="476615"/>
                    <a:pt x="3139443" y="557958"/>
                  </a:cubicBezTo>
                  <a:cubicBezTo>
                    <a:pt x="3119155" y="478044"/>
                    <a:pt x="2997902" y="557863"/>
                    <a:pt x="2952086" y="592058"/>
                  </a:cubicBezTo>
                  <a:cubicBezTo>
                    <a:pt x="2917892" y="613965"/>
                    <a:pt x="2881411" y="632253"/>
                    <a:pt x="2843120" y="645874"/>
                  </a:cubicBezTo>
                  <a:lnTo>
                    <a:pt x="2843120" y="645874"/>
                  </a:lnTo>
                  <a:cubicBezTo>
                    <a:pt x="2900937" y="611394"/>
                    <a:pt x="2947038" y="555482"/>
                    <a:pt x="3008284" y="527574"/>
                  </a:cubicBezTo>
                  <a:cubicBezTo>
                    <a:pt x="3008189" y="527574"/>
                    <a:pt x="3008093" y="527669"/>
                    <a:pt x="3008093" y="527669"/>
                  </a:cubicBezTo>
                  <a:cubicBezTo>
                    <a:pt x="3008189" y="527574"/>
                    <a:pt x="3008284" y="527574"/>
                    <a:pt x="3008379" y="527574"/>
                  </a:cubicBezTo>
                  <a:cubicBezTo>
                    <a:pt x="3008379" y="527574"/>
                    <a:pt x="3008379" y="527574"/>
                    <a:pt x="3008284" y="527574"/>
                  </a:cubicBezTo>
                  <a:cubicBezTo>
                    <a:pt x="3038669" y="512429"/>
                    <a:pt x="3072578" y="502142"/>
                    <a:pt x="3106487" y="500904"/>
                  </a:cubicBezTo>
                  <a:cubicBezTo>
                    <a:pt x="3075816" y="501761"/>
                    <a:pt x="3042384" y="461756"/>
                    <a:pt x="3072197" y="438229"/>
                  </a:cubicBezTo>
                  <a:cubicBezTo>
                    <a:pt x="3071911" y="438420"/>
                    <a:pt x="3071625" y="438610"/>
                    <a:pt x="3071340" y="438801"/>
                  </a:cubicBezTo>
                  <a:cubicBezTo>
                    <a:pt x="3077531" y="434324"/>
                    <a:pt x="3085246" y="432228"/>
                    <a:pt x="3092771" y="431943"/>
                  </a:cubicBezTo>
                  <a:cubicBezTo>
                    <a:pt x="3092485" y="431943"/>
                    <a:pt x="3092199" y="431943"/>
                    <a:pt x="3091913" y="431943"/>
                  </a:cubicBezTo>
                  <a:cubicBezTo>
                    <a:pt x="3092485" y="431943"/>
                    <a:pt x="3093057" y="431847"/>
                    <a:pt x="3093628" y="431847"/>
                  </a:cubicBezTo>
                  <a:cubicBezTo>
                    <a:pt x="3067529" y="452612"/>
                    <a:pt x="3103820" y="489474"/>
                    <a:pt x="3124965" y="463661"/>
                  </a:cubicBezTo>
                  <a:cubicBezTo>
                    <a:pt x="3146206" y="430228"/>
                    <a:pt x="3092961" y="409368"/>
                    <a:pt x="3068101" y="426609"/>
                  </a:cubicBezTo>
                  <a:cubicBezTo>
                    <a:pt x="3068101" y="426609"/>
                    <a:pt x="3068196" y="426609"/>
                    <a:pt x="3068196" y="426513"/>
                  </a:cubicBezTo>
                  <a:cubicBezTo>
                    <a:pt x="3064386" y="428704"/>
                    <a:pt x="3060862" y="431466"/>
                    <a:pt x="3058004" y="434895"/>
                  </a:cubicBezTo>
                  <a:cubicBezTo>
                    <a:pt x="3058100" y="434800"/>
                    <a:pt x="3058100" y="434705"/>
                    <a:pt x="3058195" y="434610"/>
                  </a:cubicBezTo>
                  <a:cubicBezTo>
                    <a:pt x="3057719" y="435086"/>
                    <a:pt x="3057338" y="435657"/>
                    <a:pt x="3056861" y="436134"/>
                  </a:cubicBezTo>
                  <a:cubicBezTo>
                    <a:pt x="3056861" y="436134"/>
                    <a:pt x="3056957" y="436038"/>
                    <a:pt x="3056957" y="436038"/>
                  </a:cubicBezTo>
                  <a:cubicBezTo>
                    <a:pt x="3056576" y="436515"/>
                    <a:pt x="3056195" y="436991"/>
                    <a:pt x="3055909" y="437467"/>
                  </a:cubicBezTo>
                  <a:cubicBezTo>
                    <a:pt x="3055909" y="437372"/>
                    <a:pt x="3056004" y="437372"/>
                    <a:pt x="3056004" y="437277"/>
                  </a:cubicBezTo>
                  <a:cubicBezTo>
                    <a:pt x="3039431" y="459851"/>
                    <a:pt x="3056481" y="493569"/>
                    <a:pt x="3081817" y="500523"/>
                  </a:cubicBezTo>
                  <a:cubicBezTo>
                    <a:pt x="3059052" y="502523"/>
                    <a:pt x="3032192" y="507381"/>
                    <a:pt x="3012761" y="492522"/>
                  </a:cubicBezTo>
                  <a:cubicBezTo>
                    <a:pt x="3002188" y="483473"/>
                    <a:pt x="3001998" y="460422"/>
                    <a:pt x="3018285" y="458136"/>
                  </a:cubicBezTo>
                  <a:cubicBezTo>
                    <a:pt x="3025810" y="455755"/>
                    <a:pt x="3035907" y="463089"/>
                    <a:pt x="3033525" y="471281"/>
                  </a:cubicBezTo>
                  <a:cubicBezTo>
                    <a:pt x="3041717" y="452136"/>
                    <a:pt x="3010379" y="445754"/>
                    <a:pt x="3001521" y="460708"/>
                  </a:cubicBezTo>
                  <a:cubicBezTo>
                    <a:pt x="3001521" y="460708"/>
                    <a:pt x="3001521" y="460708"/>
                    <a:pt x="3001521" y="460708"/>
                  </a:cubicBezTo>
                  <a:cubicBezTo>
                    <a:pt x="3000664" y="461946"/>
                    <a:pt x="2999902" y="463280"/>
                    <a:pt x="2999331" y="464613"/>
                  </a:cubicBezTo>
                  <a:cubicBezTo>
                    <a:pt x="2999331" y="464518"/>
                    <a:pt x="2999426" y="464423"/>
                    <a:pt x="2999426" y="464328"/>
                  </a:cubicBezTo>
                  <a:cubicBezTo>
                    <a:pt x="2999331" y="464423"/>
                    <a:pt x="2999331" y="464613"/>
                    <a:pt x="2999235" y="464709"/>
                  </a:cubicBezTo>
                  <a:cubicBezTo>
                    <a:pt x="2999235" y="464709"/>
                    <a:pt x="2999235" y="464613"/>
                    <a:pt x="2999235" y="464613"/>
                  </a:cubicBezTo>
                  <a:cubicBezTo>
                    <a:pt x="2989425" y="488045"/>
                    <a:pt x="3010760" y="509762"/>
                    <a:pt x="3034192" y="509476"/>
                  </a:cubicBezTo>
                  <a:cubicBezTo>
                    <a:pt x="2959230" y="530622"/>
                    <a:pt x="2904938" y="594820"/>
                    <a:pt x="2842740" y="637778"/>
                  </a:cubicBezTo>
                  <a:cubicBezTo>
                    <a:pt x="2806830" y="663114"/>
                    <a:pt x="2736250" y="662543"/>
                    <a:pt x="2714724" y="694928"/>
                  </a:cubicBezTo>
                  <a:cubicBezTo>
                    <a:pt x="2715771" y="693785"/>
                    <a:pt x="2716724" y="692832"/>
                    <a:pt x="2717676" y="691880"/>
                  </a:cubicBezTo>
                  <a:close/>
                  <a:moveTo>
                    <a:pt x="2734059" y="631872"/>
                  </a:moveTo>
                  <a:cubicBezTo>
                    <a:pt x="2747966" y="621490"/>
                    <a:pt x="2755300" y="603297"/>
                    <a:pt x="2752061" y="586248"/>
                  </a:cubicBezTo>
                  <a:cubicBezTo>
                    <a:pt x="2738726" y="575199"/>
                    <a:pt x="2720915" y="571389"/>
                    <a:pt x="2703865" y="572055"/>
                  </a:cubicBezTo>
                  <a:cubicBezTo>
                    <a:pt x="2699865" y="594344"/>
                    <a:pt x="2732154" y="605298"/>
                    <a:pt x="2742536" y="585200"/>
                  </a:cubicBezTo>
                  <a:cubicBezTo>
                    <a:pt x="2747204" y="643207"/>
                    <a:pt x="2657478" y="629015"/>
                    <a:pt x="2679862" y="575294"/>
                  </a:cubicBezTo>
                  <a:cubicBezTo>
                    <a:pt x="2673194" y="576723"/>
                    <a:pt x="2667194" y="578913"/>
                    <a:pt x="2660621" y="579771"/>
                  </a:cubicBezTo>
                  <a:cubicBezTo>
                    <a:pt x="2645667" y="622062"/>
                    <a:pt x="2699198" y="659971"/>
                    <a:pt x="2734059" y="631872"/>
                  </a:cubicBezTo>
                  <a:close/>
                  <a:moveTo>
                    <a:pt x="2958183" y="745029"/>
                  </a:moveTo>
                  <a:cubicBezTo>
                    <a:pt x="2891888" y="779034"/>
                    <a:pt x="2822546" y="689880"/>
                    <a:pt x="2756634" y="736457"/>
                  </a:cubicBezTo>
                  <a:cubicBezTo>
                    <a:pt x="2756634" y="736457"/>
                    <a:pt x="2756729" y="736362"/>
                    <a:pt x="2756729" y="736362"/>
                  </a:cubicBezTo>
                  <a:cubicBezTo>
                    <a:pt x="2746727" y="742553"/>
                    <a:pt x="2738060" y="750649"/>
                    <a:pt x="2731678" y="760365"/>
                  </a:cubicBezTo>
                  <a:cubicBezTo>
                    <a:pt x="2812831" y="684546"/>
                    <a:pt x="2888078" y="800751"/>
                    <a:pt x="2958183" y="745029"/>
                  </a:cubicBezTo>
                  <a:close/>
                  <a:moveTo>
                    <a:pt x="2962183" y="1018302"/>
                  </a:moveTo>
                  <a:cubicBezTo>
                    <a:pt x="2968184" y="1027065"/>
                    <a:pt x="2977042" y="1034018"/>
                    <a:pt x="2987234" y="1037066"/>
                  </a:cubicBezTo>
                  <a:cubicBezTo>
                    <a:pt x="2934465" y="1003538"/>
                    <a:pt x="2971041" y="961818"/>
                    <a:pt x="2974375" y="916670"/>
                  </a:cubicBezTo>
                  <a:cubicBezTo>
                    <a:pt x="2966755" y="949626"/>
                    <a:pt x="2937990" y="985631"/>
                    <a:pt x="2962183" y="1018302"/>
                  </a:cubicBezTo>
                  <a:close/>
                  <a:moveTo>
                    <a:pt x="2878839" y="935815"/>
                  </a:moveTo>
                  <a:cubicBezTo>
                    <a:pt x="2887317" y="932196"/>
                    <a:pt x="2894175" y="926195"/>
                    <a:pt x="2898556" y="918194"/>
                  </a:cubicBezTo>
                  <a:cubicBezTo>
                    <a:pt x="2898556" y="918194"/>
                    <a:pt x="2898556" y="918289"/>
                    <a:pt x="2898461" y="918289"/>
                  </a:cubicBezTo>
                  <a:cubicBezTo>
                    <a:pt x="2898556" y="918194"/>
                    <a:pt x="2898556" y="918099"/>
                    <a:pt x="2898651" y="918003"/>
                  </a:cubicBezTo>
                  <a:cubicBezTo>
                    <a:pt x="2898651" y="918099"/>
                    <a:pt x="2898556" y="918099"/>
                    <a:pt x="2898556" y="918194"/>
                  </a:cubicBezTo>
                  <a:cubicBezTo>
                    <a:pt x="2904081" y="908097"/>
                    <a:pt x="2905319" y="896001"/>
                    <a:pt x="2902937" y="884571"/>
                  </a:cubicBezTo>
                  <a:cubicBezTo>
                    <a:pt x="2900080" y="893810"/>
                    <a:pt x="2898842" y="903430"/>
                    <a:pt x="2894936" y="912288"/>
                  </a:cubicBezTo>
                  <a:lnTo>
                    <a:pt x="2894936" y="912288"/>
                  </a:lnTo>
                  <a:cubicBezTo>
                    <a:pt x="2891317" y="921147"/>
                    <a:pt x="2884935" y="928290"/>
                    <a:pt x="2878839" y="935815"/>
                  </a:cubicBezTo>
                  <a:close/>
                  <a:moveTo>
                    <a:pt x="2802353" y="926100"/>
                  </a:moveTo>
                  <a:cubicBezTo>
                    <a:pt x="2816165" y="913717"/>
                    <a:pt x="2837596" y="920575"/>
                    <a:pt x="2852169" y="909717"/>
                  </a:cubicBezTo>
                  <a:cubicBezTo>
                    <a:pt x="2852169" y="909717"/>
                    <a:pt x="2852074" y="909812"/>
                    <a:pt x="2852074" y="909812"/>
                  </a:cubicBezTo>
                  <a:cubicBezTo>
                    <a:pt x="2852169" y="909812"/>
                    <a:pt x="2852169" y="909717"/>
                    <a:pt x="2852265" y="909717"/>
                  </a:cubicBezTo>
                  <a:cubicBezTo>
                    <a:pt x="2852265" y="909717"/>
                    <a:pt x="2852265" y="909717"/>
                    <a:pt x="2852265" y="909717"/>
                  </a:cubicBezTo>
                  <a:cubicBezTo>
                    <a:pt x="2857599" y="905621"/>
                    <a:pt x="2860932" y="899334"/>
                    <a:pt x="2862361" y="892857"/>
                  </a:cubicBezTo>
                  <a:cubicBezTo>
                    <a:pt x="2862361" y="892953"/>
                    <a:pt x="2862361" y="892953"/>
                    <a:pt x="2862361" y="893048"/>
                  </a:cubicBezTo>
                  <a:cubicBezTo>
                    <a:pt x="2862361" y="892953"/>
                    <a:pt x="2862361" y="892953"/>
                    <a:pt x="2862361" y="892857"/>
                  </a:cubicBezTo>
                  <a:cubicBezTo>
                    <a:pt x="2862361" y="892857"/>
                    <a:pt x="2862361" y="892857"/>
                    <a:pt x="2862361" y="892857"/>
                  </a:cubicBezTo>
                  <a:cubicBezTo>
                    <a:pt x="2862551" y="891905"/>
                    <a:pt x="2862742" y="890952"/>
                    <a:pt x="2862933" y="890000"/>
                  </a:cubicBezTo>
                  <a:cubicBezTo>
                    <a:pt x="2862933" y="890095"/>
                    <a:pt x="2862933" y="890190"/>
                    <a:pt x="2862933" y="890286"/>
                  </a:cubicBezTo>
                  <a:cubicBezTo>
                    <a:pt x="2863028" y="889905"/>
                    <a:pt x="2863028" y="889619"/>
                    <a:pt x="2863028" y="889238"/>
                  </a:cubicBezTo>
                  <a:cubicBezTo>
                    <a:pt x="2863028" y="889428"/>
                    <a:pt x="2863028" y="889524"/>
                    <a:pt x="2862933" y="889714"/>
                  </a:cubicBezTo>
                  <a:cubicBezTo>
                    <a:pt x="2863028" y="888857"/>
                    <a:pt x="2863123" y="888000"/>
                    <a:pt x="2863218" y="887142"/>
                  </a:cubicBezTo>
                  <a:cubicBezTo>
                    <a:pt x="2863218" y="887238"/>
                    <a:pt x="2863218" y="887333"/>
                    <a:pt x="2863218" y="887428"/>
                  </a:cubicBezTo>
                  <a:cubicBezTo>
                    <a:pt x="2863218" y="887047"/>
                    <a:pt x="2863218" y="886761"/>
                    <a:pt x="2863313" y="886380"/>
                  </a:cubicBezTo>
                  <a:cubicBezTo>
                    <a:pt x="2863313" y="886571"/>
                    <a:pt x="2863313" y="886761"/>
                    <a:pt x="2863313" y="886952"/>
                  </a:cubicBezTo>
                  <a:cubicBezTo>
                    <a:pt x="2863599" y="883047"/>
                    <a:pt x="2863409" y="879141"/>
                    <a:pt x="2862837" y="875331"/>
                  </a:cubicBezTo>
                  <a:cubicBezTo>
                    <a:pt x="2861123" y="883809"/>
                    <a:pt x="2859694" y="891524"/>
                    <a:pt x="2855408" y="898287"/>
                  </a:cubicBezTo>
                  <a:cubicBezTo>
                    <a:pt x="2855408" y="898287"/>
                    <a:pt x="2855503" y="898191"/>
                    <a:pt x="2855503" y="898096"/>
                  </a:cubicBezTo>
                  <a:cubicBezTo>
                    <a:pt x="2855408" y="898191"/>
                    <a:pt x="2855312" y="898382"/>
                    <a:pt x="2855217" y="898477"/>
                  </a:cubicBezTo>
                  <a:cubicBezTo>
                    <a:pt x="2855217" y="898382"/>
                    <a:pt x="2855312" y="898382"/>
                    <a:pt x="2855312" y="898287"/>
                  </a:cubicBezTo>
                  <a:cubicBezTo>
                    <a:pt x="2854741" y="899144"/>
                    <a:pt x="2854265" y="899906"/>
                    <a:pt x="2853598" y="900668"/>
                  </a:cubicBezTo>
                  <a:cubicBezTo>
                    <a:pt x="2853598" y="900668"/>
                    <a:pt x="2853693" y="900573"/>
                    <a:pt x="2853693" y="900573"/>
                  </a:cubicBezTo>
                  <a:cubicBezTo>
                    <a:pt x="2850931" y="904097"/>
                    <a:pt x="2847026" y="906764"/>
                    <a:pt x="2842740" y="908097"/>
                  </a:cubicBezTo>
                  <a:cubicBezTo>
                    <a:pt x="2843120" y="908002"/>
                    <a:pt x="2843501" y="907907"/>
                    <a:pt x="2843883" y="907716"/>
                  </a:cubicBezTo>
                  <a:cubicBezTo>
                    <a:pt x="2829881" y="913146"/>
                    <a:pt x="2810831" y="911526"/>
                    <a:pt x="2802353" y="926100"/>
                  </a:cubicBezTo>
                  <a:close/>
                  <a:moveTo>
                    <a:pt x="2692530" y="957723"/>
                  </a:moveTo>
                  <a:cubicBezTo>
                    <a:pt x="2692626" y="957627"/>
                    <a:pt x="2692626" y="957627"/>
                    <a:pt x="2692721" y="957532"/>
                  </a:cubicBezTo>
                  <a:cubicBezTo>
                    <a:pt x="2691959" y="958389"/>
                    <a:pt x="2691197" y="959151"/>
                    <a:pt x="2690340" y="960009"/>
                  </a:cubicBezTo>
                  <a:cubicBezTo>
                    <a:pt x="2690530" y="959818"/>
                    <a:pt x="2690625" y="959723"/>
                    <a:pt x="2690816" y="959532"/>
                  </a:cubicBezTo>
                  <a:cubicBezTo>
                    <a:pt x="2689673" y="960675"/>
                    <a:pt x="2688625" y="961818"/>
                    <a:pt x="2687387" y="962866"/>
                  </a:cubicBezTo>
                  <a:cubicBezTo>
                    <a:pt x="2687577" y="962676"/>
                    <a:pt x="2687673" y="962580"/>
                    <a:pt x="2687863" y="962390"/>
                  </a:cubicBezTo>
                  <a:cubicBezTo>
                    <a:pt x="2684910" y="965152"/>
                    <a:pt x="2681767" y="967629"/>
                    <a:pt x="2678433" y="970010"/>
                  </a:cubicBezTo>
                  <a:cubicBezTo>
                    <a:pt x="2678528" y="969915"/>
                    <a:pt x="2678719" y="969819"/>
                    <a:pt x="2678814" y="969724"/>
                  </a:cubicBezTo>
                  <a:cubicBezTo>
                    <a:pt x="2678052" y="970296"/>
                    <a:pt x="2677290" y="970772"/>
                    <a:pt x="2676433" y="971343"/>
                  </a:cubicBezTo>
                  <a:cubicBezTo>
                    <a:pt x="2676814" y="971153"/>
                    <a:pt x="2677100" y="970867"/>
                    <a:pt x="2677385" y="970677"/>
                  </a:cubicBezTo>
                  <a:cubicBezTo>
                    <a:pt x="2662622" y="980868"/>
                    <a:pt x="2644715" y="985536"/>
                    <a:pt x="2626998" y="987441"/>
                  </a:cubicBezTo>
                  <a:cubicBezTo>
                    <a:pt x="2657954" y="987536"/>
                    <a:pt x="2690911" y="973439"/>
                    <a:pt x="2707008" y="946293"/>
                  </a:cubicBezTo>
                  <a:cubicBezTo>
                    <a:pt x="2719676" y="921528"/>
                    <a:pt x="2719962" y="892476"/>
                    <a:pt x="2742441" y="873331"/>
                  </a:cubicBezTo>
                  <a:cubicBezTo>
                    <a:pt x="2785399" y="834945"/>
                    <a:pt x="2851884" y="838851"/>
                    <a:pt x="2901509" y="862187"/>
                  </a:cubicBezTo>
                  <a:cubicBezTo>
                    <a:pt x="2916653" y="868854"/>
                    <a:pt x="2932941" y="879237"/>
                    <a:pt x="2947610" y="888952"/>
                  </a:cubicBezTo>
                  <a:cubicBezTo>
                    <a:pt x="3004760" y="926671"/>
                    <a:pt x="3079055" y="901811"/>
                    <a:pt x="3117726" y="849614"/>
                  </a:cubicBezTo>
                  <a:cubicBezTo>
                    <a:pt x="3061434" y="911526"/>
                    <a:pt x="2991234" y="918099"/>
                    <a:pt x="2926083" y="865711"/>
                  </a:cubicBezTo>
                  <a:cubicBezTo>
                    <a:pt x="2853598" y="816848"/>
                    <a:pt x="2722439" y="823039"/>
                    <a:pt x="2708723" y="927243"/>
                  </a:cubicBezTo>
                  <a:cubicBezTo>
                    <a:pt x="2706437" y="938577"/>
                    <a:pt x="2700436" y="949055"/>
                    <a:pt x="2692530" y="957723"/>
                  </a:cubicBezTo>
                  <a:close/>
                  <a:moveTo>
                    <a:pt x="2590232" y="896667"/>
                  </a:moveTo>
                  <a:cubicBezTo>
                    <a:pt x="2648049" y="878760"/>
                    <a:pt x="2700436" y="829421"/>
                    <a:pt x="2758729" y="812181"/>
                  </a:cubicBezTo>
                  <a:cubicBezTo>
                    <a:pt x="2886554" y="765508"/>
                    <a:pt x="3010094" y="979249"/>
                    <a:pt x="3120203" y="844756"/>
                  </a:cubicBezTo>
                  <a:cubicBezTo>
                    <a:pt x="3007808" y="974487"/>
                    <a:pt x="2890174" y="760460"/>
                    <a:pt x="2761682" y="800846"/>
                  </a:cubicBezTo>
                  <a:cubicBezTo>
                    <a:pt x="2671861" y="820277"/>
                    <a:pt x="2587660" y="926195"/>
                    <a:pt x="2491172" y="874950"/>
                  </a:cubicBezTo>
                  <a:cubicBezTo>
                    <a:pt x="2325722" y="767699"/>
                    <a:pt x="2481075" y="545004"/>
                    <a:pt x="2641191" y="661686"/>
                  </a:cubicBezTo>
                  <a:cubicBezTo>
                    <a:pt x="2611377" y="619204"/>
                    <a:pt x="2552799" y="607869"/>
                    <a:pt x="2503935" y="615489"/>
                  </a:cubicBezTo>
                  <a:cubicBezTo>
                    <a:pt x="2315340" y="659876"/>
                    <a:pt x="2407733" y="962580"/>
                    <a:pt x="2590232" y="896667"/>
                  </a:cubicBezTo>
                  <a:close/>
                  <a:moveTo>
                    <a:pt x="2394779" y="924576"/>
                  </a:moveTo>
                  <a:cubicBezTo>
                    <a:pt x="2429545" y="961914"/>
                    <a:pt x="2494220" y="946007"/>
                    <a:pt x="2532891" y="928671"/>
                  </a:cubicBezTo>
                  <a:cubicBezTo>
                    <a:pt x="2532701" y="928386"/>
                    <a:pt x="2527462" y="919718"/>
                    <a:pt x="2523938" y="920670"/>
                  </a:cubicBezTo>
                  <a:cubicBezTo>
                    <a:pt x="2524033" y="920670"/>
                    <a:pt x="2524033" y="920575"/>
                    <a:pt x="2524128" y="920575"/>
                  </a:cubicBezTo>
                  <a:cubicBezTo>
                    <a:pt x="2524033" y="920575"/>
                    <a:pt x="2523843" y="920670"/>
                    <a:pt x="2523747" y="920670"/>
                  </a:cubicBezTo>
                  <a:cubicBezTo>
                    <a:pt x="2523843" y="920670"/>
                    <a:pt x="2523843" y="920670"/>
                    <a:pt x="2523938" y="920670"/>
                  </a:cubicBezTo>
                  <a:cubicBezTo>
                    <a:pt x="2523843" y="920670"/>
                    <a:pt x="2523747" y="920670"/>
                    <a:pt x="2523747" y="920766"/>
                  </a:cubicBezTo>
                  <a:cubicBezTo>
                    <a:pt x="2523747" y="920766"/>
                    <a:pt x="2523747" y="920766"/>
                    <a:pt x="2523747" y="920766"/>
                  </a:cubicBezTo>
                  <a:cubicBezTo>
                    <a:pt x="2523747" y="920766"/>
                    <a:pt x="2523652" y="920766"/>
                    <a:pt x="2523652" y="920766"/>
                  </a:cubicBezTo>
                  <a:cubicBezTo>
                    <a:pt x="2523652" y="920766"/>
                    <a:pt x="2523747" y="920766"/>
                    <a:pt x="2523747" y="920766"/>
                  </a:cubicBezTo>
                  <a:cubicBezTo>
                    <a:pt x="2523652" y="920861"/>
                    <a:pt x="2523461" y="920861"/>
                    <a:pt x="2523366" y="920956"/>
                  </a:cubicBezTo>
                  <a:cubicBezTo>
                    <a:pt x="2523366" y="920956"/>
                    <a:pt x="2523461" y="920956"/>
                    <a:pt x="2523461" y="920861"/>
                  </a:cubicBezTo>
                  <a:cubicBezTo>
                    <a:pt x="2523271" y="920956"/>
                    <a:pt x="2523176" y="921051"/>
                    <a:pt x="2523081" y="921147"/>
                  </a:cubicBezTo>
                  <a:cubicBezTo>
                    <a:pt x="2523176" y="921147"/>
                    <a:pt x="2523176" y="921051"/>
                    <a:pt x="2523271" y="921051"/>
                  </a:cubicBezTo>
                  <a:cubicBezTo>
                    <a:pt x="2522985" y="921242"/>
                    <a:pt x="2522795" y="921528"/>
                    <a:pt x="2522604" y="921813"/>
                  </a:cubicBezTo>
                  <a:cubicBezTo>
                    <a:pt x="2522604" y="921813"/>
                    <a:pt x="2522604" y="921813"/>
                    <a:pt x="2522604" y="921813"/>
                  </a:cubicBezTo>
                  <a:cubicBezTo>
                    <a:pt x="2522604" y="921813"/>
                    <a:pt x="2522509" y="921909"/>
                    <a:pt x="2522509" y="921909"/>
                  </a:cubicBezTo>
                  <a:cubicBezTo>
                    <a:pt x="2522509" y="921909"/>
                    <a:pt x="2522509" y="921813"/>
                    <a:pt x="2522604" y="921813"/>
                  </a:cubicBezTo>
                  <a:cubicBezTo>
                    <a:pt x="2522414" y="922099"/>
                    <a:pt x="2522318" y="922385"/>
                    <a:pt x="2522223" y="922671"/>
                  </a:cubicBezTo>
                  <a:cubicBezTo>
                    <a:pt x="2522223" y="922575"/>
                    <a:pt x="2522318" y="922575"/>
                    <a:pt x="2522318" y="922480"/>
                  </a:cubicBezTo>
                  <a:cubicBezTo>
                    <a:pt x="2522223" y="922575"/>
                    <a:pt x="2522223" y="922671"/>
                    <a:pt x="2522128" y="922861"/>
                  </a:cubicBezTo>
                  <a:cubicBezTo>
                    <a:pt x="2522128" y="922861"/>
                    <a:pt x="2522128" y="922766"/>
                    <a:pt x="2522223" y="922766"/>
                  </a:cubicBezTo>
                  <a:cubicBezTo>
                    <a:pt x="2517270" y="935910"/>
                    <a:pt x="2513651" y="917622"/>
                    <a:pt x="2510793" y="917718"/>
                  </a:cubicBezTo>
                  <a:cubicBezTo>
                    <a:pt x="2507078" y="918765"/>
                    <a:pt x="2506031" y="926481"/>
                    <a:pt x="2501935" y="927909"/>
                  </a:cubicBezTo>
                  <a:cubicBezTo>
                    <a:pt x="2494029" y="928290"/>
                    <a:pt x="2494886" y="914765"/>
                    <a:pt x="2489743" y="911907"/>
                  </a:cubicBezTo>
                  <a:cubicBezTo>
                    <a:pt x="2489743" y="911907"/>
                    <a:pt x="2489838" y="911907"/>
                    <a:pt x="2489838" y="911907"/>
                  </a:cubicBezTo>
                  <a:cubicBezTo>
                    <a:pt x="2489552" y="911907"/>
                    <a:pt x="2489267" y="912098"/>
                    <a:pt x="2489076" y="912288"/>
                  </a:cubicBezTo>
                  <a:cubicBezTo>
                    <a:pt x="2489076" y="912288"/>
                    <a:pt x="2489076" y="912193"/>
                    <a:pt x="2489171" y="912193"/>
                  </a:cubicBezTo>
                  <a:cubicBezTo>
                    <a:pt x="2484409" y="919146"/>
                    <a:pt x="2480694" y="933529"/>
                    <a:pt x="2471265" y="936577"/>
                  </a:cubicBezTo>
                  <a:cubicBezTo>
                    <a:pt x="2463835" y="936768"/>
                    <a:pt x="2474503" y="886666"/>
                    <a:pt x="2464407" y="911145"/>
                  </a:cubicBezTo>
                  <a:cubicBezTo>
                    <a:pt x="2460787" y="919623"/>
                    <a:pt x="2453262" y="940959"/>
                    <a:pt x="2442213" y="932100"/>
                  </a:cubicBezTo>
                  <a:cubicBezTo>
                    <a:pt x="2437260" y="925147"/>
                    <a:pt x="2446500" y="895143"/>
                    <a:pt x="2439165" y="890571"/>
                  </a:cubicBezTo>
                  <a:cubicBezTo>
                    <a:pt x="2433641" y="899811"/>
                    <a:pt x="2431831" y="919146"/>
                    <a:pt x="2418115" y="920670"/>
                  </a:cubicBezTo>
                  <a:cubicBezTo>
                    <a:pt x="2413924" y="920194"/>
                    <a:pt x="2408876" y="918480"/>
                    <a:pt x="2407638" y="914098"/>
                  </a:cubicBezTo>
                  <a:cubicBezTo>
                    <a:pt x="2405256" y="906669"/>
                    <a:pt x="2415258" y="881332"/>
                    <a:pt x="2407066" y="877522"/>
                  </a:cubicBezTo>
                  <a:cubicBezTo>
                    <a:pt x="2407161" y="877522"/>
                    <a:pt x="2407161" y="877427"/>
                    <a:pt x="2407256" y="877427"/>
                  </a:cubicBezTo>
                  <a:cubicBezTo>
                    <a:pt x="2407161" y="877427"/>
                    <a:pt x="2407161" y="877522"/>
                    <a:pt x="2407066" y="877522"/>
                  </a:cubicBezTo>
                  <a:cubicBezTo>
                    <a:pt x="2407066" y="877522"/>
                    <a:pt x="2407066" y="877522"/>
                    <a:pt x="2407066" y="877522"/>
                  </a:cubicBezTo>
                  <a:cubicBezTo>
                    <a:pt x="2401446" y="881332"/>
                    <a:pt x="2396779" y="904192"/>
                    <a:pt x="2387826" y="900001"/>
                  </a:cubicBezTo>
                  <a:cubicBezTo>
                    <a:pt x="2384492" y="896477"/>
                    <a:pt x="2383254" y="889714"/>
                    <a:pt x="2379348" y="889333"/>
                  </a:cubicBezTo>
                  <a:cubicBezTo>
                    <a:pt x="2379158" y="889333"/>
                    <a:pt x="2378777" y="889619"/>
                    <a:pt x="2378205" y="890571"/>
                  </a:cubicBezTo>
                  <a:cubicBezTo>
                    <a:pt x="2378967" y="903430"/>
                    <a:pt x="2385635" y="915241"/>
                    <a:pt x="2394779" y="924576"/>
                  </a:cubicBezTo>
                  <a:close/>
                  <a:moveTo>
                    <a:pt x="2362680" y="600630"/>
                  </a:moveTo>
                  <a:cubicBezTo>
                    <a:pt x="2356584" y="596725"/>
                    <a:pt x="2349726" y="595106"/>
                    <a:pt x="2348011" y="588915"/>
                  </a:cubicBezTo>
                  <a:cubicBezTo>
                    <a:pt x="2354869" y="574818"/>
                    <a:pt x="2394302" y="592915"/>
                    <a:pt x="2379443" y="575008"/>
                  </a:cubicBezTo>
                  <a:cubicBezTo>
                    <a:pt x="2364299" y="550053"/>
                    <a:pt x="2392302" y="565197"/>
                    <a:pt x="2391445" y="555387"/>
                  </a:cubicBezTo>
                  <a:cubicBezTo>
                    <a:pt x="2377062" y="529193"/>
                    <a:pt x="2407161" y="557101"/>
                    <a:pt x="2396208" y="528050"/>
                  </a:cubicBezTo>
                  <a:cubicBezTo>
                    <a:pt x="2384682" y="535956"/>
                    <a:pt x="2374681" y="543385"/>
                    <a:pt x="2359251" y="557768"/>
                  </a:cubicBezTo>
                  <a:cubicBezTo>
                    <a:pt x="2340867" y="558149"/>
                    <a:pt x="2321817" y="552243"/>
                    <a:pt x="2306006" y="542337"/>
                  </a:cubicBezTo>
                  <a:cubicBezTo>
                    <a:pt x="2306196" y="542433"/>
                    <a:pt x="2306482" y="542623"/>
                    <a:pt x="2306672" y="542718"/>
                  </a:cubicBezTo>
                  <a:cubicBezTo>
                    <a:pt x="2293814" y="534908"/>
                    <a:pt x="2282574" y="524335"/>
                    <a:pt x="2273906" y="511857"/>
                  </a:cubicBezTo>
                  <a:cubicBezTo>
                    <a:pt x="2274002" y="512048"/>
                    <a:pt x="2274097" y="512143"/>
                    <a:pt x="2274192" y="512334"/>
                  </a:cubicBezTo>
                  <a:cubicBezTo>
                    <a:pt x="2254952" y="485187"/>
                    <a:pt x="2247332" y="445373"/>
                    <a:pt x="2265143" y="415845"/>
                  </a:cubicBezTo>
                  <a:cubicBezTo>
                    <a:pt x="2259619" y="423180"/>
                    <a:pt x="2255618" y="431943"/>
                    <a:pt x="2253428" y="440896"/>
                  </a:cubicBezTo>
                  <a:cubicBezTo>
                    <a:pt x="2253428" y="440801"/>
                    <a:pt x="2253428" y="440706"/>
                    <a:pt x="2253523" y="440515"/>
                  </a:cubicBezTo>
                  <a:cubicBezTo>
                    <a:pt x="2253428" y="440801"/>
                    <a:pt x="2253428" y="441087"/>
                    <a:pt x="2253333" y="441372"/>
                  </a:cubicBezTo>
                  <a:cubicBezTo>
                    <a:pt x="2253333" y="441182"/>
                    <a:pt x="2253428" y="440991"/>
                    <a:pt x="2253428" y="440801"/>
                  </a:cubicBezTo>
                  <a:cubicBezTo>
                    <a:pt x="2252856" y="442992"/>
                    <a:pt x="2252380" y="445182"/>
                    <a:pt x="2252094" y="447468"/>
                  </a:cubicBezTo>
                  <a:cubicBezTo>
                    <a:pt x="2252094" y="447373"/>
                    <a:pt x="2252094" y="447278"/>
                    <a:pt x="2252189" y="447087"/>
                  </a:cubicBezTo>
                  <a:cubicBezTo>
                    <a:pt x="2252094" y="447373"/>
                    <a:pt x="2252094" y="447659"/>
                    <a:pt x="2252094" y="447945"/>
                  </a:cubicBezTo>
                  <a:cubicBezTo>
                    <a:pt x="2252094" y="447754"/>
                    <a:pt x="2252189" y="447564"/>
                    <a:pt x="2252189" y="447373"/>
                  </a:cubicBezTo>
                  <a:cubicBezTo>
                    <a:pt x="2251809" y="449659"/>
                    <a:pt x="2251523" y="451945"/>
                    <a:pt x="2251332" y="454326"/>
                  </a:cubicBezTo>
                  <a:cubicBezTo>
                    <a:pt x="2251332" y="454136"/>
                    <a:pt x="2251332" y="454041"/>
                    <a:pt x="2251332" y="453850"/>
                  </a:cubicBezTo>
                  <a:cubicBezTo>
                    <a:pt x="2251332" y="454326"/>
                    <a:pt x="2251237" y="454803"/>
                    <a:pt x="2251237" y="455279"/>
                  </a:cubicBezTo>
                  <a:cubicBezTo>
                    <a:pt x="2251237" y="454898"/>
                    <a:pt x="2251332" y="454612"/>
                    <a:pt x="2251332" y="454231"/>
                  </a:cubicBezTo>
                  <a:cubicBezTo>
                    <a:pt x="2251237" y="455850"/>
                    <a:pt x="2251047" y="457470"/>
                    <a:pt x="2251047" y="459184"/>
                  </a:cubicBezTo>
                  <a:cubicBezTo>
                    <a:pt x="2251047" y="458232"/>
                    <a:pt x="2251142" y="457279"/>
                    <a:pt x="2251142" y="456327"/>
                  </a:cubicBezTo>
                  <a:cubicBezTo>
                    <a:pt x="2251047" y="457279"/>
                    <a:pt x="2251047" y="458232"/>
                    <a:pt x="2251047" y="459279"/>
                  </a:cubicBezTo>
                  <a:cubicBezTo>
                    <a:pt x="2251047" y="459279"/>
                    <a:pt x="2251047" y="459184"/>
                    <a:pt x="2251047" y="459184"/>
                  </a:cubicBezTo>
                  <a:cubicBezTo>
                    <a:pt x="2250951" y="461661"/>
                    <a:pt x="2250951" y="464137"/>
                    <a:pt x="2251047" y="466518"/>
                  </a:cubicBezTo>
                  <a:cubicBezTo>
                    <a:pt x="2251047" y="466328"/>
                    <a:pt x="2251047" y="466042"/>
                    <a:pt x="2251047" y="465852"/>
                  </a:cubicBezTo>
                  <a:cubicBezTo>
                    <a:pt x="2252285" y="517477"/>
                    <a:pt x="2292385" y="563864"/>
                    <a:pt x="2342296" y="575389"/>
                  </a:cubicBezTo>
                  <a:cubicBezTo>
                    <a:pt x="2333723" y="585390"/>
                    <a:pt x="2326008" y="596344"/>
                    <a:pt x="2320103" y="607584"/>
                  </a:cubicBezTo>
                  <a:cubicBezTo>
                    <a:pt x="2194563" y="492712"/>
                    <a:pt x="2028257" y="721503"/>
                    <a:pt x="1927958" y="560625"/>
                  </a:cubicBezTo>
                  <a:cubicBezTo>
                    <a:pt x="2024161" y="727980"/>
                    <a:pt x="2158940" y="540813"/>
                    <a:pt x="2283908" y="621681"/>
                  </a:cubicBezTo>
                  <a:cubicBezTo>
                    <a:pt x="2324389" y="649303"/>
                    <a:pt x="2292861" y="669210"/>
                    <a:pt x="2324675" y="709311"/>
                  </a:cubicBezTo>
                  <a:cubicBezTo>
                    <a:pt x="2324675" y="709311"/>
                    <a:pt x="2324580" y="709311"/>
                    <a:pt x="2324580" y="709311"/>
                  </a:cubicBezTo>
                  <a:cubicBezTo>
                    <a:pt x="2314483" y="720169"/>
                    <a:pt x="2305720" y="734361"/>
                    <a:pt x="2302005" y="747792"/>
                  </a:cubicBezTo>
                  <a:cubicBezTo>
                    <a:pt x="2214089" y="694071"/>
                    <a:pt x="2126745" y="795607"/>
                    <a:pt x="2031495" y="773319"/>
                  </a:cubicBezTo>
                  <a:cubicBezTo>
                    <a:pt x="2032829" y="773509"/>
                    <a:pt x="2034067" y="773700"/>
                    <a:pt x="2035400" y="773890"/>
                  </a:cubicBezTo>
                  <a:cubicBezTo>
                    <a:pt x="2005873" y="769794"/>
                    <a:pt x="1977393" y="756745"/>
                    <a:pt x="1957200" y="734266"/>
                  </a:cubicBezTo>
                  <a:cubicBezTo>
                    <a:pt x="2061689" y="871807"/>
                    <a:pt x="2235711" y="696071"/>
                    <a:pt x="2295243" y="801608"/>
                  </a:cubicBezTo>
                  <a:cubicBezTo>
                    <a:pt x="2235902" y="880284"/>
                    <a:pt x="2131413" y="951722"/>
                    <a:pt x="2031971" y="905049"/>
                  </a:cubicBezTo>
                  <a:cubicBezTo>
                    <a:pt x="2131031" y="962199"/>
                    <a:pt x="2245998" y="897525"/>
                    <a:pt x="2315435" y="821896"/>
                  </a:cubicBezTo>
                  <a:cubicBezTo>
                    <a:pt x="2322865" y="836660"/>
                    <a:pt x="2352393" y="866949"/>
                    <a:pt x="2361441" y="872474"/>
                  </a:cubicBezTo>
                  <a:cubicBezTo>
                    <a:pt x="2376776" y="845232"/>
                    <a:pt x="2343439" y="872760"/>
                    <a:pt x="2361727" y="847233"/>
                  </a:cubicBezTo>
                  <a:cubicBezTo>
                    <a:pt x="2362775" y="839803"/>
                    <a:pt x="2338676" y="851614"/>
                    <a:pt x="2350964" y="833707"/>
                  </a:cubicBezTo>
                  <a:cubicBezTo>
                    <a:pt x="2372300" y="810752"/>
                    <a:pt x="2337343" y="831612"/>
                    <a:pt x="2326675" y="819610"/>
                  </a:cubicBezTo>
                  <a:cubicBezTo>
                    <a:pt x="2325437" y="815610"/>
                    <a:pt x="2334105" y="811800"/>
                    <a:pt x="2342105" y="807418"/>
                  </a:cubicBezTo>
                  <a:cubicBezTo>
                    <a:pt x="2378872" y="787511"/>
                    <a:pt x="2326199" y="808752"/>
                    <a:pt x="2318484" y="796655"/>
                  </a:cubicBezTo>
                  <a:cubicBezTo>
                    <a:pt x="2313150" y="787320"/>
                    <a:pt x="2328199" y="783129"/>
                    <a:pt x="2334295" y="779224"/>
                  </a:cubicBezTo>
                  <a:cubicBezTo>
                    <a:pt x="2339534" y="777033"/>
                    <a:pt x="2369347" y="760365"/>
                    <a:pt x="2348297" y="765127"/>
                  </a:cubicBezTo>
                  <a:cubicBezTo>
                    <a:pt x="2336105" y="768556"/>
                    <a:pt x="2310673" y="770366"/>
                    <a:pt x="2317912" y="750268"/>
                  </a:cubicBezTo>
                  <a:cubicBezTo>
                    <a:pt x="2323532" y="742172"/>
                    <a:pt x="2340010" y="740648"/>
                    <a:pt x="2348201" y="733790"/>
                  </a:cubicBezTo>
                  <a:cubicBezTo>
                    <a:pt x="2372776" y="714930"/>
                    <a:pt x="2304196" y="743124"/>
                    <a:pt x="2329914" y="710835"/>
                  </a:cubicBezTo>
                  <a:cubicBezTo>
                    <a:pt x="2333247" y="697976"/>
                    <a:pt x="2311054" y="688546"/>
                    <a:pt x="2347154" y="689213"/>
                  </a:cubicBezTo>
                  <a:cubicBezTo>
                    <a:pt x="2376300" y="691499"/>
                    <a:pt x="2345820" y="674925"/>
                    <a:pt x="2337819" y="672735"/>
                  </a:cubicBezTo>
                  <a:cubicBezTo>
                    <a:pt x="2327151" y="669877"/>
                    <a:pt x="2321436" y="663210"/>
                    <a:pt x="2327437" y="652446"/>
                  </a:cubicBezTo>
                  <a:cubicBezTo>
                    <a:pt x="2327342" y="652732"/>
                    <a:pt x="2327151" y="653018"/>
                    <a:pt x="2327056" y="653304"/>
                  </a:cubicBezTo>
                  <a:cubicBezTo>
                    <a:pt x="2327437" y="652542"/>
                    <a:pt x="2327818" y="651780"/>
                    <a:pt x="2328294" y="651113"/>
                  </a:cubicBezTo>
                  <a:cubicBezTo>
                    <a:pt x="2328294" y="651113"/>
                    <a:pt x="2328294" y="651208"/>
                    <a:pt x="2328199" y="651208"/>
                  </a:cubicBezTo>
                  <a:cubicBezTo>
                    <a:pt x="2328389" y="650922"/>
                    <a:pt x="2328580" y="650732"/>
                    <a:pt x="2328771" y="650446"/>
                  </a:cubicBezTo>
                  <a:cubicBezTo>
                    <a:pt x="2328771" y="650446"/>
                    <a:pt x="2328675" y="650541"/>
                    <a:pt x="2328675" y="650541"/>
                  </a:cubicBezTo>
                  <a:cubicBezTo>
                    <a:pt x="2329056" y="650065"/>
                    <a:pt x="2329533" y="649589"/>
                    <a:pt x="2330009" y="649208"/>
                  </a:cubicBezTo>
                  <a:cubicBezTo>
                    <a:pt x="2329818" y="649303"/>
                    <a:pt x="2329723" y="649494"/>
                    <a:pt x="2329628" y="649589"/>
                  </a:cubicBezTo>
                  <a:cubicBezTo>
                    <a:pt x="2338772" y="640731"/>
                    <a:pt x="2356964" y="647017"/>
                    <a:pt x="2368109" y="647493"/>
                  </a:cubicBezTo>
                  <a:cubicBezTo>
                    <a:pt x="2374300" y="641588"/>
                    <a:pt x="2335247" y="627300"/>
                    <a:pt x="2333819" y="621204"/>
                  </a:cubicBezTo>
                  <a:cubicBezTo>
                    <a:pt x="2326294" y="593296"/>
                    <a:pt x="2405542" y="624062"/>
                    <a:pt x="2362680" y="600630"/>
                  </a:cubicBezTo>
                  <a:close/>
                  <a:moveTo>
                    <a:pt x="2290766" y="807418"/>
                  </a:moveTo>
                  <a:cubicBezTo>
                    <a:pt x="2291814" y="806180"/>
                    <a:pt x="2292861" y="804846"/>
                    <a:pt x="2294004" y="803418"/>
                  </a:cubicBezTo>
                  <a:cubicBezTo>
                    <a:pt x="2292956" y="804751"/>
                    <a:pt x="2291909" y="806085"/>
                    <a:pt x="2290766" y="807418"/>
                  </a:cubicBezTo>
                  <a:close/>
                  <a:moveTo>
                    <a:pt x="2031686" y="1002395"/>
                  </a:moveTo>
                  <a:cubicBezTo>
                    <a:pt x="2031686" y="1002395"/>
                    <a:pt x="2031686" y="1002300"/>
                    <a:pt x="2031781" y="1002300"/>
                  </a:cubicBezTo>
                  <a:cubicBezTo>
                    <a:pt x="2031495" y="1002776"/>
                    <a:pt x="2031209" y="1003157"/>
                    <a:pt x="2030829" y="1003633"/>
                  </a:cubicBezTo>
                  <a:cubicBezTo>
                    <a:pt x="2031114" y="1003157"/>
                    <a:pt x="2031400" y="1002776"/>
                    <a:pt x="2031686" y="1002395"/>
                  </a:cubicBezTo>
                  <a:cubicBezTo>
                    <a:pt x="2030829" y="1003633"/>
                    <a:pt x="2029971" y="1004871"/>
                    <a:pt x="2029209" y="1006110"/>
                  </a:cubicBezTo>
                  <a:cubicBezTo>
                    <a:pt x="2029495" y="1005633"/>
                    <a:pt x="2029876" y="1005157"/>
                    <a:pt x="2030162" y="1004586"/>
                  </a:cubicBezTo>
                  <a:cubicBezTo>
                    <a:pt x="2029781" y="1005157"/>
                    <a:pt x="2029400" y="1005729"/>
                    <a:pt x="2029114" y="1006300"/>
                  </a:cubicBezTo>
                  <a:cubicBezTo>
                    <a:pt x="2029209" y="1006205"/>
                    <a:pt x="2029209" y="1006110"/>
                    <a:pt x="2029304" y="1006110"/>
                  </a:cubicBezTo>
                  <a:cubicBezTo>
                    <a:pt x="2028257" y="1007729"/>
                    <a:pt x="2027304" y="1009539"/>
                    <a:pt x="2026447" y="1011253"/>
                  </a:cubicBezTo>
                  <a:cubicBezTo>
                    <a:pt x="2026542" y="1010967"/>
                    <a:pt x="2026733" y="1010777"/>
                    <a:pt x="2026828" y="1010491"/>
                  </a:cubicBezTo>
                  <a:cubicBezTo>
                    <a:pt x="2026637" y="1010967"/>
                    <a:pt x="2026352" y="1011348"/>
                    <a:pt x="2026161" y="1011825"/>
                  </a:cubicBezTo>
                  <a:cubicBezTo>
                    <a:pt x="2026256" y="1011634"/>
                    <a:pt x="2026352" y="1011444"/>
                    <a:pt x="2026447" y="1011253"/>
                  </a:cubicBezTo>
                  <a:cubicBezTo>
                    <a:pt x="2025494" y="1013158"/>
                    <a:pt x="2024542" y="1015063"/>
                    <a:pt x="2023685" y="1016968"/>
                  </a:cubicBezTo>
                  <a:cubicBezTo>
                    <a:pt x="2023685" y="1016873"/>
                    <a:pt x="2023780" y="1016778"/>
                    <a:pt x="2023780" y="1016682"/>
                  </a:cubicBezTo>
                  <a:cubicBezTo>
                    <a:pt x="2023685" y="1016968"/>
                    <a:pt x="2023589" y="1017159"/>
                    <a:pt x="2023399" y="1017444"/>
                  </a:cubicBezTo>
                  <a:cubicBezTo>
                    <a:pt x="2023494" y="1017254"/>
                    <a:pt x="2023589" y="1017159"/>
                    <a:pt x="2023589" y="1016968"/>
                  </a:cubicBezTo>
                  <a:cubicBezTo>
                    <a:pt x="2023304" y="1017635"/>
                    <a:pt x="2023113" y="1018206"/>
                    <a:pt x="2022827" y="1018873"/>
                  </a:cubicBezTo>
                  <a:cubicBezTo>
                    <a:pt x="2022923" y="1018778"/>
                    <a:pt x="2022923" y="1018587"/>
                    <a:pt x="2023018" y="1018492"/>
                  </a:cubicBezTo>
                  <a:cubicBezTo>
                    <a:pt x="2012826" y="1039733"/>
                    <a:pt x="2026733" y="1069070"/>
                    <a:pt x="2023494" y="1090787"/>
                  </a:cubicBezTo>
                  <a:cubicBezTo>
                    <a:pt x="2017684" y="1127744"/>
                    <a:pt x="1976726" y="1145270"/>
                    <a:pt x="1943579" y="1133268"/>
                  </a:cubicBezTo>
                  <a:cubicBezTo>
                    <a:pt x="1980060" y="1149937"/>
                    <a:pt x="2025780" y="1126506"/>
                    <a:pt x="2030066" y="1085548"/>
                  </a:cubicBezTo>
                  <a:cubicBezTo>
                    <a:pt x="2032067" y="1069832"/>
                    <a:pt x="2026352" y="1055164"/>
                    <a:pt x="2027304" y="1039638"/>
                  </a:cubicBezTo>
                  <a:cubicBezTo>
                    <a:pt x="2031686" y="995918"/>
                    <a:pt x="2079406" y="973629"/>
                    <a:pt x="2117792" y="965914"/>
                  </a:cubicBezTo>
                  <a:cubicBezTo>
                    <a:pt x="2119983" y="963819"/>
                    <a:pt x="2122268" y="961723"/>
                    <a:pt x="2124459" y="959723"/>
                  </a:cubicBezTo>
                  <a:cubicBezTo>
                    <a:pt x="2112839" y="961342"/>
                    <a:pt x="2100837" y="955722"/>
                    <a:pt x="2090169" y="959628"/>
                  </a:cubicBezTo>
                  <a:cubicBezTo>
                    <a:pt x="2090360" y="959532"/>
                    <a:pt x="2090550" y="959532"/>
                    <a:pt x="2090645" y="959437"/>
                  </a:cubicBezTo>
                  <a:cubicBezTo>
                    <a:pt x="2090455" y="959532"/>
                    <a:pt x="2090169" y="959628"/>
                    <a:pt x="2089883" y="959723"/>
                  </a:cubicBezTo>
                  <a:cubicBezTo>
                    <a:pt x="2089979" y="959723"/>
                    <a:pt x="2089979" y="959723"/>
                    <a:pt x="2090074" y="959628"/>
                  </a:cubicBezTo>
                  <a:cubicBezTo>
                    <a:pt x="2089217" y="960009"/>
                    <a:pt x="2088264" y="960390"/>
                    <a:pt x="2087407" y="960771"/>
                  </a:cubicBezTo>
                  <a:cubicBezTo>
                    <a:pt x="2087597" y="960675"/>
                    <a:pt x="2087788" y="960580"/>
                    <a:pt x="2087979" y="960485"/>
                  </a:cubicBezTo>
                  <a:cubicBezTo>
                    <a:pt x="2087407" y="960675"/>
                    <a:pt x="2086931" y="960961"/>
                    <a:pt x="2086359" y="961152"/>
                  </a:cubicBezTo>
                  <a:cubicBezTo>
                    <a:pt x="2086740" y="960961"/>
                    <a:pt x="2087026" y="960866"/>
                    <a:pt x="2087407" y="960675"/>
                  </a:cubicBezTo>
                  <a:cubicBezTo>
                    <a:pt x="2064928" y="970867"/>
                    <a:pt x="2051974" y="977344"/>
                    <a:pt x="2031686" y="1002395"/>
                  </a:cubicBezTo>
                  <a:close/>
                  <a:moveTo>
                    <a:pt x="2268287" y="919432"/>
                  </a:moveTo>
                  <a:cubicBezTo>
                    <a:pt x="2268001" y="919527"/>
                    <a:pt x="2267715" y="919718"/>
                    <a:pt x="2267525" y="919813"/>
                  </a:cubicBezTo>
                  <a:cubicBezTo>
                    <a:pt x="2299243" y="904478"/>
                    <a:pt x="2335724" y="899715"/>
                    <a:pt x="2369347" y="894381"/>
                  </a:cubicBezTo>
                  <a:cubicBezTo>
                    <a:pt x="2256190" y="884666"/>
                    <a:pt x="2179990" y="944483"/>
                    <a:pt x="2173418" y="1059354"/>
                  </a:cubicBezTo>
                  <a:cubicBezTo>
                    <a:pt x="2187515" y="1004490"/>
                    <a:pt x="2213804" y="944483"/>
                    <a:pt x="2268287" y="919432"/>
                  </a:cubicBezTo>
                  <a:close/>
                  <a:moveTo>
                    <a:pt x="2088169" y="1210707"/>
                  </a:moveTo>
                  <a:cubicBezTo>
                    <a:pt x="2089217" y="1210231"/>
                    <a:pt x="2090169" y="1209754"/>
                    <a:pt x="2091122" y="1209278"/>
                  </a:cubicBezTo>
                  <a:cubicBezTo>
                    <a:pt x="2090741" y="1209468"/>
                    <a:pt x="2090264" y="1209659"/>
                    <a:pt x="2089883" y="1209850"/>
                  </a:cubicBezTo>
                  <a:cubicBezTo>
                    <a:pt x="2210756" y="1131078"/>
                    <a:pt x="2023399" y="1055735"/>
                    <a:pt x="2182847" y="953436"/>
                  </a:cubicBezTo>
                  <a:cubicBezTo>
                    <a:pt x="2183800" y="951531"/>
                    <a:pt x="2184562" y="949912"/>
                    <a:pt x="2185324" y="948388"/>
                  </a:cubicBezTo>
                  <a:cubicBezTo>
                    <a:pt x="2173418" y="952389"/>
                    <a:pt x="2161226" y="955437"/>
                    <a:pt x="2149034" y="957342"/>
                  </a:cubicBezTo>
                  <a:cubicBezTo>
                    <a:pt x="2087788" y="1018111"/>
                    <a:pt x="2092550" y="1052496"/>
                    <a:pt x="2125221" y="1125553"/>
                  </a:cubicBezTo>
                  <a:cubicBezTo>
                    <a:pt x="2137127" y="1179560"/>
                    <a:pt x="2088550" y="1222613"/>
                    <a:pt x="2036924" y="1218041"/>
                  </a:cubicBezTo>
                  <a:cubicBezTo>
                    <a:pt x="2054450" y="1219851"/>
                    <a:pt x="2072548" y="1217946"/>
                    <a:pt x="2088645" y="1210516"/>
                  </a:cubicBezTo>
                  <a:cubicBezTo>
                    <a:pt x="2088455" y="1210612"/>
                    <a:pt x="2088359" y="1210707"/>
                    <a:pt x="2088169" y="1210707"/>
                  </a:cubicBezTo>
                  <a:close/>
                  <a:moveTo>
                    <a:pt x="2130936" y="1296717"/>
                  </a:moveTo>
                  <a:cubicBezTo>
                    <a:pt x="2138461" y="1282049"/>
                    <a:pt x="2149415" y="1268619"/>
                    <a:pt x="2160845" y="1266618"/>
                  </a:cubicBezTo>
                  <a:cubicBezTo>
                    <a:pt x="2161035" y="1265666"/>
                    <a:pt x="2161035" y="1263856"/>
                    <a:pt x="2159702" y="1263856"/>
                  </a:cubicBezTo>
                  <a:cubicBezTo>
                    <a:pt x="2137223" y="1260904"/>
                    <a:pt x="2129126" y="1284049"/>
                    <a:pt x="2128650" y="1301194"/>
                  </a:cubicBezTo>
                  <a:lnTo>
                    <a:pt x="2130936" y="1296717"/>
                  </a:lnTo>
                  <a:close/>
                  <a:moveTo>
                    <a:pt x="2089693" y="1286621"/>
                  </a:moveTo>
                  <a:cubicBezTo>
                    <a:pt x="2106743" y="1264047"/>
                    <a:pt x="2117506" y="1261189"/>
                    <a:pt x="2123602" y="1260713"/>
                  </a:cubicBezTo>
                  <a:cubicBezTo>
                    <a:pt x="2125317" y="1255093"/>
                    <a:pt x="2111981" y="1257665"/>
                    <a:pt x="2111315" y="1257284"/>
                  </a:cubicBezTo>
                  <a:cubicBezTo>
                    <a:pt x="2091979" y="1263666"/>
                    <a:pt x="2088169" y="1285478"/>
                    <a:pt x="2086550" y="1290812"/>
                  </a:cubicBezTo>
                  <a:lnTo>
                    <a:pt x="2089693" y="1286621"/>
                  </a:lnTo>
                  <a:close/>
                  <a:moveTo>
                    <a:pt x="2053117" y="1279096"/>
                  </a:moveTo>
                  <a:cubicBezTo>
                    <a:pt x="2059880" y="1268142"/>
                    <a:pt x="2076548" y="1252045"/>
                    <a:pt x="2085311" y="1252807"/>
                  </a:cubicBezTo>
                  <a:cubicBezTo>
                    <a:pt x="2085597" y="1251855"/>
                    <a:pt x="2085978" y="1250045"/>
                    <a:pt x="2084645" y="1249854"/>
                  </a:cubicBezTo>
                  <a:cubicBezTo>
                    <a:pt x="2063785" y="1244330"/>
                    <a:pt x="2053212" y="1267857"/>
                    <a:pt x="2050164" y="1283287"/>
                  </a:cubicBezTo>
                  <a:lnTo>
                    <a:pt x="2053117" y="1279096"/>
                  </a:lnTo>
                  <a:close/>
                  <a:moveTo>
                    <a:pt x="2018255" y="1266809"/>
                  </a:moveTo>
                  <a:cubicBezTo>
                    <a:pt x="2027876" y="1254236"/>
                    <a:pt x="2040258" y="1242425"/>
                    <a:pt x="2050831" y="1241949"/>
                  </a:cubicBezTo>
                  <a:cubicBezTo>
                    <a:pt x="2051117" y="1241091"/>
                    <a:pt x="2051688" y="1239282"/>
                    <a:pt x="2050450" y="1239091"/>
                  </a:cubicBezTo>
                  <a:cubicBezTo>
                    <a:pt x="2029971" y="1233186"/>
                    <a:pt x="2019589" y="1255665"/>
                    <a:pt x="2015208" y="1270809"/>
                  </a:cubicBezTo>
                  <a:lnTo>
                    <a:pt x="2018255" y="1266809"/>
                  </a:lnTo>
                  <a:close/>
                  <a:moveTo>
                    <a:pt x="1990538" y="1254903"/>
                  </a:moveTo>
                  <a:cubicBezTo>
                    <a:pt x="2000348" y="1244616"/>
                    <a:pt x="2011588" y="1233091"/>
                    <a:pt x="2024542" y="1232614"/>
                  </a:cubicBezTo>
                  <a:cubicBezTo>
                    <a:pt x="2024637" y="1232424"/>
                    <a:pt x="2025113" y="1231281"/>
                    <a:pt x="2025018" y="1230995"/>
                  </a:cubicBezTo>
                  <a:cubicBezTo>
                    <a:pt x="2006063" y="1219946"/>
                    <a:pt x="1990347" y="1248235"/>
                    <a:pt x="1987013" y="1258617"/>
                  </a:cubicBezTo>
                  <a:lnTo>
                    <a:pt x="1990538" y="1254903"/>
                  </a:lnTo>
                  <a:close/>
                  <a:moveTo>
                    <a:pt x="1950437" y="1234805"/>
                  </a:moveTo>
                  <a:cubicBezTo>
                    <a:pt x="1961010" y="1224613"/>
                    <a:pt x="1974059" y="1207849"/>
                    <a:pt x="1987013" y="1214612"/>
                  </a:cubicBezTo>
                  <a:cubicBezTo>
                    <a:pt x="1989299" y="1211469"/>
                    <a:pt x="1982727" y="1209850"/>
                    <a:pt x="1980822" y="1209183"/>
                  </a:cubicBezTo>
                  <a:cubicBezTo>
                    <a:pt x="1964725" y="1202801"/>
                    <a:pt x="1949961" y="1231757"/>
                    <a:pt x="1946913" y="1238520"/>
                  </a:cubicBezTo>
                  <a:lnTo>
                    <a:pt x="1950437" y="1234805"/>
                  </a:lnTo>
                  <a:close/>
                  <a:moveTo>
                    <a:pt x="1924434" y="1218327"/>
                  </a:moveTo>
                  <a:cubicBezTo>
                    <a:pt x="1934721" y="1209945"/>
                    <a:pt x="1946246" y="1199372"/>
                    <a:pt x="1958438" y="1199181"/>
                  </a:cubicBezTo>
                  <a:cubicBezTo>
                    <a:pt x="1958819" y="1198515"/>
                    <a:pt x="1959867" y="1196800"/>
                    <a:pt x="1958915" y="1196324"/>
                  </a:cubicBezTo>
                  <a:cubicBezTo>
                    <a:pt x="1941960" y="1188418"/>
                    <a:pt x="1927482" y="1210612"/>
                    <a:pt x="1920529" y="1221661"/>
                  </a:cubicBezTo>
                  <a:lnTo>
                    <a:pt x="1924434" y="1218327"/>
                  </a:lnTo>
                  <a:close/>
                  <a:moveTo>
                    <a:pt x="1899955" y="1195943"/>
                  </a:moveTo>
                  <a:cubicBezTo>
                    <a:pt x="1911671" y="1189847"/>
                    <a:pt x="1925863" y="1181560"/>
                    <a:pt x="1937102" y="1184132"/>
                  </a:cubicBezTo>
                  <a:cubicBezTo>
                    <a:pt x="1937579" y="1183560"/>
                    <a:pt x="1938912" y="1181941"/>
                    <a:pt x="1938055" y="1181370"/>
                  </a:cubicBezTo>
                  <a:cubicBezTo>
                    <a:pt x="1925672" y="1168416"/>
                    <a:pt x="1899479" y="1193752"/>
                    <a:pt x="1899288" y="1194419"/>
                  </a:cubicBezTo>
                  <a:lnTo>
                    <a:pt x="1895478" y="1198515"/>
                  </a:lnTo>
                  <a:lnTo>
                    <a:pt x="1899955" y="1195943"/>
                  </a:lnTo>
                  <a:close/>
                  <a:moveTo>
                    <a:pt x="1877762" y="1176321"/>
                  </a:moveTo>
                  <a:cubicBezTo>
                    <a:pt x="1890430" y="1170511"/>
                    <a:pt x="1903003" y="1163177"/>
                    <a:pt x="1915385" y="1165844"/>
                  </a:cubicBezTo>
                  <a:cubicBezTo>
                    <a:pt x="1915957" y="1165272"/>
                    <a:pt x="1917386" y="1163844"/>
                    <a:pt x="1916529" y="1163177"/>
                  </a:cubicBezTo>
                  <a:cubicBezTo>
                    <a:pt x="1903193" y="1150414"/>
                    <a:pt x="1878809" y="1172797"/>
                    <a:pt x="1873094" y="1178608"/>
                  </a:cubicBezTo>
                  <a:lnTo>
                    <a:pt x="1877762" y="1176321"/>
                  </a:lnTo>
                  <a:close/>
                  <a:moveTo>
                    <a:pt x="1860140" y="1152985"/>
                  </a:moveTo>
                  <a:cubicBezTo>
                    <a:pt x="1872618" y="1148604"/>
                    <a:pt x="1886620" y="1142222"/>
                    <a:pt x="1898145" y="1145651"/>
                  </a:cubicBezTo>
                  <a:cubicBezTo>
                    <a:pt x="1898717" y="1145175"/>
                    <a:pt x="1900336" y="1143937"/>
                    <a:pt x="1899669" y="1143270"/>
                  </a:cubicBezTo>
                  <a:cubicBezTo>
                    <a:pt x="1887572" y="1130983"/>
                    <a:pt x="1865665" y="1147461"/>
                    <a:pt x="1855378" y="1154890"/>
                  </a:cubicBezTo>
                  <a:lnTo>
                    <a:pt x="1860140" y="1152985"/>
                  </a:lnTo>
                  <a:close/>
                  <a:moveTo>
                    <a:pt x="1847948" y="1127077"/>
                  </a:moveTo>
                  <a:cubicBezTo>
                    <a:pt x="1860617" y="1125267"/>
                    <a:pt x="1875571" y="1121362"/>
                    <a:pt x="1885286" y="1126410"/>
                  </a:cubicBezTo>
                  <a:cubicBezTo>
                    <a:pt x="1885953" y="1126029"/>
                    <a:pt x="1887763" y="1124982"/>
                    <a:pt x="1887287" y="1124315"/>
                  </a:cubicBezTo>
                  <a:cubicBezTo>
                    <a:pt x="1879857" y="1110694"/>
                    <a:pt x="1851473" y="1124410"/>
                    <a:pt x="1842995" y="1128030"/>
                  </a:cubicBezTo>
                  <a:lnTo>
                    <a:pt x="1847948" y="1127077"/>
                  </a:lnTo>
                  <a:close/>
                  <a:moveTo>
                    <a:pt x="1837757" y="1106122"/>
                  </a:moveTo>
                  <a:cubicBezTo>
                    <a:pt x="1848425" y="1104884"/>
                    <a:pt x="1870237" y="1103074"/>
                    <a:pt x="1875095" y="1106979"/>
                  </a:cubicBezTo>
                  <a:cubicBezTo>
                    <a:pt x="1875666" y="1106694"/>
                    <a:pt x="1877666" y="1105932"/>
                    <a:pt x="1877381" y="1105265"/>
                  </a:cubicBezTo>
                  <a:cubicBezTo>
                    <a:pt x="1870332" y="1092978"/>
                    <a:pt x="1838328" y="1105170"/>
                    <a:pt x="1832804" y="1106598"/>
                  </a:cubicBezTo>
                  <a:lnTo>
                    <a:pt x="1837757" y="1106122"/>
                  </a:lnTo>
                  <a:close/>
                  <a:moveTo>
                    <a:pt x="1833851" y="1085167"/>
                  </a:moveTo>
                  <a:cubicBezTo>
                    <a:pt x="1847472" y="1085929"/>
                    <a:pt x="1864236" y="1085929"/>
                    <a:pt x="1870427" y="1089835"/>
                  </a:cubicBezTo>
                  <a:cubicBezTo>
                    <a:pt x="1870999" y="1089644"/>
                    <a:pt x="1873190" y="1089263"/>
                    <a:pt x="1872904" y="1088596"/>
                  </a:cubicBezTo>
                  <a:cubicBezTo>
                    <a:pt x="1867475" y="1078500"/>
                    <a:pt x="1838233" y="1083834"/>
                    <a:pt x="1828708" y="1084881"/>
                  </a:cubicBezTo>
                  <a:lnTo>
                    <a:pt x="1833851" y="1085167"/>
                  </a:lnTo>
                  <a:close/>
                  <a:moveTo>
                    <a:pt x="1833375" y="1068784"/>
                  </a:moveTo>
                  <a:cubicBezTo>
                    <a:pt x="1846043" y="1071737"/>
                    <a:pt x="1859188" y="1072785"/>
                    <a:pt x="1868522" y="1078214"/>
                  </a:cubicBezTo>
                  <a:cubicBezTo>
                    <a:pt x="1869094" y="1078119"/>
                    <a:pt x="1871285" y="1078023"/>
                    <a:pt x="1871285" y="1077452"/>
                  </a:cubicBezTo>
                  <a:cubicBezTo>
                    <a:pt x="1867189" y="1067451"/>
                    <a:pt x="1832708" y="1068117"/>
                    <a:pt x="1828422" y="1067737"/>
                  </a:cubicBezTo>
                  <a:lnTo>
                    <a:pt x="1833375" y="1068784"/>
                  </a:lnTo>
                  <a:close/>
                  <a:moveTo>
                    <a:pt x="1830518" y="1052687"/>
                  </a:moveTo>
                  <a:cubicBezTo>
                    <a:pt x="1843472" y="1057926"/>
                    <a:pt x="1858997" y="1061545"/>
                    <a:pt x="1868904" y="1068594"/>
                  </a:cubicBezTo>
                  <a:cubicBezTo>
                    <a:pt x="1869475" y="1068594"/>
                    <a:pt x="1871666" y="1068784"/>
                    <a:pt x="1871666" y="1068308"/>
                  </a:cubicBezTo>
                  <a:cubicBezTo>
                    <a:pt x="1869189" y="1058878"/>
                    <a:pt x="1838328" y="1054497"/>
                    <a:pt x="1835947" y="1053544"/>
                  </a:cubicBezTo>
                  <a:cubicBezTo>
                    <a:pt x="1835947" y="1053544"/>
                    <a:pt x="1830518" y="1052687"/>
                    <a:pt x="1830518" y="1052687"/>
                  </a:cubicBezTo>
                  <a:close/>
                  <a:moveTo>
                    <a:pt x="1842043" y="1034399"/>
                  </a:moveTo>
                  <a:lnTo>
                    <a:pt x="1836804" y="1032684"/>
                  </a:lnTo>
                  <a:cubicBezTo>
                    <a:pt x="1848520" y="1040114"/>
                    <a:pt x="1863569" y="1047162"/>
                    <a:pt x="1871856" y="1056306"/>
                  </a:cubicBezTo>
                  <a:cubicBezTo>
                    <a:pt x="1872428" y="1056402"/>
                    <a:pt x="1874523" y="1057068"/>
                    <a:pt x="1874618" y="1056497"/>
                  </a:cubicBezTo>
                  <a:cubicBezTo>
                    <a:pt x="1872428" y="1044972"/>
                    <a:pt x="1851187" y="1038780"/>
                    <a:pt x="1842043" y="1034399"/>
                  </a:cubicBezTo>
                  <a:close/>
                  <a:moveTo>
                    <a:pt x="1850520" y="1010872"/>
                  </a:moveTo>
                  <a:cubicBezTo>
                    <a:pt x="1860236" y="1021921"/>
                    <a:pt x="1872047" y="1030589"/>
                    <a:pt x="1877095" y="1043352"/>
                  </a:cubicBezTo>
                  <a:cubicBezTo>
                    <a:pt x="1877666" y="1043638"/>
                    <a:pt x="1879667" y="1044591"/>
                    <a:pt x="1879952" y="1044019"/>
                  </a:cubicBezTo>
                  <a:cubicBezTo>
                    <a:pt x="1884620" y="1031922"/>
                    <a:pt x="1857473" y="1015444"/>
                    <a:pt x="1850520" y="1010872"/>
                  </a:cubicBezTo>
                  <a:close/>
                  <a:moveTo>
                    <a:pt x="1868618" y="991346"/>
                  </a:moveTo>
                  <a:lnTo>
                    <a:pt x="1864141" y="988107"/>
                  </a:lnTo>
                  <a:cubicBezTo>
                    <a:pt x="1872713" y="1000014"/>
                    <a:pt x="1884905" y="1013063"/>
                    <a:pt x="1886429" y="1026207"/>
                  </a:cubicBezTo>
                  <a:cubicBezTo>
                    <a:pt x="1887001" y="1026588"/>
                    <a:pt x="1888715" y="1027827"/>
                    <a:pt x="1889192" y="1027160"/>
                  </a:cubicBezTo>
                  <a:cubicBezTo>
                    <a:pt x="1897574" y="1015444"/>
                    <a:pt x="1871951" y="993632"/>
                    <a:pt x="1868618" y="991346"/>
                  </a:cubicBezTo>
                  <a:close/>
                  <a:moveTo>
                    <a:pt x="1907956" y="998394"/>
                  </a:moveTo>
                  <a:cubicBezTo>
                    <a:pt x="1904051" y="983821"/>
                    <a:pt x="1895478" y="973820"/>
                    <a:pt x="1885286" y="965247"/>
                  </a:cubicBezTo>
                  <a:cubicBezTo>
                    <a:pt x="1892430" y="977916"/>
                    <a:pt x="1903098" y="993441"/>
                    <a:pt x="1901765" y="1007729"/>
                  </a:cubicBezTo>
                  <a:cubicBezTo>
                    <a:pt x="1905860" y="1012968"/>
                    <a:pt x="1908527" y="998585"/>
                    <a:pt x="1907956" y="998394"/>
                  </a:cubicBezTo>
                  <a:close/>
                  <a:moveTo>
                    <a:pt x="1929578" y="973820"/>
                  </a:moveTo>
                  <a:cubicBezTo>
                    <a:pt x="1928435" y="962580"/>
                    <a:pt x="1920338" y="948960"/>
                    <a:pt x="1914623" y="942578"/>
                  </a:cubicBezTo>
                  <a:cubicBezTo>
                    <a:pt x="1919195" y="957056"/>
                    <a:pt x="1926244" y="976201"/>
                    <a:pt x="1920815" y="988965"/>
                  </a:cubicBezTo>
                  <a:cubicBezTo>
                    <a:pt x="1923958" y="993822"/>
                    <a:pt x="1928244" y="983821"/>
                    <a:pt x="1929101" y="983059"/>
                  </a:cubicBezTo>
                  <a:cubicBezTo>
                    <a:pt x="1930911" y="978868"/>
                    <a:pt x="1929768" y="977630"/>
                    <a:pt x="1929578" y="973820"/>
                  </a:cubicBezTo>
                  <a:close/>
                  <a:moveTo>
                    <a:pt x="1954724" y="944007"/>
                  </a:moveTo>
                  <a:cubicBezTo>
                    <a:pt x="1949580" y="927624"/>
                    <a:pt x="1946532" y="926385"/>
                    <a:pt x="1941674" y="919813"/>
                  </a:cubicBezTo>
                  <a:cubicBezTo>
                    <a:pt x="1946246" y="935148"/>
                    <a:pt x="1952533" y="954008"/>
                    <a:pt x="1945770" y="967533"/>
                  </a:cubicBezTo>
                  <a:cubicBezTo>
                    <a:pt x="1948723" y="972582"/>
                    <a:pt x="1953200" y="962866"/>
                    <a:pt x="1954914" y="961056"/>
                  </a:cubicBezTo>
                  <a:cubicBezTo>
                    <a:pt x="1957772" y="954960"/>
                    <a:pt x="1955867" y="950579"/>
                    <a:pt x="1954724" y="944007"/>
                  </a:cubicBezTo>
                  <a:close/>
                  <a:moveTo>
                    <a:pt x="1982632" y="912384"/>
                  </a:moveTo>
                  <a:cubicBezTo>
                    <a:pt x="1980251" y="906859"/>
                    <a:pt x="1977584" y="903335"/>
                    <a:pt x="1974536" y="899144"/>
                  </a:cubicBezTo>
                  <a:cubicBezTo>
                    <a:pt x="1979012" y="915241"/>
                    <a:pt x="1982537" y="938006"/>
                    <a:pt x="1974917" y="947817"/>
                  </a:cubicBezTo>
                  <a:cubicBezTo>
                    <a:pt x="1975393" y="948674"/>
                    <a:pt x="1976536" y="950293"/>
                    <a:pt x="1977584" y="949436"/>
                  </a:cubicBezTo>
                  <a:cubicBezTo>
                    <a:pt x="1991966" y="940482"/>
                    <a:pt x="1987204" y="922671"/>
                    <a:pt x="1982632" y="912384"/>
                  </a:cubicBezTo>
                  <a:close/>
                  <a:moveTo>
                    <a:pt x="1968725" y="965152"/>
                  </a:moveTo>
                  <a:cubicBezTo>
                    <a:pt x="1921862" y="998871"/>
                    <a:pt x="1855664" y="1049829"/>
                    <a:pt x="1889287" y="1111647"/>
                  </a:cubicBezTo>
                  <a:cubicBezTo>
                    <a:pt x="1911004" y="1155081"/>
                    <a:pt x="1952628" y="1188418"/>
                    <a:pt x="1997110" y="1207183"/>
                  </a:cubicBezTo>
                  <a:cubicBezTo>
                    <a:pt x="1996919" y="1207564"/>
                    <a:pt x="1997015" y="1207278"/>
                    <a:pt x="1997015" y="1207373"/>
                  </a:cubicBezTo>
                  <a:cubicBezTo>
                    <a:pt x="2000348" y="1208992"/>
                    <a:pt x="2003777" y="1210707"/>
                    <a:pt x="2007016" y="1212421"/>
                  </a:cubicBezTo>
                  <a:cubicBezTo>
                    <a:pt x="2085026" y="1192800"/>
                    <a:pt x="2080835" y="1149937"/>
                    <a:pt x="2068262" y="1060974"/>
                  </a:cubicBezTo>
                  <a:cubicBezTo>
                    <a:pt x="2068262" y="1061069"/>
                    <a:pt x="2068262" y="1061164"/>
                    <a:pt x="2068262" y="1061260"/>
                  </a:cubicBezTo>
                  <a:cubicBezTo>
                    <a:pt x="2068357" y="1056116"/>
                    <a:pt x="2068929" y="1050972"/>
                    <a:pt x="2069786" y="1045829"/>
                  </a:cubicBezTo>
                  <a:cubicBezTo>
                    <a:pt x="2069786" y="1046019"/>
                    <a:pt x="2069690" y="1046210"/>
                    <a:pt x="2069690" y="1046305"/>
                  </a:cubicBezTo>
                  <a:cubicBezTo>
                    <a:pt x="2074167" y="1019254"/>
                    <a:pt x="2089693" y="995251"/>
                    <a:pt x="2108172" y="975344"/>
                  </a:cubicBezTo>
                  <a:cubicBezTo>
                    <a:pt x="2082930" y="987060"/>
                    <a:pt x="2051402" y="1006395"/>
                    <a:pt x="2044544" y="1035256"/>
                  </a:cubicBezTo>
                  <a:cubicBezTo>
                    <a:pt x="2044354" y="1048401"/>
                    <a:pt x="2050545" y="1061069"/>
                    <a:pt x="2049212" y="1074499"/>
                  </a:cubicBezTo>
                  <a:cubicBezTo>
                    <a:pt x="2042068" y="1149270"/>
                    <a:pt x="1960153" y="1174321"/>
                    <a:pt x="1910147" y="1122696"/>
                  </a:cubicBezTo>
                  <a:cubicBezTo>
                    <a:pt x="1940627" y="1134697"/>
                    <a:pt x="1987490" y="1085834"/>
                    <a:pt x="1988537" y="1060593"/>
                  </a:cubicBezTo>
                  <a:cubicBezTo>
                    <a:pt x="1988061" y="1002300"/>
                    <a:pt x="2031876" y="973153"/>
                    <a:pt x="2079025" y="954008"/>
                  </a:cubicBezTo>
                  <a:cubicBezTo>
                    <a:pt x="2062833" y="947245"/>
                    <a:pt x="2048069" y="937815"/>
                    <a:pt x="2034448" y="926481"/>
                  </a:cubicBezTo>
                  <a:cubicBezTo>
                    <a:pt x="2010540" y="938863"/>
                    <a:pt x="1988347" y="951817"/>
                    <a:pt x="1968725" y="965152"/>
                  </a:cubicBezTo>
                  <a:close/>
                  <a:moveTo>
                    <a:pt x="2001110" y="930957"/>
                  </a:moveTo>
                  <a:lnTo>
                    <a:pt x="2000539" y="931719"/>
                  </a:lnTo>
                  <a:cubicBezTo>
                    <a:pt x="2001015" y="932577"/>
                    <a:pt x="2002063" y="934291"/>
                    <a:pt x="2003111" y="933434"/>
                  </a:cubicBezTo>
                  <a:cubicBezTo>
                    <a:pt x="2014255" y="926385"/>
                    <a:pt x="2015684" y="919242"/>
                    <a:pt x="2014350" y="907716"/>
                  </a:cubicBezTo>
                  <a:cubicBezTo>
                    <a:pt x="2011779" y="904954"/>
                    <a:pt x="2009207" y="902097"/>
                    <a:pt x="2006730" y="899239"/>
                  </a:cubicBezTo>
                  <a:cubicBezTo>
                    <a:pt x="2008540" y="909336"/>
                    <a:pt x="2004730" y="929243"/>
                    <a:pt x="2001110" y="930957"/>
                  </a:cubicBezTo>
                  <a:close/>
                  <a:moveTo>
                    <a:pt x="2211899" y="822277"/>
                  </a:moveTo>
                  <a:cubicBezTo>
                    <a:pt x="2125602" y="814752"/>
                    <a:pt x="2023018" y="839994"/>
                    <a:pt x="1958248" y="775224"/>
                  </a:cubicBezTo>
                  <a:cubicBezTo>
                    <a:pt x="2014160" y="858377"/>
                    <a:pt x="2121126" y="888190"/>
                    <a:pt x="2211899" y="822277"/>
                  </a:cubicBezTo>
                  <a:close/>
                  <a:moveTo>
                    <a:pt x="1953295" y="862854"/>
                  </a:moveTo>
                  <a:cubicBezTo>
                    <a:pt x="1960534" y="869235"/>
                    <a:pt x="1975583" y="871998"/>
                    <a:pt x="1978536" y="860853"/>
                  </a:cubicBezTo>
                  <a:cubicBezTo>
                    <a:pt x="1977012" y="858472"/>
                    <a:pt x="1975583" y="856091"/>
                    <a:pt x="1974155" y="853710"/>
                  </a:cubicBezTo>
                  <a:cubicBezTo>
                    <a:pt x="1972059" y="858186"/>
                    <a:pt x="1967583" y="857520"/>
                    <a:pt x="1967201" y="849995"/>
                  </a:cubicBezTo>
                  <a:cubicBezTo>
                    <a:pt x="1967106" y="847233"/>
                    <a:pt x="1966249" y="847709"/>
                    <a:pt x="1965392" y="849519"/>
                  </a:cubicBezTo>
                  <a:cubicBezTo>
                    <a:pt x="1963868" y="851709"/>
                    <a:pt x="1964630" y="856853"/>
                    <a:pt x="1961582" y="857234"/>
                  </a:cubicBezTo>
                  <a:cubicBezTo>
                    <a:pt x="1959105" y="856758"/>
                    <a:pt x="1959962" y="853233"/>
                    <a:pt x="1960343" y="851614"/>
                  </a:cubicBezTo>
                  <a:cubicBezTo>
                    <a:pt x="1962248" y="844280"/>
                    <a:pt x="1959962" y="843994"/>
                    <a:pt x="1957676" y="846280"/>
                  </a:cubicBezTo>
                  <a:cubicBezTo>
                    <a:pt x="1956438" y="847518"/>
                    <a:pt x="1955390" y="850852"/>
                    <a:pt x="1953104" y="848280"/>
                  </a:cubicBezTo>
                  <a:cubicBezTo>
                    <a:pt x="1950723" y="845709"/>
                    <a:pt x="1953676" y="843423"/>
                    <a:pt x="1954533" y="841422"/>
                  </a:cubicBezTo>
                  <a:cubicBezTo>
                    <a:pt x="1953581" y="823611"/>
                    <a:pt x="1934912" y="847709"/>
                    <a:pt x="1953295" y="862854"/>
                  </a:cubicBezTo>
                  <a:close/>
                  <a:moveTo>
                    <a:pt x="1953295" y="828849"/>
                  </a:moveTo>
                  <a:cubicBezTo>
                    <a:pt x="1955200" y="828849"/>
                    <a:pt x="1957581" y="828564"/>
                    <a:pt x="1959772" y="827897"/>
                  </a:cubicBezTo>
                  <a:cubicBezTo>
                    <a:pt x="1958248" y="825039"/>
                    <a:pt x="1956819" y="822087"/>
                    <a:pt x="1955390" y="819134"/>
                  </a:cubicBezTo>
                  <a:cubicBezTo>
                    <a:pt x="1953485" y="817991"/>
                    <a:pt x="1952533" y="816276"/>
                    <a:pt x="1953104" y="814467"/>
                  </a:cubicBezTo>
                  <a:cubicBezTo>
                    <a:pt x="1952057" y="812371"/>
                    <a:pt x="1951104" y="810180"/>
                    <a:pt x="1950056" y="808085"/>
                  </a:cubicBezTo>
                  <a:cubicBezTo>
                    <a:pt x="1945865" y="809323"/>
                    <a:pt x="1942627" y="804370"/>
                    <a:pt x="1947770" y="803132"/>
                  </a:cubicBezTo>
                  <a:cubicBezTo>
                    <a:pt x="1945104" y="797131"/>
                    <a:pt x="1942532" y="791130"/>
                    <a:pt x="1940055" y="785130"/>
                  </a:cubicBezTo>
                  <a:cubicBezTo>
                    <a:pt x="1925863" y="797322"/>
                    <a:pt x="1935007" y="826659"/>
                    <a:pt x="1953295" y="828849"/>
                  </a:cubicBezTo>
                  <a:close/>
                  <a:moveTo>
                    <a:pt x="1910337" y="873998"/>
                  </a:moveTo>
                  <a:cubicBezTo>
                    <a:pt x="1912909" y="885333"/>
                    <a:pt x="1930435" y="900763"/>
                    <a:pt x="1938912" y="886666"/>
                  </a:cubicBezTo>
                  <a:cubicBezTo>
                    <a:pt x="1940055" y="883618"/>
                    <a:pt x="1935959" y="883332"/>
                    <a:pt x="1934245" y="883809"/>
                  </a:cubicBezTo>
                  <a:cubicBezTo>
                    <a:pt x="1929101" y="885142"/>
                    <a:pt x="1926149" y="880856"/>
                    <a:pt x="1930149" y="876474"/>
                  </a:cubicBezTo>
                  <a:cubicBezTo>
                    <a:pt x="1931673" y="874760"/>
                    <a:pt x="1930721" y="874379"/>
                    <a:pt x="1928816" y="874855"/>
                  </a:cubicBezTo>
                  <a:cubicBezTo>
                    <a:pt x="1926054" y="875141"/>
                    <a:pt x="1923386" y="878760"/>
                    <a:pt x="1920910" y="876760"/>
                  </a:cubicBezTo>
                  <a:cubicBezTo>
                    <a:pt x="1919005" y="874665"/>
                    <a:pt x="1921958" y="873045"/>
                    <a:pt x="1923196" y="872474"/>
                  </a:cubicBezTo>
                  <a:cubicBezTo>
                    <a:pt x="1929387" y="869426"/>
                    <a:pt x="1927577" y="867521"/>
                    <a:pt x="1924244" y="867235"/>
                  </a:cubicBezTo>
                  <a:cubicBezTo>
                    <a:pt x="1922434" y="867045"/>
                    <a:pt x="1919481" y="868378"/>
                    <a:pt x="1919100" y="865140"/>
                  </a:cubicBezTo>
                  <a:cubicBezTo>
                    <a:pt x="1918719" y="861806"/>
                    <a:pt x="1922624" y="862568"/>
                    <a:pt x="1924625" y="861996"/>
                  </a:cubicBezTo>
                  <a:cubicBezTo>
                    <a:pt x="1935388" y="850566"/>
                    <a:pt x="1904241" y="850852"/>
                    <a:pt x="1910337" y="873998"/>
                  </a:cubicBezTo>
                  <a:close/>
                  <a:moveTo>
                    <a:pt x="1917195" y="843804"/>
                  </a:moveTo>
                  <a:cubicBezTo>
                    <a:pt x="1929006" y="851805"/>
                    <a:pt x="1946627" y="826563"/>
                    <a:pt x="1930530" y="831993"/>
                  </a:cubicBezTo>
                  <a:cubicBezTo>
                    <a:pt x="1925101" y="835231"/>
                    <a:pt x="1919767" y="831612"/>
                    <a:pt x="1924053" y="823896"/>
                  </a:cubicBezTo>
                  <a:cubicBezTo>
                    <a:pt x="1926625" y="817324"/>
                    <a:pt x="1917100" y="826278"/>
                    <a:pt x="1915385" y="827230"/>
                  </a:cubicBezTo>
                  <a:cubicBezTo>
                    <a:pt x="1914433" y="827802"/>
                    <a:pt x="1913766" y="828183"/>
                    <a:pt x="1912623" y="827325"/>
                  </a:cubicBezTo>
                  <a:cubicBezTo>
                    <a:pt x="1909861" y="825230"/>
                    <a:pt x="1913099" y="822182"/>
                    <a:pt x="1914623" y="820944"/>
                  </a:cubicBezTo>
                  <a:cubicBezTo>
                    <a:pt x="1921577" y="814943"/>
                    <a:pt x="1919005" y="813133"/>
                    <a:pt x="1914814" y="813895"/>
                  </a:cubicBezTo>
                  <a:cubicBezTo>
                    <a:pt x="1912528" y="814276"/>
                    <a:pt x="1909099" y="816943"/>
                    <a:pt x="1907956" y="812847"/>
                  </a:cubicBezTo>
                  <a:cubicBezTo>
                    <a:pt x="1906813" y="808752"/>
                    <a:pt x="1911766" y="808371"/>
                    <a:pt x="1914147" y="806942"/>
                  </a:cubicBezTo>
                  <a:cubicBezTo>
                    <a:pt x="1917481" y="804846"/>
                    <a:pt x="1917100" y="798846"/>
                    <a:pt x="1912718" y="797893"/>
                  </a:cubicBezTo>
                  <a:cubicBezTo>
                    <a:pt x="1886620" y="800846"/>
                    <a:pt x="1896621" y="839041"/>
                    <a:pt x="1917195" y="843804"/>
                  </a:cubicBezTo>
                  <a:close/>
                  <a:moveTo>
                    <a:pt x="1884524" y="915432"/>
                  </a:moveTo>
                  <a:cubicBezTo>
                    <a:pt x="1892049" y="919146"/>
                    <a:pt x="1899574" y="915241"/>
                    <a:pt x="1901479" y="907716"/>
                  </a:cubicBezTo>
                  <a:cubicBezTo>
                    <a:pt x="1901669" y="899239"/>
                    <a:pt x="1886048" y="913908"/>
                    <a:pt x="1888715" y="899525"/>
                  </a:cubicBezTo>
                  <a:cubicBezTo>
                    <a:pt x="1893002" y="889238"/>
                    <a:pt x="1881953" y="903335"/>
                    <a:pt x="1879381" y="900668"/>
                  </a:cubicBezTo>
                  <a:cubicBezTo>
                    <a:pt x="1874237" y="896572"/>
                    <a:pt x="1892144" y="888762"/>
                    <a:pt x="1880524" y="888762"/>
                  </a:cubicBezTo>
                  <a:cubicBezTo>
                    <a:pt x="1878429" y="889047"/>
                    <a:pt x="1875571" y="891333"/>
                    <a:pt x="1874333" y="887619"/>
                  </a:cubicBezTo>
                  <a:cubicBezTo>
                    <a:pt x="1872999" y="883809"/>
                    <a:pt x="1877571" y="883809"/>
                    <a:pt x="1879571" y="882570"/>
                  </a:cubicBezTo>
                  <a:cubicBezTo>
                    <a:pt x="1882429" y="880856"/>
                    <a:pt x="1881858" y="875427"/>
                    <a:pt x="1877762" y="874379"/>
                  </a:cubicBezTo>
                  <a:cubicBezTo>
                    <a:pt x="1874142" y="873522"/>
                    <a:pt x="1870142" y="876474"/>
                    <a:pt x="1867951" y="878665"/>
                  </a:cubicBezTo>
                  <a:cubicBezTo>
                    <a:pt x="1857569" y="891810"/>
                    <a:pt x="1871189" y="910669"/>
                    <a:pt x="1884524" y="915432"/>
                  </a:cubicBezTo>
                  <a:close/>
                  <a:moveTo>
                    <a:pt x="1854044" y="934863"/>
                  </a:moveTo>
                  <a:cubicBezTo>
                    <a:pt x="1859759" y="938577"/>
                    <a:pt x="1867094" y="937720"/>
                    <a:pt x="1869951" y="931815"/>
                  </a:cubicBezTo>
                  <a:cubicBezTo>
                    <a:pt x="1870713" y="928957"/>
                    <a:pt x="1866713" y="928671"/>
                    <a:pt x="1865093" y="929148"/>
                  </a:cubicBezTo>
                  <a:cubicBezTo>
                    <a:pt x="1860712" y="930386"/>
                    <a:pt x="1856711" y="926957"/>
                    <a:pt x="1860426" y="922290"/>
                  </a:cubicBezTo>
                  <a:cubicBezTo>
                    <a:pt x="1862808" y="916956"/>
                    <a:pt x="1852901" y="925338"/>
                    <a:pt x="1851282" y="922575"/>
                  </a:cubicBezTo>
                  <a:cubicBezTo>
                    <a:pt x="1849282" y="920575"/>
                    <a:pt x="1852044" y="919146"/>
                    <a:pt x="1853283" y="918480"/>
                  </a:cubicBezTo>
                  <a:cubicBezTo>
                    <a:pt x="1859093" y="915527"/>
                    <a:pt x="1857092" y="913717"/>
                    <a:pt x="1853854" y="913527"/>
                  </a:cubicBezTo>
                  <a:cubicBezTo>
                    <a:pt x="1852044" y="913431"/>
                    <a:pt x="1849282" y="914670"/>
                    <a:pt x="1848615" y="911622"/>
                  </a:cubicBezTo>
                  <a:cubicBezTo>
                    <a:pt x="1848044" y="908478"/>
                    <a:pt x="1851854" y="909145"/>
                    <a:pt x="1853759" y="908478"/>
                  </a:cubicBezTo>
                  <a:cubicBezTo>
                    <a:pt x="1856521" y="907621"/>
                    <a:pt x="1856711" y="903335"/>
                    <a:pt x="1853378" y="901811"/>
                  </a:cubicBezTo>
                  <a:cubicBezTo>
                    <a:pt x="1850520" y="900477"/>
                    <a:pt x="1846710" y="902001"/>
                    <a:pt x="1844329" y="903525"/>
                  </a:cubicBezTo>
                  <a:cubicBezTo>
                    <a:pt x="1833089" y="912003"/>
                    <a:pt x="1843376" y="929719"/>
                    <a:pt x="1854044" y="934863"/>
                  </a:cubicBezTo>
                  <a:close/>
                  <a:moveTo>
                    <a:pt x="1829660" y="967248"/>
                  </a:moveTo>
                  <a:cubicBezTo>
                    <a:pt x="1837090" y="968772"/>
                    <a:pt x="1841376" y="963628"/>
                    <a:pt x="1840614" y="956865"/>
                  </a:cubicBezTo>
                  <a:cubicBezTo>
                    <a:pt x="1838519" y="949436"/>
                    <a:pt x="1828994" y="966676"/>
                    <a:pt x="1827851" y="951341"/>
                  </a:cubicBezTo>
                  <a:cubicBezTo>
                    <a:pt x="1827565" y="945912"/>
                    <a:pt x="1823755" y="954198"/>
                    <a:pt x="1822707" y="955437"/>
                  </a:cubicBezTo>
                  <a:cubicBezTo>
                    <a:pt x="1822231" y="956008"/>
                    <a:pt x="1821850" y="956389"/>
                    <a:pt x="1820707" y="956008"/>
                  </a:cubicBezTo>
                  <a:cubicBezTo>
                    <a:pt x="1815373" y="953722"/>
                    <a:pt x="1826993" y="942578"/>
                    <a:pt x="1817754" y="945531"/>
                  </a:cubicBezTo>
                  <a:cubicBezTo>
                    <a:pt x="1816230" y="946293"/>
                    <a:pt x="1814706" y="948960"/>
                    <a:pt x="1812515" y="946102"/>
                  </a:cubicBezTo>
                  <a:cubicBezTo>
                    <a:pt x="1810325" y="943245"/>
                    <a:pt x="1813754" y="941911"/>
                    <a:pt x="1815087" y="940387"/>
                  </a:cubicBezTo>
                  <a:cubicBezTo>
                    <a:pt x="1818230" y="935815"/>
                    <a:pt x="1810229" y="931053"/>
                    <a:pt x="1806896" y="936006"/>
                  </a:cubicBezTo>
                  <a:cubicBezTo>
                    <a:pt x="1795942" y="950103"/>
                    <a:pt x="1816516" y="966390"/>
                    <a:pt x="1829660" y="967248"/>
                  </a:cubicBezTo>
                  <a:close/>
                  <a:moveTo>
                    <a:pt x="1812515" y="1001347"/>
                  </a:moveTo>
                  <a:cubicBezTo>
                    <a:pt x="1819278" y="1001919"/>
                    <a:pt x="1822136" y="997347"/>
                    <a:pt x="1820135" y="991536"/>
                  </a:cubicBezTo>
                  <a:cubicBezTo>
                    <a:pt x="1816706" y="985536"/>
                    <a:pt x="1811658" y="1000871"/>
                    <a:pt x="1807848" y="988012"/>
                  </a:cubicBezTo>
                  <a:cubicBezTo>
                    <a:pt x="1805848" y="982392"/>
                    <a:pt x="1805276" y="994013"/>
                    <a:pt x="1802419" y="992679"/>
                  </a:cubicBezTo>
                  <a:cubicBezTo>
                    <a:pt x="1797275" y="991346"/>
                    <a:pt x="1805372" y="980583"/>
                    <a:pt x="1797847" y="984107"/>
                  </a:cubicBezTo>
                  <a:cubicBezTo>
                    <a:pt x="1796704" y="984869"/>
                    <a:pt x="1795751" y="987345"/>
                    <a:pt x="1793275" y="985155"/>
                  </a:cubicBezTo>
                  <a:cubicBezTo>
                    <a:pt x="1790798" y="982869"/>
                    <a:pt x="1793561" y="981440"/>
                    <a:pt x="1794513" y="980011"/>
                  </a:cubicBezTo>
                  <a:cubicBezTo>
                    <a:pt x="1796513" y="975915"/>
                    <a:pt x="1788608" y="972296"/>
                    <a:pt x="1786512" y="977154"/>
                  </a:cubicBezTo>
                  <a:cubicBezTo>
                    <a:pt x="1779464" y="991346"/>
                    <a:pt x="1801371" y="1001823"/>
                    <a:pt x="1812515" y="1001347"/>
                  </a:cubicBezTo>
                  <a:close/>
                  <a:moveTo>
                    <a:pt x="1811754" y="1133935"/>
                  </a:moveTo>
                  <a:cubicBezTo>
                    <a:pt x="1810801" y="1128792"/>
                    <a:pt x="1802419" y="1125172"/>
                    <a:pt x="1802895" y="1132506"/>
                  </a:cubicBezTo>
                  <a:cubicBezTo>
                    <a:pt x="1804038" y="1136983"/>
                    <a:pt x="1798228" y="1139841"/>
                    <a:pt x="1794132" y="1136316"/>
                  </a:cubicBezTo>
                  <a:cubicBezTo>
                    <a:pt x="1789560" y="1133745"/>
                    <a:pt x="1793846" y="1141269"/>
                    <a:pt x="1794227" y="1142889"/>
                  </a:cubicBezTo>
                  <a:cubicBezTo>
                    <a:pt x="1794704" y="1146318"/>
                    <a:pt x="1789655" y="1146032"/>
                    <a:pt x="1789084" y="1143365"/>
                  </a:cubicBezTo>
                  <a:cubicBezTo>
                    <a:pt x="1787084" y="1138888"/>
                    <a:pt x="1784226" y="1136983"/>
                    <a:pt x="1782988" y="1141841"/>
                  </a:cubicBezTo>
                  <a:cubicBezTo>
                    <a:pt x="1782702" y="1143556"/>
                    <a:pt x="1783845" y="1146413"/>
                    <a:pt x="1780130" y="1146794"/>
                  </a:cubicBezTo>
                  <a:cubicBezTo>
                    <a:pt x="1776320" y="1147175"/>
                    <a:pt x="1777463" y="1143365"/>
                    <a:pt x="1777083" y="1141460"/>
                  </a:cubicBezTo>
                  <a:cubicBezTo>
                    <a:pt x="1776511" y="1138698"/>
                    <a:pt x="1771367" y="1138126"/>
                    <a:pt x="1769177" y="1141269"/>
                  </a:cubicBezTo>
                  <a:cubicBezTo>
                    <a:pt x="1764224" y="1168892"/>
                    <a:pt x="1813468" y="1152509"/>
                    <a:pt x="1811754" y="1133935"/>
                  </a:cubicBezTo>
                  <a:close/>
                  <a:moveTo>
                    <a:pt x="1831946" y="1176893"/>
                  </a:moveTo>
                  <a:cubicBezTo>
                    <a:pt x="1831565" y="1174607"/>
                    <a:pt x="1830422" y="1171368"/>
                    <a:pt x="1828136" y="1170511"/>
                  </a:cubicBezTo>
                  <a:cubicBezTo>
                    <a:pt x="1825565" y="1169368"/>
                    <a:pt x="1824231" y="1173273"/>
                    <a:pt x="1824517" y="1174988"/>
                  </a:cubicBezTo>
                  <a:cubicBezTo>
                    <a:pt x="1824898" y="1179465"/>
                    <a:pt x="1820707" y="1183084"/>
                    <a:pt x="1816611" y="1178703"/>
                  </a:cubicBezTo>
                  <a:cubicBezTo>
                    <a:pt x="1812801" y="1175750"/>
                    <a:pt x="1816040" y="1184227"/>
                    <a:pt x="1816135" y="1185751"/>
                  </a:cubicBezTo>
                  <a:cubicBezTo>
                    <a:pt x="1816040" y="1189942"/>
                    <a:pt x="1811754" y="1188609"/>
                    <a:pt x="1811468" y="1185370"/>
                  </a:cubicBezTo>
                  <a:cubicBezTo>
                    <a:pt x="1809944" y="1180322"/>
                    <a:pt x="1807848" y="1179750"/>
                    <a:pt x="1806515" y="1184132"/>
                  </a:cubicBezTo>
                  <a:cubicBezTo>
                    <a:pt x="1806038" y="1185942"/>
                    <a:pt x="1806800" y="1188894"/>
                    <a:pt x="1803562" y="1189180"/>
                  </a:cubicBezTo>
                  <a:cubicBezTo>
                    <a:pt x="1800133" y="1189371"/>
                    <a:pt x="1801657" y="1185466"/>
                    <a:pt x="1801466" y="1183465"/>
                  </a:cubicBezTo>
                  <a:cubicBezTo>
                    <a:pt x="1801181" y="1180608"/>
                    <a:pt x="1796799" y="1179846"/>
                    <a:pt x="1794513" y="1182989"/>
                  </a:cubicBezTo>
                  <a:cubicBezTo>
                    <a:pt x="1787560" y="1211088"/>
                    <a:pt x="1833280" y="1196705"/>
                    <a:pt x="1831946" y="1176893"/>
                  </a:cubicBezTo>
                  <a:close/>
                  <a:moveTo>
                    <a:pt x="1854521" y="1202039"/>
                  </a:moveTo>
                  <a:cubicBezTo>
                    <a:pt x="1852997" y="1200706"/>
                    <a:pt x="1850330" y="1198800"/>
                    <a:pt x="1847663" y="1199086"/>
                  </a:cubicBezTo>
                  <a:cubicBezTo>
                    <a:pt x="1844519" y="1199372"/>
                    <a:pt x="1845567" y="1202610"/>
                    <a:pt x="1846520" y="1203754"/>
                  </a:cubicBezTo>
                  <a:cubicBezTo>
                    <a:pt x="1849187" y="1206802"/>
                    <a:pt x="1846901" y="1211183"/>
                    <a:pt x="1841090" y="1209754"/>
                  </a:cubicBezTo>
                  <a:cubicBezTo>
                    <a:pt x="1834994" y="1209564"/>
                    <a:pt x="1846424" y="1214612"/>
                    <a:pt x="1844424" y="1216898"/>
                  </a:cubicBezTo>
                  <a:cubicBezTo>
                    <a:pt x="1843091" y="1219184"/>
                    <a:pt x="1840709" y="1217565"/>
                    <a:pt x="1839662" y="1216803"/>
                  </a:cubicBezTo>
                  <a:cubicBezTo>
                    <a:pt x="1834804" y="1213183"/>
                    <a:pt x="1833756" y="1215279"/>
                    <a:pt x="1834518" y="1218041"/>
                  </a:cubicBezTo>
                  <a:cubicBezTo>
                    <a:pt x="1834994" y="1219565"/>
                    <a:pt x="1837185" y="1221375"/>
                    <a:pt x="1834328" y="1222899"/>
                  </a:cubicBezTo>
                  <a:cubicBezTo>
                    <a:pt x="1831375" y="1224518"/>
                    <a:pt x="1830708" y="1221089"/>
                    <a:pt x="1829565" y="1219755"/>
                  </a:cubicBezTo>
                  <a:cubicBezTo>
                    <a:pt x="1827851" y="1217850"/>
                    <a:pt x="1823469" y="1219184"/>
                    <a:pt x="1823183" y="1222422"/>
                  </a:cubicBezTo>
                  <a:cubicBezTo>
                    <a:pt x="1830232" y="1244806"/>
                    <a:pt x="1864522" y="1216993"/>
                    <a:pt x="1854521" y="1202039"/>
                  </a:cubicBezTo>
                  <a:close/>
                  <a:moveTo>
                    <a:pt x="1879476" y="1231376"/>
                  </a:moveTo>
                  <a:cubicBezTo>
                    <a:pt x="1878524" y="1229376"/>
                    <a:pt x="1876523" y="1226709"/>
                    <a:pt x="1874237" y="1226233"/>
                  </a:cubicBezTo>
                  <a:cubicBezTo>
                    <a:pt x="1871475" y="1225756"/>
                    <a:pt x="1871570" y="1229566"/>
                    <a:pt x="1872142" y="1231090"/>
                  </a:cubicBezTo>
                  <a:cubicBezTo>
                    <a:pt x="1873761" y="1235091"/>
                    <a:pt x="1870808" y="1239282"/>
                    <a:pt x="1866046" y="1236138"/>
                  </a:cubicBezTo>
                  <a:cubicBezTo>
                    <a:pt x="1860712" y="1234329"/>
                    <a:pt x="1869665" y="1242996"/>
                    <a:pt x="1867284" y="1244806"/>
                  </a:cubicBezTo>
                  <a:cubicBezTo>
                    <a:pt x="1863665" y="1249092"/>
                    <a:pt x="1859569" y="1233281"/>
                    <a:pt x="1858426" y="1243187"/>
                  </a:cubicBezTo>
                  <a:cubicBezTo>
                    <a:pt x="1858426" y="1244901"/>
                    <a:pt x="1859950" y="1247568"/>
                    <a:pt x="1856997" y="1248426"/>
                  </a:cubicBezTo>
                  <a:cubicBezTo>
                    <a:pt x="1854044" y="1249283"/>
                    <a:pt x="1854330" y="1245473"/>
                    <a:pt x="1853568" y="1243663"/>
                  </a:cubicBezTo>
                  <a:cubicBezTo>
                    <a:pt x="1852520" y="1241187"/>
                    <a:pt x="1848329" y="1241377"/>
                    <a:pt x="1847186" y="1244711"/>
                  </a:cubicBezTo>
                  <a:cubicBezTo>
                    <a:pt x="1848044" y="1271476"/>
                    <a:pt x="1885858" y="1249283"/>
                    <a:pt x="1879476" y="1231376"/>
                  </a:cubicBezTo>
                  <a:close/>
                  <a:moveTo>
                    <a:pt x="1914242" y="1263380"/>
                  </a:moveTo>
                  <a:cubicBezTo>
                    <a:pt x="1912909" y="1255474"/>
                    <a:pt x="1904813" y="1253950"/>
                    <a:pt x="1898240" y="1256998"/>
                  </a:cubicBezTo>
                  <a:cubicBezTo>
                    <a:pt x="1891192" y="1262142"/>
                    <a:pt x="1912052" y="1263285"/>
                    <a:pt x="1898621" y="1270429"/>
                  </a:cubicBezTo>
                  <a:cubicBezTo>
                    <a:pt x="1887763" y="1273953"/>
                    <a:pt x="1905384" y="1272429"/>
                    <a:pt x="1904908" y="1275953"/>
                  </a:cubicBezTo>
                  <a:cubicBezTo>
                    <a:pt x="1904622" y="1281858"/>
                    <a:pt x="1887668" y="1274810"/>
                    <a:pt x="1894526" y="1282430"/>
                  </a:cubicBezTo>
                  <a:cubicBezTo>
                    <a:pt x="1895954" y="1283573"/>
                    <a:pt x="1899479" y="1284145"/>
                    <a:pt x="1897193" y="1287288"/>
                  </a:cubicBezTo>
                  <a:cubicBezTo>
                    <a:pt x="1894907" y="1290431"/>
                    <a:pt x="1892144" y="1287478"/>
                    <a:pt x="1889954" y="1286907"/>
                  </a:cubicBezTo>
                  <a:cubicBezTo>
                    <a:pt x="1886810" y="1286050"/>
                    <a:pt x="1882810" y="1289764"/>
                    <a:pt x="1884429" y="1293098"/>
                  </a:cubicBezTo>
                  <a:cubicBezTo>
                    <a:pt x="1885953" y="1296146"/>
                    <a:pt x="1890620" y="1297003"/>
                    <a:pt x="1893764" y="1297099"/>
                  </a:cubicBezTo>
                  <a:cubicBezTo>
                    <a:pt x="1909099" y="1296717"/>
                    <a:pt x="1917862" y="1276143"/>
                    <a:pt x="1914242" y="1263380"/>
                  </a:cubicBezTo>
                  <a:close/>
                  <a:moveTo>
                    <a:pt x="1920719" y="1305195"/>
                  </a:moveTo>
                  <a:cubicBezTo>
                    <a:pt x="1918719" y="1303004"/>
                    <a:pt x="1915195" y="1299956"/>
                    <a:pt x="1912052" y="1300051"/>
                  </a:cubicBezTo>
                  <a:cubicBezTo>
                    <a:pt x="1908337" y="1300051"/>
                    <a:pt x="1909766" y="1304814"/>
                    <a:pt x="1911099" y="1306528"/>
                  </a:cubicBezTo>
                  <a:cubicBezTo>
                    <a:pt x="1914719" y="1311195"/>
                    <a:pt x="1912433" y="1317006"/>
                    <a:pt x="1905003" y="1314243"/>
                  </a:cubicBezTo>
                  <a:cubicBezTo>
                    <a:pt x="1897383" y="1312910"/>
                    <a:pt x="1912242" y="1322054"/>
                    <a:pt x="1909766" y="1324721"/>
                  </a:cubicBezTo>
                  <a:cubicBezTo>
                    <a:pt x="1906813" y="1330722"/>
                    <a:pt x="1895097" y="1312243"/>
                    <a:pt x="1897574" y="1324721"/>
                  </a:cubicBezTo>
                  <a:cubicBezTo>
                    <a:pt x="1898240" y="1326912"/>
                    <a:pt x="1901193" y="1329674"/>
                    <a:pt x="1897764" y="1331484"/>
                  </a:cubicBezTo>
                  <a:cubicBezTo>
                    <a:pt x="1894145" y="1333293"/>
                    <a:pt x="1893097" y="1328436"/>
                    <a:pt x="1891478" y="1326340"/>
                  </a:cubicBezTo>
                  <a:cubicBezTo>
                    <a:pt x="1889096" y="1323292"/>
                    <a:pt x="1883572" y="1324721"/>
                    <a:pt x="1883572" y="1329293"/>
                  </a:cubicBezTo>
                  <a:cubicBezTo>
                    <a:pt x="1894049" y="1361392"/>
                    <a:pt x="1935579" y="1327579"/>
                    <a:pt x="1920719" y="1305195"/>
                  </a:cubicBezTo>
                  <a:close/>
                  <a:moveTo>
                    <a:pt x="1961963" y="1285192"/>
                  </a:moveTo>
                  <a:cubicBezTo>
                    <a:pt x="1961677" y="1284335"/>
                    <a:pt x="1961296" y="1283478"/>
                    <a:pt x="1960915" y="1282620"/>
                  </a:cubicBezTo>
                  <a:lnTo>
                    <a:pt x="1961010" y="1282525"/>
                  </a:lnTo>
                  <a:cubicBezTo>
                    <a:pt x="1959010" y="1278049"/>
                    <a:pt x="1952533" y="1271667"/>
                    <a:pt x="1947008" y="1270905"/>
                  </a:cubicBezTo>
                  <a:cubicBezTo>
                    <a:pt x="1940912" y="1271857"/>
                    <a:pt x="1954533" y="1284430"/>
                    <a:pt x="1941960" y="1282716"/>
                  </a:cubicBezTo>
                  <a:cubicBezTo>
                    <a:pt x="1936531" y="1282430"/>
                    <a:pt x="1947104" y="1288431"/>
                    <a:pt x="1945675" y="1290812"/>
                  </a:cubicBezTo>
                  <a:cubicBezTo>
                    <a:pt x="1944722" y="1292908"/>
                    <a:pt x="1942246" y="1291574"/>
                    <a:pt x="1941198" y="1290431"/>
                  </a:cubicBezTo>
                  <a:cubicBezTo>
                    <a:pt x="1936531" y="1286335"/>
                    <a:pt x="1935674" y="1288716"/>
                    <a:pt x="1936626" y="1291669"/>
                  </a:cubicBezTo>
                  <a:cubicBezTo>
                    <a:pt x="1940150" y="1297194"/>
                    <a:pt x="1934912" y="1300242"/>
                    <a:pt x="1932245" y="1293479"/>
                  </a:cubicBezTo>
                  <a:cubicBezTo>
                    <a:pt x="1930625" y="1291383"/>
                    <a:pt x="1926720" y="1292812"/>
                    <a:pt x="1926530" y="1296337"/>
                  </a:cubicBezTo>
                  <a:cubicBezTo>
                    <a:pt x="1926339" y="1299384"/>
                    <a:pt x="1929101" y="1302242"/>
                    <a:pt x="1931102" y="1303671"/>
                  </a:cubicBezTo>
                  <a:cubicBezTo>
                    <a:pt x="1938436" y="1307195"/>
                    <a:pt x="1949104" y="1305480"/>
                    <a:pt x="1955867" y="1301861"/>
                  </a:cubicBezTo>
                  <a:cubicBezTo>
                    <a:pt x="1959296" y="1297479"/>
                    <a:pt x="1963582" y="1290907"/>
                    <a:pt x="1961963" y="1285192"/>
                  </a:cubicBezTo>
                  <a:close/>
                  <a:moveTo>
                    <a:pt x="1914909" y="1386729"/>
                  </a:moveTo>
                  <a:lnTo>
                    <a:pt x="1914909" y="1386729"/>
                  </a:lnTo>
                  <a:lnTo>
                    <a:pt x="1914909" y="1386729"/>
                  </a:lnTo>
                  <a:lnTo>
                    <a:pt x="1914909" y="1386729"/>
                  </a:lnTo>
                  <a:lnTo>
                    <a:pt x="1914909" y="1386729"/>
                  </a:lnTo>
                  <a:close/>
                  <a:moveTo>
                    <a:pt x="1975012" y="1327293"/>
                  </a:moveTo>
                  <a:cubicBezTo>
                    <a:pt x="1972059" y="1321673"/>
                    <a:pt x="1960058" y="1316529"/>
                    <a:pt x="1965106" y="1327388"/>
                  </a:cubicBezTo>
                  <a:cubicBezTo>
                    <a:pt x="1968535" y="1332627"/>
                    <a:pt x="1965868" y="1338246"/>
                    <a:pt x="1958534" y="1334532"/>
                  </a:cubicBezTo>
                  <a:cubicBezTo>
                    <a:pt x="1951009" y="1332341"/>
                    <a:pt x="1965296" y="1343295"/>
                    <a:pt x="1962725" y="1345771"/>
                  </a:cubicBezTo>
                  <a:cubicBezTo>
                    <a:pt x="1959581" y="1351486"/>
                    <a:pt x="1948818" y="1331484"/>
                    <a:pt x="1950437" y="1344342"/>
                  </a:cubicBezTo>
                  <a:cubicBezTo>
                    <a:pt x="1951009" y="1346533"/>
                    <a:pt x="1953771" y="1349772"/>
                    <a:pt x="1950152" y="1351200"/>
                  </a:cubicBezTo>
                  <a:cubicBezTo>
                    <a:pt x="1946437" y="1352629"/>
                    <a:pt x="1945675" y="1347676"/>
                    <a:pt x="1944246" y="1345295"/>
                  </a:cubicBezTo>
                  <a:cubicBezTo>
                    <a:pt x="1942151" y="1341961"/>
                    <a:pt x="1936531" y="1342818"/>
                    <a:pt x="1936150" y="1347391"/>
                  </a:cubicBezTo>
                  <a:cubicBezTo>
                    <a:pt x="1943675" y="1380442"/>
                    <a:pt x="1989109" y="1351962"/>
                    <a:pt x="1975012" y="1327293"/>
                  </a:cubicBezTo>
                  <a:close/>
                  <a:moveTo>
                    <a:pt x="1994443" y="1291860"/>
                  </a:moveTo>
                  <a:cubicBezTo>
                    <a:pt x="1989776" y="1286812"/>
                    <a:pt x="1982251" y="1289764"/>
                    <a:pt x="1978250" y="1294527"/>
                  </a:cubicBezTo>
                  <a:cubicBezTo>
                    <a:pt x="1976250" y="1297479"/>
                    <a:pt x="1979870" y="1297861"/>
                    <a:pt x="1981584" y="1297479"/>
                  </a:cubicBezTo>
                  <a:cubicBezTo>
                    <a:pt x="1986251" y="1296337"/>
                    <a:pt x="1988347" y="1300146"/>
                    <a:pt x="1982918" y="1304814"/>
                  </a:cubicBezTo>
                  <a:cubicBezTo>
                    <a:pt x="1978250" y="1310148"/>
                    <a:pt x="1990919" y="1302147"/>
                    <a:pt x="1991490" y="1304814"/>
                  </a:cubicBezTo>
                  <a:cubicBezTo>
                    <a:pt x="1992538" y="1306909"/>
                    <a:pt x="1989395" y="1308338"/>
                    <a:pt x="1988061" y="1309005"/>
                  </a:cubicBezTo>
                  <a:cubicBezTo>
                    <a:pt x="1981394" y="1311862"/>
                    <a:pt x="1982537" y="1313767"/>
                    <a:pt x="1985585" y="1314053"/>
                  </a:cubicBezTo>
                  <a:cubicBezTo>
                    <a:pt x="1987204" y="1314243"/>
                    <a:pt x="1990347" y="1313005"/>
                    <a:pt x="1989776" y="1316244"/>
                  </a:cubicBezTo>
                  <a:cubicBezTo>
                    <a:pt x="1989204" y="1319482"/>
                    <a:pt x="1985775" y="1318625"/>
                    <a:pt x="1983775" y="1319196"/>
                  </a:cubicBezTo>
                  <a:cubicBezTo>
                    <a:pt x="1980917" y="1319958"/>
                    <a:pt x="1979203" y="1324340"/>
                    <a:pt x="1981870" y="1326054"/>
                  </a:cubicBezTo>
                  <a:cubicBezTo>
                    <a:pt x="1984346" y="1327483"/>
                    <a:pt x="1988442" y="1325959"/>
                    <a:pt x="1990919" y="1324721"/>
                  </a:cubicBezTo>
                  <a:cubicBezTo>
                    <a:pt x="2001872" y="1318816"/>
                    <a:pt x="2003492" y="1299575"/>
                    <a:pt x="1994443" y="1291860"/>
                  </a:cubicBezTo>
                  <a:close/>
                  <a:moveTo>
                    <a:pt x="2007778" y="1345771"/>
                  </a:moveTo>
                  <a:cubicBezTo>
                    <a:pt x="2005683" y="1337104"/>
                    <a:pt x="1996253" y="1333770"/>
                    <a:pt x="1988537" y="1336627"/>
                  </a:cubicBezTo>
                  <a:cubicBezTo>
                    <a:pt x="1984918" y="1338532"/>
                    <a:pt x="1988537" y="1341771"/>
                    <a:pt x="1990633" y="1342628"/>
                  </a:cubicBezTo>
                  <a:cubicBezTo>
                    <a:pt x="1996348" y="1344724"/>
                    <a:pt x="1996919" y="1350724"/>
                    <a:pt x="1988442" y="1352153"/>
                  </a:cubicBezTo>
                  <a:cubicBezTo>
                    <a:pt x="1980536" y="1354820"/>
                    <a:pt x="1998920" y="1355106"/>
                    <a:pt x="1998062" y="1358630"/>
                  </a:cubicBezTo>
                  <a:cubicBezTo>
                    <a:pt x="1998348" y="1365012"/>
                    <a:pt x="1978060" y="1355582"/>
                    <a:pt x="1986537" y="1364726"/>
                  </a:cubicBezTo>
                  <a:cubicBezTo>
                    <a:pt x="1988252" y="1366155"/>
                    <a:pt x="1992347" y="1367107"/>
                    <a:pt x="1989966" y="1370346"/>
                  </a:cubicBezTo>
                  <a:cubicBezTo>
                    <a:pt x="1987490" y="1373584"/>
                    <a:pt x="1984156" y="1370060"/>
                    <a:pt x="1981584" y="1369203"/>
                  </a:cubicBezTo>
                  <a:cubicBezTo>
                    <a:pt x="1977965" y="1367869"/>
                    <a:pt x="1973679" y="1371489"/>
                    <a:pt x="1975583" y="1375489"/>
                  </a:cubicBezTo>
                  <a:cubicBezTo>
                    <a:pt x="1977298" y="1379109"/>
                    <a:pt x="1982918" y="1380347"/>
                    <a:pt x="1986442" y="1380823"/>
                  </a:cubicBezTo>
                  <a:cubicBezTo>
                    <a:pt x="2004254" y="1382252"/>
                    <a:pt x="2013588" y="1360249"/>
                    <a:pt x="2007778" y="1345771"/>
                  </a:cubicBezTo>
                  <a:close/>
                  <a:moveTo>
                    <a:pt x="2010826" y="1406065"/>
                  </a:moveTo>
                  <a:cubicBezTo>
                    <a:pt x="2010921" y="1398635"/>
                    <a:pt x="2003968" y="1392825"/>
                    <a:pt x="1996919" y="1392920"/>
                  </a:cubicBezTo>
                  <a:cubicBezTo>
                    <a:pt x="1993490" y="1393396"/>
                    <a:pt x="1995872" y="1397016"/>
                    <a:pt x="1997396" y="1398254"/>
                  </a:cubicBezTo>
                  <a:cubicBezTo>
                    <a:pt x="2001682" y="1401683"/>
                    <a:pt x="2000729" y="1406541"/>
                    <a:pt x="1993395" y="1405112"/>
                  </a:cubicBezTo>
                  <a:cubicBezTo>
                    <a:pt x="1986442" y="1405112"/>
                    <a:pt x="2001206" y="1410351"/>
                    <a:pt x="1999777" y="1413113"/>
                  </a:cubicBezTo>
                  <a:cubicBezTo>
                    <a:pt x="1998253" y="1418161"/>
                    <a:pt x="1984156" y="1404731"/>
                    <a:pt x="1988823" y="1414446"/>
                  </a:cubicBezTo>
                  <a:cubicBezTo>
                    <a:pt x="1989871" y="1416066"/>
                    <a:pt x="1993014" y="1418066"/>
                    <a:pt x="1990252" y="1419876"/>
                  </a:cubicBezTo>
                  <a:cubicBezTo>
                    <a:pt x="1987394" y="1421686"/>
                    <a:pt x="1985585" y="1418066"/>
                    <a:pt x="1983775" y="1416447"/>
                  </a:cubicBezTo>
                  <a:cubicBezTo>
                    <a:pt x="1981203" y="1414351"/>
                    <a:pt x="1976726" y="1415875"/>
                    <a:pt x="1977393" y="1419495"/>
                  </a:cubicBezTo>
                  <a:cubicBezTo>
                    <a:pt x="1986347" y="1437973"/>
                    <a:pt x="2014064" y="1424638"/>
                    <a:pt x="2010826" y="1406065"/>
                  </a:cubicBezTo>
                  <a:close/>
                  <a:moveTo>
                    <a:pt x="2039496" y="1315101"/>
                  </a:moveTo>
                  <a:cubicBezTo>
                    <a:pt x="2039210" y="1308147"/>
                    <a:pt x="2033305" y="1303290"/>
                    <a:pt x="2026828" y="1304528"/>
                  </a:cubicBezTo>
                  <a:cubicBezTo>
                    <a:pt x="2023875" y="1305480"/>
                    <a:pt x="2026161" y="1308719"/>
                    <a:pt x="2027590" y="1309671"/>
                  </a:cubicBezTo>
                  <a:cubicBezTo>
                    <a:pt x="2031495" y="1312338"/>
                    <a:pt x="2030924" y="1317291"/>
                    <a:pt x="2024542" y="1317006"/>
                  </a:cubicBezTo>
                  <a:cubicBezTo>
                    <a:pt x="2018541" y="1318149"/>
                    <a:pt x="2031686" y="1321006"/>
                    <a:pt x="2030543" y="1323768"/>
                  </a:cubicBezTo>
                  <a:cubicBezTo>
                    <a:pt x="2030066" y="1326436"/>
                    <a:pt x="2027114" y="1325102"/>
                    <a:pt x="2025780" y="1324530"/>
                  </a:cubicBezTo>
                  <a:cubicBezTo>
                    <a:pt x="2019684" y="1321768"/>
                    <a:pt x="2019303" y="1324245"/>
                    <a:pt x="2021208" y="1326816"/>
                  </a:cubicBezTo>
                  <a:cubicBezTo>
                    <a:pt x="2022256" y="1328245"/>
                    <a:pt x="2025018" y="1329674"/>
                    <a:pt x="2022827" y="1331865"/>
                  </a:cubicBezTo>
                  <a:cubicBezTo>
                    <a:pt x="2020541" y="1334055"/>
                    <a:pt x="2018636" y="1330722"/>
                    <a:pt x="2016922" y="1329674"/>
                  </a:cubicBezTo>
                  <a:cubicBezTo>
                    <a:pt x="2014541" y="1328055"/>
                    <a:pt x="2010826" y="1330245"/>
                    <a:pt x="2011588" y="1333770"/>
                  </a:cubicBezTo>
                  <a:cubicBezTo>
                    <a:pt x="2012255" y="1336913"/>
                    <a:pt x="2016065" y="1338723"/>
                    <a:pt x="2018541" y="1339675"/>
                  </a:cubicBezTo>
                  <a:cubicBezTo>
                    <a:pt x="2031686" y="1343676"/>
                    <a:pt x="2041782" y="1326912"/>
                    <a:pt x="2039496" y="1315101"/>
                  </a:cubicBezTo>
                  <a:close/>
                  <a:moveTo>
                    <a:pt x="2048450" y="1358154"/>
                  </a:moveTo>
                  <a:cubicBezTo>
                    <a:pt x="2045497" y="1349772"/>
                    <a:pt x="2035877" y="1346819"/>
                    <a:pt x="2028257" y="1350438"/>
                  </a:cubicBezTo>
                  <a:cubicBezTo>
                    <a:pt x="2024733" y="1352534"/>
                    <a:pt x="2028733" y="1355582"/>
                    <a:pt x="2030924" y="1356154"/>
                  </a:cubicBezTo>
                  <a:cubicBezTo>
                    <a:pt x="2036924" y="1357868"/>
                    <a:pt x="2037877" y="1363869"/>
                    <a:pt x="2029495" y="1365774"/>
                  </a:cubicBezTo>
                  <a:cubicBezTo>
                    <a:pt x="2021780" y="1369012"/>
                    <a:pt x="2040354" y="1367965"/>
                    <a:pt x="2039687" y="1371584"/>
                  </a:cubicBezTo>
                  <a:cubicBezTo>
                    <a:pt x="2040449" y="1377966"/>
                    <a:pt x="2019398" y="1369774"/>
                    <a:pt x="2028638" y="1378442"/>
                  </a:cubicBezTo>
                  <a:cubicBezTo>
                    <a:pt x="2030447" y="1379775"/>
                    <a:pt x="2034734" y="1380442"/>
                    <a:pt x="2032543" y="1383871"/>
                  </a:cubicBezTo>
                  <a:cubicBezTo>
                    <a:pt x="2030352" y="1387300"/>
                    <a:pt x="2026733" y="1383966"/>
                    <a:pt x="2024066" y="1383300"/>
                  </a:cubicBezTo>
                  <a:cubicBezTo>
                    <a:pt x="2020351" y="1382252"/>
                    <a:pt x="2016255" y="1386348"/>
                    <a:pt x="2018541" y="1390062"/>
                  </a:cubicBezTo>
                  <a:cubicBezTo>
                    <a:pt x="2037496" y="1406350"/>
                    <a:pt x="2059308" y="1376346"/>
                    <a:pt x="2048450" y="1358154"/>
                  </a:cubicBezTo>
                  <a:close/>
                  <a:moveTo>
                    <a:pt x="2084930" y="1329007"/>
                  </a:moveTo>
                  <a:cubicBezTo>
                    <a:pt x="2082835" y="1321101"/>
                    <a:pt x="2074262" y="1317672"/>
                    <a:pt x="2067119" y="1320530"/>
                  </a:cubicBezTo>
                  <a:cubicBezTo>
                    <a:pt x="2060356" y="1325292"/>
                    <a:pt x="2082359" y="1328721"/>
                    <a:pt x="2069024" y="1334913"/>
                  </a:cubicBezTo>
                  <a:cubicBezTo>
                    <a:pt x="2058070" y="1337580"/>
                    <a:pt x="2076548" y="1337866"/>
                    <a:pt x="2076263" y="1341295"/>
                  </a:cubicBezTo>
                  <a:cubicBezTo>
                    <a:pt x="2076358" y="1347581"/>
                    <a:pt x="2058260" y="1338437"/>
                    <a:pt x="2065880" y="1347200"/>
                  </a:cubicBezTo>
                  <a:cubicBezTo>
                    <a:pt x="2067404" y="1348629"/>
                    <a:pt x="2071214" y="1349486"/>
                    <a:pt x="2069024" y="1352534"/>
                  </a:cubicBezTo>
                  <a:cubicBezTo>
                    <a:pt x="2066833" y="1355677"/>
                    <a:pt x="2063785" y="1352248"/>
                    <a:pt x="2061499" y="1351486"/>
                  </a:cubicBezTo>
                  <a:cubicBezTo>
                    <a:pt x="2058260" y="1350248"/>
                    <a:pt x="2054355" y="1353867"/>
                    <a:pt x="2056165" y="1357487"/>
                  </a:cubicBezTo>
                  <a:cubicBezTo>
                    <a:pt x="2073024" y="1374346"/>
                    <a:pt x="2093503" y="1345962"/>
                    <a:pt x="2084930" y="1329007"/>
                  </a:cubicBezTo>
                  <a:close/>
                  <a:moveTo>
                    <a:pt x="2079977" y="1374061"/>
                  </a:moveTo>
                  <a:cubicBezTo>
                    <a:pt x="2076072" y="1374251"/>
                    <a:pt x="2070071" y="1375204"/>
                    <a:pt x="2066928" y="1378156"/>
                  </a:cubicBezTo>
                  <a:cubicBezTo>
                    <a:pt x="2063309" y="1381585"/>
                    <a:pt x="2069024" y="1383776"/>
                    <a:pt x="2071786" y="1383871"/>
                  </a:cubicBezTo>
                  <a:cubicBezTo>
                    <a:pt x="2080644" y="1384062"/>
                    <a:pt x="2080644" y="1391967"/>
                    <a:pt x="2072834" y="1395206"/>
                  </a:cubicBezTo>
                  <a:cubicBezTo>
                    <a:pt x="2064642" y="1401016"/>
                    <a:pt x="2086264" y="1394730"/>
                    <a:pt x="2086550" y="1398825"/>
                  </a:cubicBezTo>
                  <a:cubicBezTo>
                    <a:pt x="2089217" y="1405969"/>
                    <a:pt x="2062070" y="1402636"/>
                    <a:pt x="2075405" y="1409875"/>
                  </a:cubicBezTo>
                  <a:cubicBezTo>
                    <a:pt x="2077977" y="1410827"/>
                    <a:pt x="2083121" y="1410351"/>
                    <a:pt x="2081597" y="1414828"/>
                  </a:cubicBezTo>
                  <a:cubicBezTo>
                    <a:pt x="2080073" y="1419304"/>
                    <a:pt x="2074739" y="1416733"/>
                    <a:pt x="2071405" y="1416637"/>
                  </a:cubicBezTo>
                  <a:cubicBezTo>
                    <a:pt x="2066738" y="1416447"/>
                    <a:pt x="2063118" y="1422162"/>
                    <a:pt x="2066928" y="1425781"/>
                  </a:cubicBezTo>
                  <a:cubicBezTo>
                    <a:pt x="2101980" y="1441688"/>
                    <a:pt x="2114077" y="1379013"/>
                    <a:pt x="2079977" y="1374061"/>
                  </a:cubicBezTo>
                  <a:close/>
                  <a:moveTo>
                    <a:pt x="2123030" y="1341961"/>
                  </a:moveTo>
                  <a:cubicBezTo>
                    <a:pt x="2122364" y="1334817"/>
                    <a:pt x="2115601" y="1330245"/>
                    <a:pt x="2108934" y="1331198"/>
                  </a:cubicBezTo>
                  <a:cubicBezTo>
                    <a:pt x="2105885" y="1332055"/>
                    <a:pt x="2108457" y="1335389"/>
                    <a:pt x="2109981" y="1336437"/>
                  </a:cubicBezTo>
                  <a:cubicBezTo>
                    <a:pt x="2114268" y="1339104"/>
                    <a:pt x="2113886" y="1344152"/>
                    <a:pt x="2107219" y="1343771"/>
                  </a:cubicBezTo>
                  <a:cubicBezTo>
                    <a:pt x="2100837" y="1344628"/>
                    <a:pt x="2115030" y="1348057"/>
                    <a:pt x="2113886" y="1350629"/>
                  </a:cubicBezTo>
                  <a:cubicBezTo>
                    <a:pt x="2112934" y="1355868"/>
                    <a:pt x="2099027" y="1344724"/>
                    <a:pt x="2104266" y="1353582"/>
                  </a:cubicBezTo>
                  <a:cubicBezTo>
                    <a:pt x="2105409" y="1355011"/>
                    <a:pt x="2108362" y="1356534"/>
                    <a:pt x="2106171" y="1358725"/>
                  </a:cubicBezTo>
                  <a:cubicBezTo>
                    <a:pt x="2103885" y="1360916"/>
                    <a:pt x="2101790" y="1357487"/>
                    <a:pt x="2099980" y="1356344"/>
                  </a:cubicBezTo>
                  <a:cubicBezTo>
                    <a:pt x="2097408" y="1354725"/>
                    <a:pt x="2093693" y="1357011"/>
                    <a:pt x="2094646" y="1360440"/>
                  </a:cubicBezTo>
                  <a:cubicBezTo>
                    <a:pt x="2105695" y="1377585"/>
                    <a:pt x="2128174" y="1358249"/>
                    <a:pt x="2123030" y="1341961"/>
                  </a:cubicBezTo>
                  <a:close/>
                  <a:moveTo>
                    <a:pt x="2141414" y="1374727"/>
                  </a:moveTo>
                  <a:cubicBezTo>
                    <a:pt x="2134080" y="1363774"/>
                    <a:pt x="2106743" y="1379966"/>
                    <a:pt x="2123983" y="1380728"/>
                  </a:cubicBezTo>
                  <a:cubicBezTo>
                    <a:pt x="2130365" y="1379585"/>
                    <a:pt x="2133794" y="1384443"/>
                    <a:pt x="2126650" y="1389967"/>
                  </a:cubicBezTo>
                  <a:cubicBezTo>
                    <a:pt x="2124078" y="1391967"/>
                    <a:pt x="2125221" y="1392444"/>
                    <a:pt x="2127793" y="1392063"/>
                  </a:cubicBezTo>
                  <a:cubicBezTo>
                    <a:pt x="2130651" y="1391587"/>
                    <a:pt x="2133318" y="1390253"/>
                    <a:pt x="2136080" y="1389777"/>
                  </a:cubicBezTo>
                  <a:cubicBezTo>
                    <a:pt x="2137223" y="1389586"/>
                    <a:pt x="2137985" y="1389491"/>
                    <a:pt x="2138651" y="1390634"/>
                  </a:cubicBezTo>
                  <a:cubicBezTo>
                    <a:pt x="2140366" y="1393396"/>
                    <a:pt x="2136080" y="1394920"/>
                    <a:pt x="2134175" y="1395492"/>
                  </a:cubicBezTo>
                  <a:cubicBezTo>
                    <a:pt x="2125317" y="1398445"/>
                    <a:pt x="2126936" y="1400921"/>
                    <a:pt x="2131127" y="1401588"/>
                  </a:cubicBezTo>
                  <a:cubicBezTo>
                    <a:pt x="2133413" y="1401969"/>
                    <a:pt x="2137604" y="1400730"/>
                    <a:pt x="2137032" y="1404731"/>
                  </a:cubicBezTo>
                  <a:cubicBezTo>
                    <a:pt x="2136461" y="1408732"/>
                    <a:pt x="2131698" y="1407398"/>
                    <a:pt x="2128936" y="1407874"/>
                  </a:cubicBezTo>
                  <a:cubicBezTo>
                    <a:pt x="2125031" y="1408636"/>
                    <a:pt x="2122935" y="1413970"/>
                    <a:pt x="2126745" y="1416256"/>
                  </a:cubicBezTo>
                  <a:cubicBezTo>
                    <a:pt x="2150653" y="1422829"/>
                    <a:pt x="2159130" y="1387015"/>
                    <a:pt x="2141414" y="1374727"/>
                  </a:cubicBezTo>
                  <a:close/>
                  <a:moveTo>
                    <a:pt x="2172465" y="1345009"/>
                  </a:moveTo>
                  <a:cubicBezTo>
                    <a:pt x="2168560" y="1333960"/>
                    <a:pt x="2143128" y="1341009"/>
                    <a:pt x="2157035" y="1345771"/>
                  </a:cubicBezTo>
                  <a:cubicBezTo>
                    <a:pt x="2162464" y="1346343"/>
                    <a:pt x="2164179" y="1351391"/>
                    <a:pt x="2157225" y="1354249"/>
                  </a:cubicBezTo>
                  <a:cubicBezTo>
                    <a:pt x="2154749" y="1355296"/>
                    <a:pt x="2155511" y="1355963"/>
                    <a:pt x="2157701" y="1356249"/>
                  </a:cubicBezTo>
                  <a:cubicBezTo>
                    <a:pt x="2160083" y="1356534"/>
                    <a:pt x="2162559" y="1356154"/>
                    <a:pt x="2164845" y="1356439"/>
                  </a:cubicBezTo>
                  <a:cubicBezTo>
                    <a:pt x="2169608" y="1357773"/>
                    <a:pt x="2165226" y="1361392"/>
                    <a:pt x="2162083" y="1360821"/>
                  </a:cubicBezTo>
                  <a:cubicBezTo>
                    <a:pt x="2154272" y="1361107"/>
                    <a:pt x="2155034" y="1363678"/>
                    <a:pt x="2158273" y="1365202"/>
                  </a:cubicBezTo>
                  <a:cubicBezTo>
                    <a:pt x="2159988" y="1366059"/>
                    <a:pt x="2163702" y="1366059"/>
                    <a:pt x="2162369" y="1369298"/>
                  </a:cubicBezTo>
                  <a:cubicBezTo>
                    <a:pt x="2161035" y="1372537"/>
                    <a:pt x="2157511" y="1370250"/>
                    <a:pt x="2155130" y="1369965"/>
                  </a:cubicBezTo>
                  <a:cubicBezTo>
                    <a:pt x="2151796" y="1369584"/>
                    <a:pt x="2148939" y="1373679"/>
                    <a:pt x="2151510" y="1376442"/>
                  </a:cubicBezTo>
                  <a:cubicBezTo>
                    <a:pt x="2169798" y="1387681"/>
                    <a:pt x="2184181" y="1359011"/>
                    <a:pt x="2172465" y="1345009"/>
                  </a:cubicBezTo>
                  <a:close/>
                  <a:moveTo>
                    <a:pt x="2194277" y="1374822"/>
                  </a:moveTo>
                  <a:cubicBezTo>
                    <a:pt x="2190944" y="1374822"/>
                    <a:pt x="2185610" y="1375489"/>
                    <a:pt x="2182943" y="1377870"/>
                  </a:cubicBezTo>
                  <a:cubicBezTo>
                    <a:pt x="2179800" y="1380633"/>
                    <a:pt x="2184562" y="1382824"/>
                    <a:pt x="2187039" y="1382919"/>
                  </a:cubicBezTo>
                  <a:cubicBezTo>
                    <a:pt x="2193611" y="1383395"/>
                    <a:pt x="2195897" y="1389015"/>
                    <a:pt x="2187705" y="1392539"/>
                  </a:cubicBezTo>
                  <a:cubicBezTo>
                    <a:pt x="2180561" y="1397206"/>
                    <a:pt x="2199230" y="1392539"/>
                    <a:pt x="2199326" y="1396158"/>
                  </a:cubicBezTo>
                  <a:cubicBezTo>
                    <a:pt x="2200373" y="1399207"/>
                    <a:pt x="2195801" y="1399683"/>
                    <a:pt x="2193897" y="1399778"/>
                  </a:cubicBezTo>
                  <a:cubicBezTo>
                    <a:pt x="2184467" y="1400540"/>
                    <a:pt x="2185610" y="1403302"/>
                    <a:pt x="2189515" y="1404921"/>
                  </a:cubicBezTo>
                  <a:cubicBezTo>
                    <a:pt x="2191706" y="1405779"/>
                    <a:pt x="2196087" y="1405683"/>
                    <a:pt x="2194659" y="1409398"/>
                  </a:cubicBezTo>
                  <a:cubicBezTo>
                    <a:pt x="2193134" y="1413113"/>
                    <a:pt x="2188848" y="1410637"/>
                    <a:pt x="2185991" y="1410541"/>
                  </a:cubicBezTo>
                  <a:cubicBezTo>
                    <a:pt x="2181895" y="1410255"/>
                    <a:pt x="2178752" y="1415208"/>
                    <a:pt x="2182085" y="1418257"/>
                  </a:cubicBezTo>
                  <a:cubicBezTo>
                    <a:pt x="2211422" y="1432449"/>
                    <a:pt x="2223234" y="1380157"/>
                    <a:pt x="2194277" y="1374822"/>
                  </a:cubicBezTo>
                  <a:close/>
                  <a:moveTo>
                    <a:pt x="2225139" y="1344724"/>
                  </a:moveTo>
                  <a:cubicBezTo>
                    <a:pt x="2221233" y="1334722"/>
                    <a:pt x="2197135" y="1342342"/>
                    <a:pt x="2210565" y="1346152"/>
                  </a:cubicBezTo>
                  <a:cubicBezTo>
                    <a:pt x="2215709" y="1346438"/>
                    <a:pt x="2217614" y="1350915"/>
                    <a:pt x="2211232" y="1353963"/>
                  </a:cubicBezTo>
                  <a:cubicBezTo>
                    <a:pt x="2208946" y="1355011"/>
                    <a:pt x="2209708" y="1355677"/>
                    <a:pt x="2211804" y="1355772"/>
                  </a:cubicBezTo>
                  <a:cubicBezTo>
                    <a:pt x="2214089" y="1355963"/>
                    <a:pt x="2216376" y="1355391"/>
                    <a:pt x="2218566" y="1355487"/>
                  </a:cubicBezTo>
                  <a:cubicBezTo>
                    <a:pt x="2223138" y="1356439"/>
                    <a:pt x="2219138" y="1360059"/>
                    <a:pt x="2216185" y="1359678"/>
                  </a:cubicBezTo>
                  <a:cubicBezTo>
                    <a:pt x="2208851" y="1360440"/>
                    <a:pt x="2209708" y="1362630"/>
                    <a:pt x="2212851" y="1363964"/>
                  </a:cubicBezTo>
                  <a:cubicBezTo>
                    <a:pt x="2214566" y="1364631"/>
                    <a:pt x="2217995" y="1364536"/>
                    <a:pt x="2216947" y="1367488"/>
                  </a:cubicBezTo>
                  <a:cubicBezTo>
                    <a:pt x="2215804" y="1370536"/>
                    <a:pt x="2212375" y="1368631"/>
                    <a:pt x="2210184" y="1368536"/>
                  </a:cubicBezTo>
                  <a:cubicBezTo>
                    <a:pt x="2207041" y="1368441"/>
                    <a:pt x="2204660" y="1372251"/>
                    <a:pt x="2207136" y="1374727"/>
                  </a:cubicBezTo>
                  <a:cubicBezTo>
                    <a:pt x="2224567" y="1384062"/>
                    <a:pt x="2236759" y="1357392"/>
                    <a:pt x="2225139" y="1344724"/>
                  </a:cubicBezTo>
                  <a:close/>
                  <a:moveTo>
                    <a:pt x="2247427" y="1388634"/>
                  </a:moveTo>
                  <a:cubicBezTo>
                    <a:pt x="2240188" y="1380823"/>
                    <a:pt x="2227805" y="1383014"/>
                    <a:pt x="2220947" y="1389967"/>
                  </a:cubicBezTo>
                  <a:cubicBezTo>
                    <a:pt x="2217900" y="1393968"/>
                    <a:pt x="2223996" y="1395111"/>
                    <a:pt x="2226853" y="1394825"/>
                  </a:cubicBezTo>
                  <a:cubicBezTo>
                    <a:pt x="2233806" y="1393777"/>
                    <a:pt x="2237711" y="1398730"/>
                    <a:pt x="2231520" y="1404255"/>
                  </a:cubicBezTo>
                  <a:cubicBezTo>
                    <a:pt x="2219900" y="1413684"/>
                    <a:pt x="2241998" y="1402826"/>
                    <a:pt x="2243903" y="1406922"/>
                  </a:cubicBezTo>
                  <a:cubicBezTo>
                    <a:pt x="2247903" y="1413208"/>
                    <a:pt x="2220471" y="1414637"/>
                    <a:pt x="2234854" y="1419400"/>
                  </a:cubicBezTo>
                  <a:cubicBezTo>
                    <a:pt x="2237521" y="1419876"/>
                    <a:pt x="2242569" y="1418733"/>
                    <a:pt x="2241807" y="1423209"/>
                  </a:cubicBezTo>
                  <a:cubicBezTo>
                    <a:pt x="2241045" y="1427877"/>
                    <a:pt x="2235426" y="1426067"/>
                    <a:pt x="2232092" y="1426543"/>
                  </a:cubicBezTo>
                  <a:cubicBezTo>
                    <a:pt x="2227425" y="1427210"/>
                    <a:pt x="2224853" y="1433401"/>
                    <a:pt x="2229234" y="1436163"/>
                  </a:cubicBezTo>
                  <a:cubicBezTo>
                    <a:pt x="2257047" y="1444926"/>
                    <a:pt x="2268382" y="1403397"/>
                    <a:pt x="2247427" y="1388634"/>
                  </a:cubicBezTo>
                  <a:close/>
                  <a:moveTo>
                    <a:pt x="2272478" y="1348819"/>
                  </a:moveTo>
                  <a:cubicBezTo>
                    <a:pt x="2268572" y="1340342"/>
                    <a:pt x="2247427" y="1347771"/>
                    <a:pt x="2259333" y="1350724"/>
                  </a:cubicBezTo>
                  <a:cubicBezTo>
                    <a:pt x="2261524" y="1350724"/>
                    <a:pt x="2263239" y="1351677"/>
                    <a:pt x="2263619" y="1353010"/>
                  </a:cubicBezTo>
                  <a:cubicBezTo>
                    <a:pt x="2264001" y="1354344"/>
                    <a:pt x="2262953" y="1356058"/>
                    <a:pt x="2260286" y="1357487"/>
                  </a:cubicBezTo>
                  <a:cubicBezTo>
                    <a:pt x="2255904" y="1361202"/>
                    <a:pt x="2268287" y="1356820"/>
                    <a:pt x="2268763" y="1359487"/>
                  </a:cubicBezTo>
                  <a:cubicBezTo>
                    <a:pt x="2270287" y="1363869"/>
                    <a:pt x="2254094" y="1362059"/>
                    <a:pt x="2262191" y="1366250"/>
                  </a:cubicBezTo>
                  <a:cubicBezTo>
                    <a:pt x="2263810" y="1366821"/>
                    <a:pt x="2266953" y="1366441"/>
                    <a:pt x="2266096" y="1369203"/>
                  </a:cubicBezTo>
                  <a:cubicBezTo>
                    <a:pt x="2265239" y="1371965"/>
                    <a:pt x="2261905" y="1370441"/>
                    <a:pt x="2260095" y="1370441"/>
                  </a:cubicBezTo>
                  <a:cubicBezTo>
                    <a:pt x="2257428" y="1370441"/>
                    <a:pt x="2255428" y="1373965"/>
                    <a:pt x="2257714" y="1376061"/>
                  </a:cubicBezTo>
                  <a:cubicBezTo>
                    <a:pt x="2273430" y="1383490"/>
                    <a:pt x="2283908" y="1359487"/>
                    <a:pt x="2272478" y="1348819"/>
                  </a:cubicBezTo>
                  <a:close/>
                  <a:moveTo>
                    <a:pt x="2291051" y="1379299"/>
                  </a:moveTo>
                  <a:cubicBezTo>
                    <a:pt x="2285718" y="1376632"/>
                    <a:pt x="2269811" y="1378633"/>
                    <a:pt x="2281622" y="1384919"/>
                  </a:cubicBezTo>
                  <a:cubicBezTo>
                    <a:pt x="2288004" y="1387205"/>
                    <a:pt x="2288765" y="1393206"/>
                    <a:pt x="2279717" y="1394349"/>
                  </a:cubicBezTo>
                  <a:cubicBezTo>
                    <a:pt x="2271335" y="1396730"/>
                    <a:pt x="2291051" y="1397587"/>
                    <a:pt x="2290289" y="1401112"/>
                  </a:cubicBezTo>
                  <a:cubicBezTo>
                    <a:pt x="2290766" y="1407398"/>
                    <a:pt x="2268954" y="1397397"/>
                    <a:pt x="2278097" y="1406731"/>
                  </a:cubicBezTo>
                  <a:cubicBezTo>
                    <a:pt x="2280002" y="1408160"/>
                    <a:pt x="2284384" y="1409303"/>
                    <a:pt x="2281908" y="1412351"/>
                  </a:cubicBezTo>
                  <a:cubicBezTo>
                    <a:pt x="2279431" y="1415494"/>
                    <a:pt x="2275811" y="1411970"/>
                    <a:pt x="2273049" y="1411017"/>
                  </a:cubicBezTo>
                  <a:cubicBezTo>
                    <a:pt x="2269144" y="1409589"/>
                    <a:pt x="2264667" y="1413494"/>
                    <a:pt x="2267144" y="1417304"/>
                  </a:cubicBezTo>
                  <a:cubicBezTo>
                    <a:pt x="2291718" y="1439021"/>
                    <a:pt x="2318960" y="1392444"/>
                    <a:pt x="2291051" y="1379299"/>
                  </a:cubicBezTo>
                  <a:close/>
                  <a:moveTo>
                    <a:pt x="2323818" y="1344152"/>
                  </a:moveTo>
                  <a:cubicBezTo>
                    <a:pt x="2319055" y="1332341"/>
                    <a:pt x="2289147" y="1340342"/>
                    <a:pt x="2305720" y="1345200"/>
                  </a:cubicBezTo>
                  <a:cubicBezTo>
                    <a:pt x="2311626" y="1345676"/>
                    <a:pt x="2313911" y="1350248"/>
                    <a:pt x="2308006" y="1353487"/>
                  </a:cubicBezTo>
                  <a:cubicBezTo>
                    <a:pt x="2305815" y="1354439"/>
                    <a:pt x="2302291" y="1355963"/>
                    <a:pt x="2306958" y="1356439"/>
                  </a:cubicBezTo>
                  <a:cubicBezTo>
                    <a:pt x="2309721" y="1356725"/>
                    <a:pt x="2312578" y="1356154"/>
                    <a:pt x="2315340" y="1356439"/>
                  </a:cubicBezTo>
                  <a:cubicBezTo>
                    <a:pt x="2320865" y="1357678"/>
                    <a:pt x="2316102" y="1361773"/>
                    <a:pt x="2312292" y="1361202"/>
                  </a:cubicBezTo>
                  <a:cubicBezTo>
                    <a:pt x="2303148" y="1361773"/>
                    <a:pt x="2304291" y="1364345"/>
                    <a:pt x="2308006" y="1365964"/>
                  </a:cubicBezTo>
                  <a:cubicBezTo>
                    <a:pt x="2310101" y="1366821"/>
                    <a:pt x="2314293" y="1366821"/>
                    <a:pt x="2312864" y="1370250"/>
                  </a:cubicBezTo>
                  <a:cubicBezTo>
                    <a:pt x="2311340" y="1373775"/>
                    <a:pt x="2307244" y="1371393"/>
                    <a:pt x="2304482" y="1371108"/>
                  </a:cubicBezTo>
                  <a:cubicBezTo>
                    <a:pt x="2300672" y="1370822"/>
                    <a:pt x="2297529" y="1375204"/>
                    <a:pt x="2300576" y="1378156"/>
                  </a:cubicBezTo>
                  <a:cubicBezTo>
                    <a:pt x="2320674" y="1389777"/>
                    <a:pt x="2338296" y="1359773"/>
                    <a:pt x="2323818" y="1344152"/>
                  </a:cubicBezTo>
                  <a:close/>
                  <a:moveTo>
                    <a:pt x="2334295" y="1380823"/>
                  </a:moveTo>
                  <a:cubicBezTo>
                    <a:pt x="2330771" y="1381109"/>
                    <a:pt x="2325246" y="1382347"/>
                    <a:pt x="2322675" y="1384919"/>
                  </a:cubicBezTo>
                  <a:cubicBezTo>
                    <a:pt x="2319626" y="1387967"/>
                    <a:pt x="2324960" y="1389491"/>
                    <a:pt x="2327437" y="1389491"/>
                  </a:cubicBezTo>
                  <a:cubicBezTo>
                    <a:pt x="2334295" y="1389300"/>
                    <a:pt x="2337248" y="1394634"/>
                    <a:pt x="2329151" y="1398921"/>
                  </a:cubicBezTo>
                  <a:cubicBezTo>
                    <a:pt x="2322198" y="1404159"/>
                    <a:pt x="2341058" y="1397873"/>
                    <a:pt x="2341629" y="1401302"/>
                  </a:cubicBezTo>
                  <a:cubicBezTo>
                    <a:pt x="2344296" y="1407112"/>
                    <a:pt x="2320198" y="1405588"/>
                    <a:pt x="2332390" y="1410922"/>
                  </a:cubicBezTo>
                  <a:cubicBezTo>
                    <a:pt x="2334676" y="1411589"/>
                    <a:pt x="2339248" y="1411017"/>
                    <a:pt x="2338105" y="1414828"/>
                  </a:cubicBezTo>
                  <a:cubicBezTo>
                    <a:pt x="2336962" y="1418637"/>
                    <a:pt x="2332200" y="1416637"/>
                    <a:pt x="2329342" y="1416733"/>
                  </a:cubicBezTo>
                  <a:cubicBezTo>
                    <a:pt x="2325056" y="1416828"/>
                    <a:pt x="2322389" y="1422066"/>
                    <a:pt x="2326199" y="1424733"/>
                  </a:cubicBezTo>
                  <a:cubicBezTo>
                    <a:pt x="2357250" y="1436068"/>
                    <a:pt x="2365251" y="1383109"/>
                    <a:pt x="2334295" y="1380823"/>
                  </a:cubicBezTo>
                  <a:close/>
                  <a:moveTo>
                    <a:pt x="2376014" y="1347009"/>
                  </a:moveTo>
                  <a:cubicBezTo>
                    <a:pt x="2373633" y="1339961"/>
                    <a:pt x="2364680" y="1337199"/>
                    <a:pt x="2358108" y="1339390"/>
                  </a:cubicBezTo>
                  <a:cubicBezTo>
                    <a:pt x="2354964" y="1340913"/>
                    <a:pt x="2358584" y="1343485"/>
                    <a:pt x="2360489" y="1344152"/>
                  </a:cubicBezTo>
                  <a:cubicBezTo>
                    <a:pt x="2365823" y="1345866"/>
                    <a:pt x="2366489" y="1350724"/>
                    <a:pt x="2359060" y="1351772"/>
                  </a:cubicBezTo>
                  <a:cubicBezTo>
                    <a:pt x="2352583" y="1353963"/>
                    <a:pt x="2368204" y="1354058"/>
                    <a:pt x="2367823" y="1357011"/>
                  </a:cubicBezTo>
                  <a:cubicBezTo>
                    <a:pt x="2368109" y="1362154"/>
                    <a:pt x="2350297" y="1354344"/>
                    <a:pt x="2358012" y="1361773"/>
                  </a:cubicBezTo>
                  <a:cubicBezTo>
                    <a:pt x="2359536" y="1362916"/>
                    <a:pt x="2363156" y="1363774"/>
                    <a:pt x="2361251" y="1366250"/>
                  </a:cubicBezTo>
                  <a:cubicBezTo>
                    <a:pt x="2359251" y="1368822"/>
                    <a:pt x="2356298" y="1366059"/>
                    <a:pt x="2354012" y="1365297"/>
                  </a:cubicBezTo>
                  <a:cubicBezTo>
                    <a:pt x="2350868" y="1364250"/>
                    <a:pt x="2347344" y="1367298"/>
                    <a:pt x="2349249" y="1370346"/>
                  </a:cubicBezTo>
                  <a:cubicBezTo>
                    <a:pt x="2363537" y="1383966"/>
                    <a:pt x="2384873" y="1363202"/>
                    <a:pt x="2376014" y="1347009"/>
                  </a:cubicBezTo>
                  <a:close/>
                  <a:moveTo>
                    <a:pt x="2376014" y="1437878"/>
                  </a:moveTo>
                  <a:cubicBezTo>
                    <a:pt x="2373633" y="1430829"/>
                    <a:pt x="2364489" y="1428067"/>
                    <a:pt x="2357822" y="1430449"/>
                  </a:cubicBezTo>
                  <a:cubicBezTo>
                    <a:pt x="2354583" y="1431972"/>
                    <a:pt x="2358298" y="1434544"/>
                    <a:pt x="2360203" y="1435211"/>
                  </a:cubicBezTo>
                  <a:cubicBezTo>
                    <a:pt x="2365537" y="1436925"/>
                    <a:pt x="2366299" y="1441783"/>
                    <a:pt x="2358774" y="1442831"/>
                  </a:cubicBezTo>
                  <a:cubicBezTo>
                    <a:pt x="2352202" y="1445117"/>
                    <a:pt x="2368014" y="1445022"/>
                    <a:pt x="2367633" y="1448070"/>
                  </a:cubicBezTo>
                  <a:cubicBezTo>
                    <a:pt x="2367823" y="1450641"/>
                    <a:pt x="2364013" y="1450070"/>
                    <a:pt x="2362298" y="1449784"/>
                  </a:cubicBezTo>
                  <a:cubicBezTo>
                    <a:pt x="2354393" y="1448451"/>
                    <a:pt x="2354774" y="1450832"/>
                    <a:pt x="2357631" y="1452928"/>
                  </a:cubicBezTo>
                  <a:cubicBezTo>
                    <a:pt x="2359251" y="1454070"/>
                    <a:pt x="2362870" y="1454833"/>
                    <a:pt x="2360870" y="1457404"/>
                  </a:cubicBezTo>
                  <a:cubicBezTo>
                    <a:pt x="2358869" y="1459976"/>
                    <a:pt x="2355822" y="1457214"/>
                    <a:pt x="2353535" y="1456452"/>
                  </a:cubicBezTo>
                  <a:cubicBezTo>
                    <a:pt x="2350297" y="1455404"/>
                    <a:pt x="2346773" y="1458452"/>
                    <a:pt x="2348678" y="1461500"/>
                  </a:cubicBezTo>
                  <a:cubicBezTo>
                    <a:pt x="2363251" y="1474835"/>
                    <a:pt x="2384968" y="1454166"/>
                    <a:pt x="2376014" y="1437878"/>
                  </a:cubicBezTo>
                  <a:close/>
                  <a:moveTo>
                    <a:pt x="2391540" y="1377299"/>
                  </a:moveTo>
                  <a:cubicBezTo>
                    <a:pt x="2387921" y="1377680"/>
                    <a:pt x="2382396" y="1378823"/>
                    <a:pt x="2379825" y="1381490"/>
                  </a:cubicBezTo>
                  <a:cubicBezTo>
                    <a:pt x="2376776" y="1384633"/>
                    <a:pt x="2382206" y="1386062"/>
                    <a:pt x="2384682" y="1385967"/>
                  </a:cubicBezTo>
                  <a:cubicBezTo>
                    <a:pt x="2391635" y="1385681"/>
                    <a:pt x="2394684" y="1391015"/>
                    <a:pt x="2386492" y="1395301"/>
                  </a:cubicBezTo>
                  <a:cubicBezTo>
                    <a:pt x="2379539" y="1400635"/>
                    <a:pt x="2398493" y="1394063"/>
                    <a:pt x="2399065" y="1397587"/>
                  </a:cubicBezTo>
                  <a:cubicBezTo>
                    <a:pt x="2400494" y="1400540"/>
                    <a:pt x="2395826" y="1401397"/>
                    <a:pt x="2393731" y="1401778"/>
                  </a:cubicBezTo>
                  <a:cubicBezTo>
                    <a:pt x="2384015" y="1403493"/>
                    <a:pt x="2385539" y="1406160"/>
                    <a:pt x="2389730" y="1407303"/>
                  </a:cubicBezTo>
                  <a:cubicBezTo>
                    <a:pt x="2392112" y="1407970"/>
                    <a:pt x="2396589" y="1407303"/>
                    <a:pt x="2395541" y="1411113"/>
                  </a:cubicBezTo>
                  <a:cubicBezTo>
                    <a:pt x="2394398" y="1414923"/>
                    <a:pt x="2389635" y="1413018"/>
                    <a:pt x="2386683" y="1413113"/>
                  </a:cubicBezTo>
                  <a:cubicBezTo>
                    <a:pt x="2382396" y="1413304"/>
                    <a:pt x="2379729" y="1418542"/>
                    <a:pt x="2383539" y="1421114"/>
                  </a:cubicBezTo>
                  <a:cubicBezTo>
                    <a:pt x="2415067" y="1432068"/>
                    <a:pt x="2422782" y="1379204"/>
                    <a:pt x="2391540" y="1377299"/>
                  </a:cubicBezTo>
                  <a:close/>
                  <a:moveTo>
                    <a:pt x="2429259" y="1348819"/>
                  </a:moveTo>
                  <a:cubicBezTo>
                    <a:pt x="2424497" y="1343104"/>
                    <a:pt x="2414972" y="1343485"/>
                    <a:pt x="2409447" y="1347962"/>
                  </a:cubicBezTo>
                  <a:cubicBezTo>
                    <a:pt x="2406971" y="1350438"/>
                    <a:pt x="2411352" y="1351677"/>
                    <a:pt x="2413448" y="1351582"/>
                  </a:cubicBezTo>
                  <a:cubicBezTo>
                    <a:pt x="2419068" y="1351391"/>
                    <a:pt x="2421544" y="1355677"/>
                    <a:pt x="2414876" y="1359106"/>
                  </a:cubicBezTo>
                  <a:cubicBezTo>
                    <a:pt x="2410114" y="1362535"/>
                    <a:pt x="2421354" y="1359963"/>
                    <a:pt x="2422973" y="1360059"/>
                  </a:cubicBezTo>
                  <a:cubicBezTo>
                    <a:pt x="2428021" y="1360630"/>
                    <a:pt x="2424021" y="1364536"/>
                    <a:pt x="2420782" y="1364345"/>
                  </a:cubicBezTo>
                  <a:cubicBezTo>
                    <a:pt x="2412876" y="1365774"/>
                    <a:pt x="2414114" y="1367869"/>
                    <a:pt x="2417543" y="1368822"/>
                  </a:cubicBezTo>
                  <a:cubicBezTo>
                    <a:pt x="2419448" y="1369393"/>
                    <a:pt x="2423163" y="1368822"/>
                    <a:pt x="2422211" y="1371870"/>
                  </a:cubicBezTo>
                  <a:cubicBezTo>
                    <a:pt x="2421258" y="1374918"/>
                    <a:pt x="2417448" y="1373394"/>
                    <a:pt x="2415067" y="1373489"/>
                  </a:cubicBezTo>
                  <a:cubicBezTo>
                    <a:pt x="2411733" y="1373679"/>
                    <a:pt x="2409447" y="1377680"/>
                    <a:pt x="2412400" y="1379871"/>
                  </a:cubicBezTo>
                  <a:cubicBezTo>
                    <a:pt x="2430879" y="1387586"/>
                    <a:pt x="2443642" y="1360916"/>
                    <a:pt x="2429259" y="1348819"/>
                  </a:cubicBezTo>
                  <a:close/>
                  <a:moveTo>
                    <a:pt x="2435831" y="1387681"/>
                  </a:moveTo>
                  <a:cubicBezTo>
                    <a:pt x="2431736" y="1388824"/>
                    <a:pt x="2425544" y="1391205"/>
                    <a:pt x="2423068" y="1394730"/>
                  </a:cubicBezTo>
                  <a:cubicBezTo>
                    <a:pt x="2420210" y="1398921"/>
                    <a:pt x="2426783" y="1399492"/>
                    <a:pt x="2429640" y="1398921"/>
                  </a:cubicBezTo>
                  <a:cubicBezTo>
                    <a:pt x="2438975" y="1396920"/>
                    <a:pt x="2440975" y="1404350"/>
                    <a:pt x="2433641" y="1409303"/>
                  </a:cubicBezTo>
                  <a:cubicBezTo>
                    <a:pt x="2426688" y="1416733"/>
                    <a:pt x="2447357" y="1405588"/>
                    <a:pt x="2448690" y="1409493"/>
                  </a:cubicBezTo>
                  <a:cubicBezTo>
                    <a:pt x="2453262" y="1415304"/>
                    <a:pt x="2424592" y="1418828"/>
                    <a:pt x="2439927" y="1422447"/>
                  </a:cubicBezTo>
                  <a:cubicBezTo>
                    <a:pt x="2442785" y="1422733"/>
                    <a:pt x="2447928" y="1421209"/>
                    <a:pt x="2447357" y="1425686"/>
                  </a:cubicBezTo>
                  <a:cubicBezTo>
                    <a:pt x="2446785" y="1430258"/>
                    <a:pt x="2440880" y="1428925"/>
                    <a:pt x="2437546" y="1429687"/>
                  </a:cubicBezTo>
                  <a:cubicBezTo>
                    <a:pt x="2432593" y="1430734"/>
                    <a:pt x="2430593" y="1437211"/>
                    <a:pt x="2435546" y="1439497"/>
                  </a:cubicBezTo>
                  <a:cubicBezTo>
                    <a:pt x="2474598" y="1445784"/>
                    <a:pt x="2472408" y="1384062"/>
                    <a:pt x="2435831" y="1387681"/>
                  </a:cubicBezTo>
                  <a:close/>
                  <a:moveTo>
                    <a:pt x="2474408" y="1341675"/>
                  </a:moveTo>
                  <a:cubicBezTo>
                    <a:pt x="2469455" y="1334437"/>
                    <a:pt x="2458215" y="1333865"/>
                    <a:pt x="2451167" y="1338342"/>
                  </a:cubicBezTo>
                  <a:cubicBezTo>
                    <a:pt x="2444785" y="1344628"/>
                    <a:pt x="2471169" y="1341675"/>
                    <a:pt x="2457929" y="1351105"/>
                  </a:cubicBezTo>
                  <a:cubicBezTo>
                    <a:pt x="2446595" y="1356534"/>
                    <a:pt x="2467074" y="1351772"/>
                    <a:pt x="2468026" y="1355296"/>
                  </a:cubicBezTo>
                  <a:cubicBezTo>
                    <a:pt x="2468978" y="1358154"/>
                    <a:pt x="2464692" y="1358535"/>
                    <a:pt x="2462501" y="1358725"/>
                  </a:cubicBezTo>
                  <a:cubicBezTo>
                    <a:pt x="2453072" y="1359392"/>
                    <a:pt x="2454215" y="1362059"/>
                    <a:pt x="2458120" y="1363583"/>
                  </a:cubicBezTo>
                  <a:cubicBezTo>
                    <a:pt x="2460311" y="1364440"/>
                    <a:pt x="2464692" y="1364250"/>
                    <a:pt x="2463263" y="1367679"/>
                  </a:cubicBezTo>
                  <a:cubicBezTo>
                    <a:pt x="2461740" y="1371108"/>
                    <a:pt x="2457453" y="1368917"/>
                    <a:pt x="2454596" y="1368726"/>
                  </a:cubicBezTo>
                  <a:cubicBezTo>
                    <a:pt x="2450595" y="1368536"/>
                    <a:pt x="2447547" y="1372917"/>
                    <a:pt x="2450595" y="1375775"/>
                  </a:cubicBezTo>
                  <a:cubicBezTo>
                    <a:pt x="2470884" y="1386729"/>
                    <a:pt x="2489838" y="1357678"/>
                    <a:pt x="2474408" y="1341675"/>
                  </a:cubicBezTo>
                  <a:close/>
                  <a:moveTo>
                    <a:pt x="2507459" y="1376061"/>
                  </a:moveTo>
                  <a:cubicBezTo>
                    <a:pt x="2499744" y="1371012"/>
                    <a:pt x="2488409" y="1374537"/>
                    <a:pt x="2483457" y="1381776"/>
                  </a:cubicBezTo>
                  <a:cubicBezTo>
                    <a:pt x="2481456" y="1385586"/>
                    <a:pt x="2487171" y="1385395"/>
                    <a:pt x="2489552" y="1384633"/>
                  </a:cubicBezTo>
                  <a:cubicBezTo>
                    <a:pt x="2496220" y="1382442"/>
                    <a:pt x="2500792" y="1386633"/>
                    <a:pt x="2494125" y="1393015"/>
                  </a:cubicBezTo>
                  <a:cubicBezTo>
                    <a:pt x="2488981" y="1399968"/>
                    <a:pt x="2505459" y="1388538"/>
                    <a:pt x="2507078" y="1391682"/>
                  </a:cubicBezTo>
                  <a:cubicBezTo>
                    <a:pt x="2509365" y="1394063"/>
                    <a:pt x="2505078" y="1396158"/>
                    <a:pt x="2503173" y="1397111"/>
                  </a:cubicBezTo>
                  <a:cubicBezTo>
                    <a:pt x="2494315" y="1401397"/>
                    <a:pt x="2496506" y="1403493"/>
                    <a:pt x="2500983" y="1403493"/>
                  </a:cubicBezTo>
                  <a:cubicBezTo>
                    <a:pt x="2503459" y="1403493"/>
                    <a:pt x="2507650" y="1401683"/>
                    <a:pt x="2507745" y="1405493"/>
                  </a:cubicBezTo>
                  <a:cubicBezTo>
                    <a:pt x="2507745" y="1409398"/>
                    <a:pt x="2502602" y="1408922"/>
                    <a:pt x="2499840" y="1409875"/>
                  </a:cubicBezTo>
                  <a:cubicBezTo>
                    <a:pt x="2495839" y="1411208"/>
                    <a:pt x="2494696" y="1416637"/>
                    <a:pt x="2498982" y="1418257"/>
                  </a:cubicBezTo>
                  <a:cubicBezTo>
                    <a:pt x="2523938" y="1421019"/>
                    <a:pt x="2529081" y="1385205"/>
                    <a:pt x="2507459" y="1376061"/>
                  </a:cubicBezTo>
                  <a:close/>
                  <a:moveTo>
                    <a:pt x="2547179" y="1344533"/>
                  </a:moveTo>
                  <a:cubicBezTo>
                    <a:pt x="2544512" y="1336818"/>
                    <a:pt x="2534225" y="1333865"/>
                    <a:pt x="2526891" y="1336246"/>
                  </a:cubicBezTo>
                  <a:cubicBezTo>
                    <a:pt x="2523271" y="1337866"/>
                    <a:pt x="2527367" y="1340628"/>
                    <a:pt x="2529558" y="1341390"/>
                  </a:cubicBezTo>
                  <a:cubicBezTo>
                    <a:pt x="2535558" y="1343295"/>
                    <a:pt x="2536320" y="1348533"/>
                    <a:pt x="2527938" y="1349486"/>
                  </a:cubicBezTo>
                  <a:cubicBezTo>
                    <a:pt x="2520223" y="1351677"/>
                    <a:pt x="2538416" y="1352153"/>
                    <a:pt x="2537749" y="1355201"/>
                  </a:cubicBezTo>
                  <a:cubicBezTo>
                    <a:pt x="2537940" y="1357963"/>
                    <a:pt x="2533653" y="1357296"/>
                    <a:pt x="2531843" y="1356916"/>
                  </a:cubicBezTo>
                  <a:cubicBezTo>
                    <a:pt x="2523081" y="1355391"/>
                    <a:pt x="2523461" y="1357963"/>
                    <a:pt x="2526605" y="1360249"/>
                  </a:cubicBezTo>
                  <a:cubicBezTo>
                    <a:pt x="2528319" y="1361487"/>
                    <a:pt x="2532415" y="1362345"/>
                    <a:pt x="2530129" y="1365107"/>
                  </a:cubicBezTo>
                  <a:cubicBezTo>
                    <a:pt x="2527843" y="1367869"/>
                    <a:pt x="2524509" y="1364821"/>
                    <a:pt x="2522033" y="1364059"/>
                  </a:cubicBezTo>
                  <a:cubicBezTo>
                    <a:pt x="2518509" y="1362916"/>
                    <a:pt x="2514508" y="1366155"/>
                    <a:pt x="2516603" y="1369488"/>
                  </a:cubicBezTo>
                  <a:cubicBezTo>
                    <a:pt x="2532034" y="1383776"/>
                    <a:pt x="2556799" y="1362630"/>
                    <a:pt x="2547179" y="1344533"/>
                  </a:cubicBezTo>
                  <a:close/>
                  <a:moveTo>
                    <a:pt x="2599661" y="1338437"/>
                  </a:moveTo>
                  <a:cubicBezTo>
                    <a:pt x="2594804" y="1329007"/>
                    <a:pt x="2567372" y="1337770"/>
                    <a:pt x="2583088" y="1340723"/>
                  </a:cubicBezTo>
                  <a:cubicBezTo>
                    <a:pt x="2588993" y="1340628"/>
                    <a:pt x="2591375" y="1344914"/>
                    <a:pt x="2584421" y="1348248"/>
                  </a:cubicBezTo>
                  <a:cubicBezTo>
                    <a:pt x="2581850" y="1349391"/>
                    <a:pt x="2582802" y="1349962"/>
                    <a:pt x="2585184" y="1350058"/>
                  </a:cubicBezTo>
                  <a:cubicBezTo>
                    <a:pt x="2588232" y="1350534"/>
                    <a:pt x="2592708" y="1347962"/>
                    <a:pt x="2594994" y="1350438"/>
                  </a:cubicBezTo>
                  <a:cubicBezTo>
                    <a:pt x="2596137" y="1352820"/>
                    <a:pt x="2592137" y="1353391"/>
                    <a:pt x="2590422" y="1353582"/>
                  </a:cubicBezTo>
                  <a:cubicBezTo>
                    <a:pt x="2582231" y="1354725"/>
                    <a:pt x="2583469" y="1356916"/>
                    <a:pt x="2586993" y="1357868"/>
                  </a:cubicBezTo>
                  <a:cubicBezTo>
                    <a:pt x="2588898" y="1358440"/>
                    <a:pt x="2592803" y="1358058"/>
                    <a:pt x="2591756" y="1361011"/>
                  </a:cubicBezTo>
                  <a:cubicBezTo>
                    <a:pt x="2590708" y="1364059"/>
                    <a:pt x="2586803" y="1362345"/>
                    <a:pt x="2584326" y="1362440"/>
                  </a:cubicBezTo>
                  <a:cubicBezTo>
                    <a:pt x="2580802" y="1362535"/>
                    <a:pt x="2578421" y="1366441"/>
                    <a:pt x="2581374" y="1368631"/>
                  </a:cubicBezTo>
                  <a:cubicBezTo>
                    <a:pt x="2599471" y="1376632"/>
                    <a:pt x="2614425" y="1351200"/>
                    <a:pt x="2599661" y="1338437"/>
                  </a:cubicBezTo>
                  <a:close/>
                  <a:moveTo>
                    <a:pt x="2782637" y="1349581"/>
                  </a:moveTo>
                  <a:cubicBezTo>
                    <a:pt x="2780827" y="1342152"/>
                    <a:pt x="2770921" y="1338532"/>
                    <a:pt x="2763873" y="1339961"/>
                  </a:cubicBezTo>
                  <a:cubicBezTo>
                    <a:pt x="2760158" y="1341009"/>
                    <a:pt x="2763873" y="1343962"/>
                    <a:pt x="2765873" y="1344819"/>
                  </a:cubicBezTo>
                  <a:cubicBezTo>
                    <a:pt x="2771493" y="1347200"/>
                    <a:pt x="2771683" y="1351867"/>
                    <a:pt x="2763396" y="1351962"/>
                  </a:cubicBezTo>
                  <a:cubicBezTo>
                    <a:pt x="2755776" y="1353105"/>
                    <a:pt x="2773207" y="1355391"/>
                    <a:pt x="2772350" y="1358154"/>
                  </a:cubicBezTo>
                  <a:cubicBezTo>
                    <a:pt x="2772254" y="1360630"/>
                    <a:pt x="2768254" y="1359583"/>
                    <a:pt x="2766444" y="1359106"/>
                  </a:cubicBezTo>
                  <a:cubicBezTo>
                    <a:pt x="2758158" y="1356820"/>
                    <a:pt x="2758253" y="1359201"/>
                    <a:pt x="2761110" y="1361487"/>
                  </a:cubicBezTo>
                  <a:cubicBezTo>
                    <a:pt x="2762634" y="1362821"/>
                    <a:pt x="2766444" y="1363964"/>
                    <a:pt x="2764063" y="1366250"/>
                  </a:cubicBezTo>
                  <a:cubicBezTo>
                    <a:pt x="2761586" y="1368441"/>
                    <a:pt x="2758729" y="1365393"/>
                    <a:pt x="2756348" y="1364440"/>
                  </a:cubicBezTo>
                  <a:cubicBezTo>
                    <a:pt x="2753014" y="1363107"/>
                    <a:pt x="2748918" y="1365583"/>
                    <a:pt x="2750633" y="1368726"/>
                  </a:cubicBezTo>
                  <a:cubicBezTo>
                    <a:pt x="2763301" y="1382633"/>
                    <a:pt x="2789781" y="1367774"/>
                    <a:pt x="2782637" y="1349581"/>
                  </a:cubicBezTo>
                  <a:close/>
                  <a:moveTo>
                    <a:pt x="3339373" y="1800114"/>
                  </a:moveTo>
                  <a:cubicBezTo>
                    <a:pt x="3337849" y="1801066"/>
                    <a:pt x="3335468" y="1800018"/>
                    <a:pt x="3332610" y="1795732"/>
                  </a:cubicBezTo>
                  <a:cubicBezTo>
                    <a:pt x="3326324" y="1788970"/>
                    <a:pt x="3336325" y="1808877"/>
                    <a:pt x="3333277" y="1810401"/>
                  </a:cubicBezTo>
                  <a:cubicBezTo>
                    <a:pt x="3328800" y="1813068"/>
                    <a:pt x="3326705" y="1796208"/>
                    <a:pt x="3324228" y="1797447"/>
                  </a:cubicBezTo>
                  <a:cubicBezTo>
                    <a:pt x="3320513" y="1798018"/>
                    <a:pt x="3325467" y="1809543"/>
                    <a:pt x="3320418" y="1808496"/>
                  </a:cubicBezTo>
                  <a:cubicBezTo>
                    <a:pt x="3316703" y="1807829"/>
                    <a:pt x="3317561" y="1802304"/>
                    <a:pt x="3316799" y="1799161"/>
                  </a:cubicBezTo>
                  <a:cubicBezTo>
                    <a:pt x="3303654" y="1780397"/>
                    <a:pt x="3305654" y="1824498"/>
                    <a:pt x="3330038" y="1825450"/>
                  </a:cubicBezTo>
                  <a:cubicBezTo>
                    <a:pt x="3349374" y="1826308"/>
                    <a:pt x="3357375" y="1798399"/>
                    <a:pt x="3343374" y="1785636"/>
                  </a:cubicBezTo>
                  <a:cubicBezTo>
                    <a:pt x="3336325" y="1781826"/>
                    <a:pt x="3343659" y="1799352"/>
                    <a:pt x="3339373" y="1800114"/>
                  </a:cubicBezTo>
                  <a:close/>
                  <a:moveTo>
                    <a:pt x="3306321" y="1727819"/>
                  </a:moveTo>
                  <a:cubicBezTo>
                    <a:pt x="3298320" y="1724866"/>
                    <a:pt x="3314894" y="1738201"/>
                    <a:pt x="3312512" y="1740963"/>
                  </a:cubicBezTo>
                  <a:cubicBezTo>
                    <a:pt x="3311274" y="1744107"/>
                    <a:pt x="3307845" y="1740106"/>
                    <a:pt x="3306321" y="1738487"/>
                  </a:cubicBezTo>
                  <a:cubicBezTo>
                    <a:pt x="3298987" y="1730581"/>
                    <a:pt x="3298130" y="1733629"/>
                    <a:pt x="3299940" y="1738201"/>
                  </a:cubicBezTo>
                  <a:cubicBezTo>
                    <a:pt x="3300987" y="1740678"/>
                    <a:pt x="3304035" y="1744583"/>
                    <a:pt x="3300701" y="1745821"/>
                  </a:cubicBezTo>
                  <a:cubicBezTo>
                    <a:pt x="3296987" y="1746964"/>
                    <a:pt x="3295749" y="1741059"/>
                    <a:pt x="3293939" y="1738963"/>
                  </a:cubicBezTo>
                  <a:cubicBezTo>
                    <a:pt x="3275651" y="1727629"/>
                    <a:pt x="3293558" y="1768395"/>
                    <a:pt x="3315465" y="1756680"/>
                  </a:cubicBezTo>
                  <a:cubicBezTo>
                    <a:pt x="3348041" y="1732010"/>
                    <a:pt x="3299368" y="1696767"/>
                    <a:pt x="3311751" y="1720199"/>
                  </a:cubicBezTo>
                  <a:cubicBezTo>
                    <a:pt x="3316418" y="1726676"/>
                    <a:pt x="3314608" y="1732772"/>
                    <a:pt x="3306321" y="1727819"/>
                  </a:cubicBezTo>
                  <a:close/>
                  <a:moveTo>
                    <a:pt x="3266221" y="1674003"/>
                  </a:moveTo>
                  <a:cubicBezTo>
                    <a:pt x="3251838" y="1667145"/>
                    <a:pt x="3274032" y="1684004"/>
                    <a:pt x="3271841" y="1687909"/>
                  </a:cubicBezTo>
                  <a:cubicBezTo>
                    <a:pt x="3270317" y="1691338"/>
                    <a:pt x="3266411" y="1687052"/>
                    <a:pt x="3264316" y="1685147"/>
                  </a:cubicBezTo>
                  <a:cubicBezTo>
                    <a:pt x="3255362" y="1676098"/>
                    <a:pt x="3254410" y="1679718"/>
                    <a:pt x="3256601" y="1684861"/>
                  </a:cubicBezTo>
                  <a:cubicBezTo>
                    <a:pt x="3257839" y="1687719"/>
                    <a:pt x="3261840" y="1692005"/>
                    <a:pt x="3257744" y="1693338"/>
                  </a:cubicBezTo>
                  <a:cubicBezTo>
                    <a:pt x="3253743" y="1694767"/>
                    <a:pt x="3251743" y="1688671"/>
                    <a:pt x="3249457" y="1685718"/>
                  </a:cubicBezTo>
                  <a:cubicBezTo>
                    <a:pt x="3227835" y="1673241"/>
                    <a:pt x="3248885" y="1718294"/>
                    <a:pt x="3275365" y="1705340"/>
                  </a:cubicBezTo>
                  <a:cubicBezTo>
                    <a:pt x="3314703" y="1677432"/>
                    <a:pt x="3253838" y="1637427"/>
                    <a:pt x="3270221" y="1664192"/>
                  </a:cubicBezTo>
                  <a:cubicBezTo>
                    <a:pt x="3275651" y="1671145"/>
                    <a:pt x="3274412" y="1677622"/>
                    <a:pt x="3266221" y="1674003"/>
                  </a:cubicBezTo>
                  <a:close/>
                  <a:moveTo>
                    <a:pt x="3284414" y="1898221"/>
                  </a:moveTo>
                  <a:cubicBezTo>
                    <a:pt x="3285747" y="1890411"/>
                    <a:pt x="3283461" y="1890696"/>
                    <a:pt x="3281651" y="1893554"/>
                  </a:cubicBezTo>
                  <a:cubicBezTo>
                    <a:pt x="3280604" y="1895078"/>
                    <a:pt x="3279842" y="1898602"/>
                    <a:pt x="3277556" y="1896602"/>
                  </a:cubicBezTo>
                  <a:cubicBezTo>
                    <a:pt x="3275175" y="1894602"/>
                    <a:pt x="3277746" y="1891744"/>
                    <a:pt x="3278318" y="1889458"/>
                  </a:cubicBezTo>
                  <a:cubicBezTo>
                    <a:pt x="3279175" y="1886315"/>
                    <a:pt x="3276508" y="1882791"/>
                    <a:pt x="3273746" y="1884696"/>
                  </a:cubicBezTo>
                  <a:cubicBezTo>
                    <a:pt x="3269078" y="1889077"/>
                    <a:pt x="3269078" y="1897936"/>
                    <a:pt x="3271841" y="1903365"/>
                  </a:cubicBezTo>
                  <a:cubicBezTo>
                    <a:pt x="3279842" y="1921272"/>
                    <a:pt x="3307559" y="1914414"/>
                    <a:pt x="3301844" y="1894030"/>
                  </a:cubicBezTo>
                  <a:cubicBezTo>
                    <a:pt x="3300416" y="1890601"/>
                    <a:pt x="3298130" y="1894411"/>
                    <a:pt x="3297558" y="1896412"/>
                  </a:cubicBezTo>
                  <a:cubicBezTo>
                    <a:pt x="3295749" y="1901936"/>
                    <a:pt x="3291462" y="1902412"/>
                    <a:pt x="3290700" y="1894792"/>
                  </a:cubicBezTo>
                  <a:cubicBezTo>
                    <a:pt x="3288795" y="1888125"/>
                    <a:pt x="3288509" y="1903936"/>
                    <a:pt x="3285747" y="1903555"/>
                  </a:cubicBezTo>
                  <a:cubicBezTo>
                    <a:pt x="3283366" y="1903650"/>
                    <a:pt x="3284128" y="1899936"/>
                    <a:pt x="3284414" y="1898221"/>
                  </a:cubicBezTo>
                  <a:close/>
                  <a:moveTo>
                    <a:pt x="3329753" y="1853358"/>
                  </a:moveTo>
                  <a:cubicBezTo>
                    <a:pt x="3319656" y="1841357"/>
                    <a:pt x="3332706" y="1865455"/>
                    <a:pt x="3328991" y="1868217"/>
                  </a:cubicBezTo>
                  <a:cubicBezTo>
                    <a:pt x="3323085" y="1870980"/>
                    <a:pt x="3323276" y="1855073"/>
                    <a:pt x="3318513" y="1854311"/>
                  </a:cubicBezTo>
                  <a:cubicBezTo>
                    <a:pt x="3314322" y="1855263"/>
                    <a:pt x="3320037" y="1868027"/>
                    <a:pt x="3314132" y="1867265"/>
                  </a:cubicBezTo>
                  <a:cubicBezTo>
                    <a:pt x="3309845" y="1866789"/>
                    <a:pt x="3310988" y="1860502"/>
                    <a:pt x="3309941" y="1856978"/>
                  </a:cubicBezTo>
                  <a:cubicBezTo>
                    <a:pt x="3295272" y="1836595"/>
                    <a:pt x="3296510" y="1886505"/>
                    <a:pt x="3324990" y="1885934"/>
                  </a:cubicBezTo>
                  <a:cubicBezTo>
                    <a:pt x="3371853" y="1876790"/>
                    <a:pt x="3333468" y="1815544"/>
                    <a:pt x="3337182" y="1846405"/>
                  </a:cubicBezTo>
                  <a:cubicBezTo>
                    <a:pt x="3339468" y="1854692"/>
                    <a:pt x="3335753" y="1859931"/>
                    <a:pt x="3329753" y="1853358"/>
                  </a:cubicBezTo>
                  <a:close/>
                  <a:moveTo>
                    <a:pt x="3314036" y="1939655"/>
                  </a:moveTo>
                  <a:cubicBezTo>
                    <a:pt x="3308702" y="1932892"/>
                    <a:pt x="3310131" y="1960610"/>
                    <a:pt x="3302130" y="1946418"/>
                  </a:cubicBezTo>
                  <a:cubicBezTo>
                    <a:pt x="3301368" y="1944037"/>
                    <a:pt x="3300035" y="1940226"/>
                    <a:pt x="3299559" y="1945275"/>
                  </a:cubicBezTo>
                  <a:cubicBezTo>
                    <a:pt x="3298796" y="1948799"/>
                    <a:pt x="3300701" y="1954228"/>
                    <a:pt x="3297653" y="1956609"/>
                  </a:cubicBezTo>
                  <a:cubicBezTo>
                    <a:pt x="3294986" y="1957467"/>
                    <a:pt x="3294986" y="1952990"/>
                    <a:pt x="3295082" y="1950799"/>
                  </a:cubicBezTo>
                  <a:cubicBezTo>
                    <a:pt x="3294986" y="1941179"/>
                    <a:pt x="3292510" y="1942322"/>
                    <a:pt x="3290986" y="1946227"/>
                  </a:cubicBezTo>
                  <a:cubicBezTo>
                    <a:pt x="3290224" y="1948418"/>
                    <a:pt x="3289843" y="1952800"/>
                    <a:pt x="3286890" y="1951180"/>
                  </a:cubicBezTo>
                  <a:cubicBezTo>
                    <a:pt x="3285366" y="1950323"/>
                    <a:pt x="3285271" y="1948894"/>
                    <a:pt x="3285461" y="1947275"/>
                  </a:cubicBezTo>
                  <a:cubicBezTo>
                    <a:pt x="3287652" y="1942989"/>
                    <a:pt x="3285557" y="1933654"/>
                    <a:pt x="3280032" y="1938607"/>
                  </a:cubicBezTo>
                  <a:cubicBezTo>
                    <a:pt x="3264983" y="1977088"/>
                    <a:pt x="3327943" y="1978993"/>
                    <a:pt x="3314036" y="1939655"/>
                  </a:cubicBezTo>
                  <a:close/>
                  <a:moveTo>
                    <a:pt x="3302511" y="1782683"/>
                  </a:moveTo>
                  <a:cubicBezTo>
                    <a:pt x="3302321" y="1779540"/>
                    <a:pt x="3301463" y="1774587"/>
                    <a:pt x="3299559" y="1772015"/>
                  </a:cubicBezTo>
                  <a:cubicBezTo>
                    <a:pt x="3297273" y="1768967"/>
                    <a:pt x="3296034" y="1773444"/>
                    <a:pt x="3296129" y="1775634"/>
                  </a:cubicBezTo>
                  <a:cubicBezTo>
                    <a:pt x="3296225" y="1781635"/>
                    <a:pt x="3292129" y="1783350"/>
                    <a:pt x="3288986" y="1776016"/>
                  </a:cubicBezTo>
                  <a:cubicBezTo>
                    <a:pt x="3285176" y="1769538"/>
                    <a:pt x="3289557" y="1786017"/>
                    <a:pt x="3286890" y="1786207"/>
                  </a:cubicBezTo>
                  <a:cubicBezTo>
                    <a:pt x="3284604" y="1786969"/>
                    <a:pt x="3284128" y="1783064"/>
                    <a:pt x="3283842" y="1781254"/>
                  </a:cubicBezTo>
                  <a:cubicBezTo>
                    <a:pt x="3282794" y="1772967"/>
                    <a:pt x="3280794" y="1774015"/>
                    <a:pt x="3279746" y="1777349"/>
                  </a:cubicBezTo>
                  <a:cubicBezTo>
                    <a:pt x="3279175" y="1779159"/>
                    <a:pt x="3279556" y="1782969"/>
                    <a:pt x="3276699" y="1781635"/>
                  </a:cubicBezTo>
                  <a:cubicBezTo>
                    <a:pt x="3273841" y="1780302"/>
                    <a:pt x="3275460" y="1776682"/>
                    <a:pt x="3275460" y="1774206"/>
                  </a:cubicBezTo>
                  <a:cubicBezTo>
                    <a:pt x="3275460" y="1770777"/>
                    <a:pt x="3271555" y="1768110"/>
                    <a:pt x="3269555" y="1770777"/>
                  </a:cubicBezTo>
                  <a:cubicBezTo>
                    <a:pt x="3259839" y="1792875"/>
                    <a:pt x="3299463" y="1809353"/>
                    <a:pt x="3302511" y="1782683"/>
                  </a:cubicBezTo>
                  <a:close/>
                  <a:moveTo>
                    <a:pt x="3349279" y="1918605"/>
                  </a:moveTo>
                  <a:cubicBezTo>
                    <a:pt x="3347565" y="1918319"/>
                    <a:pt x="3346231" y="1915747"/>
                    <a:pt x="3345755" y="1910318"/>
                  </a:cubicBezTo>
                  <a:cubicBezTo>
                    <a:pt x="3344040" y="1900412"/>
                    <a:pt x="3342516" y="1923177"/>
                    <a:pt x="3339087" y="1922415"/>
                  </a:cubicBezTo>
                  <a:cubicBezTo>
                    <a:pt x="3333658" y="1922700"/>
                    <a:pt x="3343278" y="1897650"/>
                    <a:pt x="3334610" y="1908127"/>
                  </a:cubicBezTo>
                  <a:cubicBezTo>
                    <a:pt x="3333277" y="1910223"/>
                    <a:pt x="3332134" y="1915176"/>
                    <a:pt x="3329467" y="1912223"/>
                  </a:cubicBezTo>
                  <a:cubicBezTo>
                    <a:pt x="3326705" y="1909270"/>
                    <a:pt x="3330038" y="1905365"/>
                    <a:pt x="3330896" y="1902222"/>
                  </a:cubicBezTo>
                  <a:cubicBezTo>
                    <a:pt x="3329276" y="1878219"/>
                    <a:pt x="3309274" y="1915652"/>
                    <a:pt x="3328991" y="1932130"/>
                  </a:cubicBezTo>
                  <a:cubicBezTo>
                    <a:pt x="3344612" y="1946227"/>
                    <a:pt x="3364709" y="1928320"/>
                    <a:pt x="3359471" y="1909842"/>
                  </a:cubicBezTo>
                  <a:cubicBezTo>
                    <a:pt x="3355851" y="1902222"/>
                    <a:pt x="3353375" y="1920795"/>
                    <a:pt x="3349279" y="1918605"/>
                  </a:cubicBezTo>
                  <a:close/>
                  <a:moveTo>
                    <a:pt x="3341754" y="1994709"/>
                  </a:moveTo>
                  <a:cubicBezTo>
                    <a:pt x="3337849" y="2001758"/>
                    <a:pt x="3332610" y="2001187"/>
                    <a:pt x="3334039" y="1990614"/>
                  </a:cubicBezTo>
                  <a:cubicBezTo>
                    <a:pt x="3334515" y="1986804"/>
                    <a:pt x="3333372" y="1987470"/>
                    <a:pt x="3331943" y="1990137"/>
                  </a:cubicBezTo>
                  <a:cubicBezTo>
                    <a:pt x="3329658" y="1993281"/>
                    <a:pt x="3329276" y="2000139"/>
                    <a:pt x="3325371" y="2001091"/>
                  </a:cubicBezTo>
                  <a:cubicBezTo>
                    <a:pt x="3322514" y="2000615"/>
                    <a:pt x="3324514" y="1995662"/>
                    <a:pt x="3325467" y="1993471"/>
                  </a:cubicBezTo>
                  <a:cubicBezTo>
                    <a:pt x="3329562" y="1983184"/>
                    <a:pt x="3326705" y="1982994"/>
                    <a:pt x="3323657" y="1986328"/>
                  </a:cubicBezTo>
                  <a:cubicBezTo>
                    <a:pt x="3322228" y="1987661"/>
                    <a:pt x="3320133" y="1992900"/>
                    <a:pt x="3317846" y="1989471"/>
                  </a:cubicBezTo>
                  <a:cubicBezTo>
                    <a:pt x="3315656" y="1986137"/>
                    <a:pt x="3319561" y="1982899"/>
                    <a:pt x="3320990" y="1979946"/>
                  </a:cubicBezTo>
                  <a:cubicBezTo>
                    <a:pt x="3322990" y="1975850"/>
                    <a:pt x="3320799" y="1970421"/>
                    <a:pt x="3316989" y="1972230"/>
                  </a:cubicBezTo>
                  <a:cubicBezTo>
                    <a:pt x="3310036" y="1977088"/>
                    <a:pt x="3307464" y="1988995"/>
                    <a:pt x="3308988" y="1997091"/>
                  </a:cubicBezTo>
                  <a:cubicBezTo>
                    <a:pt x="3310417" y="2014521"/>
                    <a:pt x="3334896" y="2024237"/>
                    <a:pt x="3343945" y="2006806"/>
                  </a:cubicBezTo>
                  <a:cubicBezTo>
                    <a:pt x="3347279" y="2002711"/>
                    <a:pt x="3350993" y="1981470"/>
                    <a:pt x="3341754" y="1994709"/>
                  </a:cubicBezTo>
                  <a:close/>
                  <a:moveTo>
                    <a:pt x="3261840" y="1998043"/>
                  </a:moveTo>
                  <a:cubicBezTo>
                    <a:pt x="3249076" y="2031286"/>
                    <a:pt x="3303559" y="2028618"/>
                    <a:pt x="3290891" y="1997091"/>
                  </a:cubicBezTo>
                  <a:cubicBezTo>
                    <a:pt x="3288891" y="1994424"/>
                    <a:pt x="3287367" y="1998900"/>
                    <a:pt x="3287176" y="2000996"/>
                  </a:cubicBezTo>
                  <a:cubicBezTo>
                    <a:pt x="3286509" y="2006806"/>
                    <a:pt x="3282413" y="2008902"/>
                    <a:pt x="3280127" y="2002044"/>
                  </a:cubicBezTo>
                  <a:cubicBezTo>
                    <a:pt x="3276889" y="1996519"/>
                    <a:pt x="3279746" y="2011664"/>
                    <a:pt x="3277079" y="2012140"/>
                  </a:cubicBezTo>
                  <a:cubicBezTo>
                    <a:pt x="3274793" y="2013093"/>
                    <a:pt x="3274698" y="2009187"/>
                    <a:pt x="3274698" y="2007568"/>
                  </a:cubicBezTo>
                  <a:cubicBezTo>
                    <a:pt x="3274508" y="1999567"/>
                    <a:pt x="3272412" y="2000710"/>
                    <a:pt x="3271079" y="2004044"/>
                  </a:cubicBezTo>
                  <a:cubicBezTo>
                    <a:pt x="3270317" y="2005854"/>
                    <a:pt x="3270317" y="2009568"/>
                    <a:pt x="3267650" y="2008425"/>
                  </a:cubicBezTo>
                  <a:cubicBezTo>
                    <a:pt x="3264983" y="2007187"/>
                    <a:pt x="3266888" y="2003663"/>
                    <a:pt x="3267174" y="2001282"/>
                  </a:cubicBezTo>
                  <a:cubicBezTo>
                    <a:pt x="3267554" y="1997853"/>
                    <a:pt x="3264221" y="1995471"/>
                    <a:pt x="3261840" y="1998043"/>
                  </a:cubicBezTo>
                  <a:close/>
                  <a:moveTo>
                    <a:pt x="3264126" y="1831356"/>
                  </a:moveTo>
                  <a:cubicBezTo>
                    <a:pt x="3268983" y="1861169"/>
                    <a:pt x="3312608" y="1841452"/>
                    <a:pt x="3292701" y="1818592"/>
                  </a:cubicBezTo>
                  <a:cubicBezTo>
                    <a:pt x="3289938" y="1816497"/>
                    <a:pt x="3289748" y="1821069"/>
                    <a:pt x="3290224" y="1823164"/>
                  </a:cubicBezTo>
                  <a:cubicBezTo>
                    <a:pt x="3291462" y="1829260"/>
                    <a:pt x="3287652" y="1831641"/>
                    <a:pt x="3283652" y="1825641"/>
                  </a:cubicBezTo>
                  <a:cubicBezTo>
                    <a:pt x="3282033" y="1823450"/>
                    <a:pt x="3281747" y="1824403"/>
                    <a:pt x="3282223" y="1826688"/>
                  </a:cubicBezTo>
                  <a:cubicBezTo>
                    <a:pt x="3282318" y="1829641"/>
                    <a:pt x="3285366" y="1833546"/>
                    <a:pt x="3283461" y="1836118"/>
                  </a:cubicBezTo>
                  <a:cubicBezTo>
                    <a:pt x="3279461" y="1838595"/>
                    <a:pt x="3277746" y="1819259"/>
                    <a:pt x="3275365" y="1829641"/>
                  </a:cubicBezTo>
                  <a:cubicBezTo>
                    <a:pt x="3275175" y="1831546"/>
                    <a:pt x="3276127" y="1835166"/>
                    <a:pt x="3273174" y="1834594"/>
                  </a:cubicBezTo>
                  <a:cubicBezTo>
                    <a:pt x="3270221" y="1834118"/>
                    <a:pt x="3271269" y="1830117"/>
                    <a:pt x="3270698" y="1827832"/>
                  </a:cubicBezTo>
                  <a:cubicBezTo>
                    <a:pt x="3268126" y="1821164"/>
                    <a:pt x="3262316" y="1825831"/>
                    <a:pt x="3264126" y="1831356"/>
                  </a:cubicBezTo>
                  <a:close/>
                  <a:moveTo>
                    <a:pt x="3238218" y="1747917"/>
                  </a:moveTo>
                  <a:cubicBezTo>
                    <a:pt x="3254315" y="1774015"/>
                    <a:pt x="3292129" y="1743726"/>
                    <a:pt x="3267269" y="1723533"/>
                  </a:cubicBezTo>
                  <a:cubicBezTo>
                    <a:pt x="3260601" y="1721247"/>
                    <a:pt x="3268221" y="1734201"/>
                    <a:pt x="3264887" y="1735725"/>
                  </a:cubicBezTo>
                  <a:cubicBezTo>
                    <a:pt x="3262411" y="1739820"/>
                    <a:pt x="3253648" y="1726771"/>
                    <a:pt x="3256125" y="1734391"/>
                  </a:cubicBezTo>
                  <a:cubicBezTo>
                    <a:pt x="3256886" y="1737725"/>
                    <a:pt x="3261077" y="1741821"/>
                    <a:pt x="3259268" y="1745154"/>
                  </a:cubicBezTo>
                  <a:cubicBezTo>
                    <a:pt x="3257458" y="1746774"/>
                    <a:pt x="3255743" y="1743916"/>
                    <a:pt x="3254696" y="1741916"/>
                  </a:cubicBezTo>
                  <a:cubicBezTo>
                    <a:pt x="3251267" y="1734201"/>
                    <a:pt x="3248028" y="1733439"/>
                    <a:pt x="3248504" y="1738773"/>
                  </a:cubicBezTo>
                  <a:cubicBezTo>
                    <a:pt x="3248695" y="1740963"/>
                    <a:pt x="3250314" y="1744964"/>
                    <a:pt x="3246885" y="1744774"/>
                  </a:cubicBezTo>
                  <a:cubicBezTo>
                    <a:pt x="3243456" y="1744583"/>
                    <a:pt x="3243647" y="1740011"/>
                    <a:pt x="3242694" y="1737344"/>
                  </a:cubicBezTo>
                  <a:cubicBezTo>
                    <a:pt x="3241361" y="1733725"/>
                    <a:pt x="3236408" y="1732582"/>
                    <a:pt x="3235169" y="1736391"/>
                  </a:cubicBezTo>
                  <a:cubicBezTo>
                    <a:pt x="3234122" y="1740011"/>
                    <a:pt x="3236503" y="1744869"/>
                    <a:pt x="3238218" y="1747917"/>
                  </a:cubicBezTo>
                  <a:close/>
                  <a:moveTo>
                    <a:pt x="3196974" y="1678575"/>
                  </a:moveTo>
                  <a:cubicBezTo>
                    <a:pt x="3208785" y="1710483"/>
                    <a:pt x="3251076" y="1674860"/>
                    <a:pt x="3219739" y="1659239"/>
                  </a:cubicBezTo>
                  <a:cubicBezTo>
                    <a:pt x="3216310" y="1658477"/>
                    <a:pt x="3218025" y="1662763"/>
                    <a:pt x="3219358" y="1664478"/>
                  </a:cubicBezTo>
                  <a:cubicBezTo>
                    <a:pt x="3223073" y="1669526"/>
                    <a:pt x="3220596" y="1673145"/>
                    <a:pt x="3214405" y="1669621"/>
                  </a:cubicBezTo>
                  <a:cubicBezTo>
                    <a:pt x="3212024" y="1668288"/>
                    <a:pt x="3212119" y="1669336"/>
                    <a:pt x="3213452" y="1671145"/>
                  </a:cubicBezTo>
                  <a:cubicBezTo>
                    <a:pt x="3214881" y="1673717"/>
                    <a:pt x="3219263" y="1675908"/>
                    <a:pt x="3218691" y="1679051"/>
                  </a:cubicBezTo>
                  <a:cubicBezTo>
                    <a:pt x="3217453" y="1681146"/>
                    <a:pt x="3214881" y="1678384"/>
                    <a:pt x="3213738" y="1677146"/>
                  </a:cubicBezTo>
                  <a:cubicBezTo>
                    <a:pt x="3208309" y="1671336"/>
                    <a:pt x="3207261" y="1673526"/>
                    <a:pt x="3208500" y="1676765"/>
                  </a:cubicBezTo>
                  <a:cubicBezTo>
                    <a:pt x="3209166" y="1678575"/>
                    <a:pt x="3211452" y="1681337"/>
                    <a:pt x="3208595" y="1682194"/>
                  </a:cubicBezTo>
                  <a:cubicBezTo>
                    <a:pt x="3205737" y="1682956"/>
                    <a:pt x="3204880" y="1679051"/>
                    <a:pt x="3203451" y="1677241"/>
                  </a:cubicBezTo>
                  <a:cubicBezTo>
                    <a:pt x="3201356" y="1674479"/>
                    <a:pt x="3196879" y="1674955"/>
                    <a:pt x="3196974" y="1678575"/>
                  </a:cubicBezTo>
                  <a:close/>
                  <a:moveTo>
                    <a:pt x="3176019" y="1637998"/>
                  </a:moveTo>
                  <a:cubicBezTo>
                    <a:pt x="3190783" y="1658858"/>
                    <a:pt x="3223740" y="1633521"/>
                    <a:pt x="3200784" y="1616853"/>
                  </a:cubicBezTo>
                  <a:cubicBezTo>
                    <a:pt x="3197451" y="1615138"/>
                    <a:pt x="3198212" y="1619615"/>
                    <a:pt x="3198975" y="1621615"/>
                  </a:cubicBezTo>
                  <a:cubicBezTo>
                    <a:pt x="3201260" y="1627045"/>
                    <a:pt x="3198212" y="1630378"/>
                    <a:pt x="3192593" y="1624949"/>
                  </a:cubicBezTo>
                  <a:cubicBezTo>
                    <a:pt x="3186687" y="1621044"/>
                    <a:pt x="3196974" y="1633521"/>
                    <a:pt x="3194593" y="1635045"/>
                  </a:cubicBezTo>
                  <a:cubicBezTo>
                    <a:pt x="3192878" y="1636665"/>
                    <a:pt x="3190878" y="1633331"/>
                    <a:pt x="3189926" y="1631807"/>
                  </a:cubicBezTo>
                  <a:cubicBezTo>
                    <a:pt x="3187259" y="1627045"/>
                    <a:pt x="3184306" y="1624663"/>
                    <a:pt x="3184687" y="1629997"/>
                  </a:cubicBezTo>
                  <a:cubicBezTo>
                    <a:pt x="3184973" y="1631902"/>
                    <a:pt x="3186592" y="1635236"/>
                    <a:pt x="3183544" y="1635141"/>
                  </a:cubicBezTo>
                  <a:cubicBezTo>
                    <a:pt x="3180496" y="1635045"/>
                    <a:pt x="3180401" y="1631140"/>
                    <a:pt x="3179448" y="1629045"/>
                  </a:cubicBezTo>
                  <a:cubicBezTo>
                    <a:pt x="3178019" y="1625997"/>
                    <a:pt x="3173543" y="1625140"/>
                    <a:pt x="3172685" y="1628473"/>
                  </a:cubicBezTo>
                  <a:cubicBezTo>
                    <a:pt x="3171924" y="1631426"/>
                    <a:pt x="3174305" y="1635522"/>
                    <a:pt x="3176019" y="1637998"/>
                  </a:cubicBezTo>
                  <a:close/>
                  <a:moveTo>
                    <a:pt x="3091342" y="1573609"/>
                  </a:moveTo>
                  <a:cubicBezTo>
                    <a:pt x="3109630" y="1597898"/>
                    <a:pt x="3136109" y="1555036"/>
                    <a:pt x="3105344" y="1550845"/>
                  </a:cubicBezTo>
                  <a:cubicBezTo>
                    <a:pt x="3098771" y="1551797"/>
                    <a:pt x="3118393" y="1562179"/>
                    <a:pt x="3103629" y="1561227"/>
                  </a:cubicBezTo>
                  <a:cubicBezTo>
                    <a:pt x="3097628" y="1561227"/>
                    <a:pt x="3110963" y="1565608"/>
                    <a:pt x="3109916" y="1567990"/>
                  </a:cubicBezTo>
                  <a:cubicBezTo>
                    <a:pt x="3109535" y="1570085"/>
                    <a:pt x="3106487" y="1568561"/>
                    <a:pt x="3105153" y="1567894"/>
                  </a:cubicBezTo>
                  <a:cubicBezTo>
                    <a:pt x="3098867" y="1564561"/>
                    <a:pt x="3098676" y="1566656"/>
                    <a:pt x="3100581" y="1569133"/>
                  </a:cubicBezTo>
                  <a:cubicBezTo>
                    <a:pt x="3101629" y="1570466"/>
                    <a:pt x="3104486" y="1572085"/>
                    <a:pt x="3102296" y="1573609"/>
                  </a:cubicBezTo>
                  <a:cubicBezTo>
                    <a:pt x="3100010" y="1575133"/>
                    <a:pt x="3098200" y="1572085"/>
                    <a:pt x="3096485" y="1570942"/>
                  </a:cubicBezTo>
                  <a:cubicBezTo>
                    <a:pt x="3094009" y="1569133"/>
                    <a:pt x="3090485" y="1570657"/>
                    <a:pt x="3091342" y="1573609"/>
                  </a:cubicBezTo>
                  <a:close/>
                  <a:moveTo>
                    <a:pt x="3045527" y="1546082"/>
                  </a:moveTo>
                  <a:cubicBezTo>
                    <a:pt x="3069244" y="1571037"/>
                    <a:pt x="3093723" y="1519698"/>
                    <a:pt x="3058481" y="1518650"/>
                  </a:cubicBezTo>
                  <a:cubicBezTo>
                    <a:pt x="3055052" y="1519412"/>
                    <a:pt x="3058385" y="1522650"/>
                    <a:pt x="3060291" y="1523603"/>
                  </a:cubicBezTo>
                  <a:cubicBezTo>
                    <a:pt x="3065434" y="1526461"/>
                    <a:pt x="3065339" y="1531223"/>
                    <a:pt x="3057814" y="1530461"/>
                  </a:cubicBezTo>
                  <a:cubicBezTo>
                    <a:pt x="3055052" y="1530270"/>
                    <a:pt x="3055623" y="1531128"/>
                    <a:pt x="3057624" y="1532271"/>
                  </a:cubicBezTo>
                  <a:cubicBezTo>
                    <a:pt x="3060005" y="1534176"/>
                    <a:pt x="3064958" y="1534176"/>
                    <a:pt x="3065720" y="1537319"/>
                  </a:cubicBezTo>
                  <a:cubicBezTo>
                    <a:pt x="3065529" y="1539795"/>
                    <a:pt x="3061910" y="1538367"/>
                    <a:pt x="3060291" y="1537700"/>
                  </a:cubicBezTo>
                  <a:cubicBezTo>
                    <a:pt x="3052861" y="1534652"/>
                    <a:pt x="3052861" y="1537033"/>
                    <a:pt x="3055337" y="1539605"/>
                  </a:cubicBezTo>
                  <a:cubicBezTo>
                    <a:pt x="3056671" y="1541034"/>
                    <a:pt x="3060005" y="1542558"/>
                    <a:pt x="3057719" y="1544558"/>
                  </a:cubicBezTo>
                  <a:cubicBezTo>
                    <a:pt x="3055433" y="1546558"/>
                    <a:pt x="3052956" y="1543320"/>
                    <a:pt x="3050861" y="1542177"/>
                  </a:cubicBezTo>
                  <a:cubicBezTo>
                    <a:pt x="3047908" y="1540653"/>
                    <a:pt x="3044098" y="1542843"/>
                    <a:pt x="3045527" y="1546082"/>
                  </a:cubicBezTo>
                  <a:close/>
                  <a:moveTo>
                    <a:pt x="2958468" y="1506934"/>
                  </a:moveTo>
                  <a:cubicBezTo>
                    <a:pt x="2988091" y="1533890"/>
                    <a:pt x="3013809" y="1471978"/>
                    <a:pt x="2971899" y="1473692"/>
                  </a:cubicBezTo>
                  <a:cubicBezTo>
                    <a:pt x="2967898" y="1474930"/>
                    <a:pt x="2972089" y="1478359"/>
                    <a:pt x="2974280" y="1479312"/>
                  </a:cubicBezTo>
                  <a:cubicBezTo>
                    <a:pt x="2979995" y="1481979"/>
                    <a:pt x="2980661" y="1486837"/>
                    <a:pt x="2973708" y="1487503"/>
                  </a:cubicBezTo>
                  <a:cubicBezTo>
                    <a:pt x="2971232" y="1487503"/>
                    <a:pt x="2967231" y="1487694"/>
                    <a:pt x="2971708" y="1489694"/>
                  </a:cubicBezTo>
                  <a:cubicBezTo>
                    <a:pt x="2974566" y="1491694"/>
                    <a:pt x="2980566" y="1491218"/>
                    <a:pt x="2981614" y="1494933"/>
                  </a:cubicBezTo>
                  <a:cubicBezTo>
                    <a:pt x="2981519" y="1497790"/>
                    <a:pt x="2977328" y="1496552"/>
                    <a:pt x="2975232" y="1495885"/>
                  </a:cubicBezTo>
                  <a:cubicBezTo>
                    <a:pt x="2966279" y="1493028"/>
                    <a:pt x="2966374" y="1495790"/>
                    <a:pt x="2969517" y="1498552"/>
                  </a:cubicBezTo>
                  <a:cubicBezTo>
                    <a:pt x="2971232" y="1500076"/>
                    <a:pt x="2975327" y="1501600"/>
                    <a:pt x="2972756" y="1504077"/>
                  </a:cubicBezTo>
                  <a:cubicBezTo>
                    <a:pt x="2970184" y="1506649"/>
                    <a:pt x="2967041" y="1502934"/>
                    <a:pt x="2964469" y="1501886"/>
                  </a:cubicBezTo>
                  <a:cubicBezTo>
                    <a:pt x="2960945" y="1500457"/>
                    <a:pt x="2956659" y="1503315"/>
                    <a:pt x="2958468" y="1506934"/>
                  </a:cubicBezTo>
                  <a:close/>
                  <a:moveTo>
                    <a:pt x="2889317" y="1490837"/>
                  </a:moveTo>
                  <a:cubicBezTo>
                    <a:pt x="2918940" y="1508458"/>
                    <a:pt x="2928465" y="1451594"/>
                    <a:pt x="2894365" y="1460452"/>
                  </a:cubicBezTo>
                  <a:cubicBezTo>
                    <a:pt x="2891317" y="1462167"/>
                    <a:pt x="2895318" y="1464358"/>
                    <a:pt x="2897413" y="1464834"/>
                  </a:cubicBezTo>
                  <a:cubicBezTo>
                    <a:pt x="2903033" y="1466167"/>
                    <a:pt x="2904271" y="1470739"/>
                    <a:pt x="2896937" y="1472263"/>
                  </a:cubicBezTo>
                  <a:cubicBezTo>
                    <a:pt x="2894270" y="1472835"/>
                    <a:pt x="2895032" y="1473597"/>
                    <a:pt x="2897223" y="1474073"/>
                  </a:cubicBezTo>
                  <a:cubicBezTo>
                    <a:pt x="2899985" y="1475216"/>
                    <a:pt x="2904747" y="1473787"/>
                    <a:pt x="2906367" y="1476645"/>
                  </a:cubicBezTo>
                  <a:cubicBezTo>
                    <a:pt x="2906843" y="1479121"/>
                    <a:pt x="2903033" y="1478740"/>
                    <a:pt x="2901318" y="1478645"/>
                  </a:cubicBezTo>
                  <a:cubicBezTo>
                    <a:pt x="2893317" y="1477883"/>
                    <a:pt x="2893984" y="1480169"/>
                    <a:pt x="2897032" y="1481979"/>
                  </a:cubicBezTo>
                  <a:cubicBezTo>
                    <a:pt x="2898746" y="1482931"/>
                    <a:pt x="2902366" y="1483503"/>
                    <a:pt x="2900747" y="1486075"/>
                  </a:cubicBezTo>
                  <a:cubicBezTo>
                    <a:pt x="2899032" y="1488646"/>
                    <a:pt x="2895794" y="1486265"/>
                    <a:pt x="2893508" y="1485693"/>
                  </a:cubicBezTo>
                  <a:cubicBezTo>
                    <a:pt x="2890269" y="1484836"/>
                    <a:pt x="2887126" y="1487979"/>
                    <a:pt x="2889317" y="1490837"/>
                  </a:cubicBezTo>
                  <a:close/>
                  <a:moveTo>
                    <a:pt x="2843787" y="1466643"/>
                  </a:moveTo>
                  <a:cubicBezTo>
                    <a:pt x="2866457" y="1491694"/>
                    <a:pt x="2895222" y="1440545"/>
                    <a:pt x="2858932" y="1439402"/>
                  </a:cubicBezTo>
                  <a:cubicBezTo>
                    <a:pt x="2855312" y="1440164"/>
                    <a:pt x="2858551" y="1443403"/>
                    <a:pt x="2860361" y="1444355"/>
                  </a:cubicBezTo>
                  <a:cubicBezTo>
                    <a:pt x="2865409" y="1447117"/>
                    <a:pt x="2865123" y="1451784"/>
                    <a:pt x="2857408" y="1451213"/>
                  </a:cubicBezTo>
                  <a:cubicBezTo>
                    <a:pt x="2854646" y="1451022"/>
                    <a:pt x="2855122" y="1451880"/>
                    <a:pt x="2857122" y="1453023"/>
                  </a:cubicBezTo>
                  <a:cubicBezTo>
                    <a:pt x="2859503" y="1454833"/>
                    <a:pt x="2864647" y="1454737"/>
                    <a:pt x="2865218" y="1457976"/>
                  </a:cubicBezTo>
                  <a:cubicBezTo>
                    <a:pt x="2864837" y="1460452"/>
                    <a:pt x="2861218" y="1459024"/>
                    <a:pt x="2859599" y="1458452"/>
                  </a:cubicBezTo>
                  <a:cubicBezTo>
                    <a:pt x="2852074" y="1455499"/>
                    <a:pt x="2851884" y="1457880"/>
                    <a:pt x="2854360" y="1460452"/>
                  </a:cubicBezTo>
                  <a:cubicBezTo>
                    <a:pt x="2855693" y="1461881"/>
                    <a:pt x="2859123" y="1463310"/>
                    <a:pt x="2856646" y="1465310"/>
                  </a:cubicBezTo>
                  <a:cubicBezTo>
                    <a:pt x="2854169" y="1467310"/>
                    <a:pt x="2851788" y="1464072"/>
                    <a:pt x="2849598" y="1462929"/>
                  </a:cubicBezTo>
                  <a:cubicBezTo>
                    <a:pt x="2846645" y="1461309"/>
                    <a:pt x="2842549" y="1463405"/>
                    <a:pt x="2843787" y="1466643"/>
                  </a:cubicBezTo>
                  <a:close/>
                  <a:moveTo>
                    <a:pt x="2790828" y="1469977"/>
                  </a:moveTo>
                  <a:cubicBezTo>
                    <a:pt x="2825690" y="1490361"/>
                    <a:pt x="2837310" y="1423209"/>
                    <a:pt x="2796924" y="1434163"/>
                  </a:cubicBezTo>
                  <a:cubicBezTo>
                    <a:pt x="2793305" y="1436259"/>
                    <a:pt x="2798067" y="1438735"/>
                    <a:pt x="2800449" y="1439307"/>
                  </a:cubicBezTo>
                  <a:cubicBezTo>
                    <a:pt x="2808259" y="1440926"/>
                    <a:pt x="2806926" y="1446927"/>
                    <a:pt x="2799782" y="1447975"/>
                  </a:cubicBezTo>
                  <a:cubicBezTo>
                    <a:pt x="2792067" y="1451022"/>
                    <a:pt x="2811212" y="1449784"/>
                    <a:pt x="2810926" y="1453023"/>
                  </a:cubicBezTo>
                  <a:cubicBezTo>
                    <a:pt x="2811402" y="1455499"/>
                    <a:pt x="2808068" y="1455595"/>
                    <a:pt x="2805878" y="1455499"/>
                  </a:cubicBezTo>
                  <a:cubicBezTo>
                    <a:pt x="2797496" y="1454547"/>
                    <a:pt x="2795115" y="1456833"/>
                    <a:pt x="2799972" y="1459404"/>
                  </a:cubicBezTo>
                  <a:cubicBezTo>
                    <a:pt x="2801973" y="1460547"/>
                    <a:pt x="2806259" y="1461119"/>
                    <a:pt x="2804354" y="1464167"/>
                  </a:cubicBezTo>
                  <a:cubicBezTo>
                    <a:pt x="2802353" y="1467310"/>
                    <a:pt x="2798543" y="1464453"/>
                    <a:pt x="2795781" y="1463881"/>
                  </a:cubicBezTo>
                  <a:cubicBezTo>
                    <a:pt x="2791876" y="1463024"/>
                    <a:pt x="2788161" y="1466834"/>
                    <a:pt x="2790828" y="1469977"/>
                  </a:cubicBezTo>
                  <a:close/>
                  <a:moveTo>
                    <a:pt x="2803116" y="1378251"/>
                  </a:moveTo>
                  <a:cubicBezTo>
                    <a:pt x="2798448" y="1378823"/>
                    <a:pt x="2802068" y="1383109"/>
                    <a:pt x="2804354" y="1384538"/>
                  </a:cubicBezTo>
                  <a:cubicBezTo>
                    <a:pt x="2810545" y="1388538"/>
                    <a:pt x="2809497" y="1394158"/>
                    <a:pt x="2799591" y="1392634"/>
                  </a:cubicBezTo>
                  <a:cubicBezTo>
                    <a:pt x="2796067" y="1392063"/>
                    <a:pt x="2796543" y="1393301"/>
                    <a:pt x="2798925" y="1394825"/>
                  </a:cubicBezTo>
                  <a:cubicBezTo>
                    <a:pt x="2801687" y="1397301"/>
                    <a:pt x="2808259" y="1397778"/>
                    <a:pt x="2808640" y="1401778"/>
                  </a:cubicBezTo>
                  <a:cubicBezTo>
                    <a:pt x="2807211" y="1407588"/>
                    <a:pt x="2787494" y="1392444"/>
                    <a:pt x="2794448" y="1403588"/>
                  </a:cubicBezTo>
                  <a:cubicBezTo>
                    <a:pt x="2795972" y="1405398"/>
                    <a:pt x="2800163" y="1407588"/>
                    <a:pt x="2796734" y="1409779"/>
                  </a:cubicBezTo>
                  <a:cubicBezTo>
                    <a:pt x="2793305" y="1411970"/>
                    <a:pt x="2790638" y="1407779"/>
                    <a:pt x="2788066" y="1406160"/>
                  </a:cubicBezTo>
                  <a:cubicBezTo>
                    <a:pt x="2784446" y="1403874"/>
                    <a:pt x="2778922" y="1406160"/>
                    <a:pt x="2780160" y="1410255"/>
                  </a:cubicBezTo>
                  <a:cubicBezTo>
                    <a:pt x="2806259" y="1443212"/>
                    <a:pt x="2849693" y="1383871"/>
                    <a:pt x="2803116" y="1378251"/>
                  </a:cubicBezTo>
                  <a:close/>
                  <a:moveTo>
                    <a:pt x="2840644" y="1359392"/>
                  </a:moveTo>
                  <a:cubicBezTo>
                    <a:pt x="2836929" y="1346343"/>
                    <a:pt x="2814545" y="1337389"/>
                    <a:pt x="2806163" y="1351486"/>
                  </a:cubicBezTo>
                  <a:cubicBezTo>
                    <a:pt x="2804925" y="1354629"/>
                    <a:pt x="2809783" y="1354153"/>
                    <a:pt x="2811878" y="1353391"/>
                  </a:cubicBezTo>
                  <a:cubicBezTo>
                    <a:pt x="2817498" y="1351296"/>
                    <a:pt x="2821880" y="1354344"/>
                    <a:pt x="2816832" y="1359773"/>
                  </a:cubicBezTo>
                  <a:cubicBezTo>
                    <a:pt x="2815022" y="1361773"/>
                    <a:pt x="2816165" y="1361964"/>
                    <a:pt x="2818451" y="1361107"/>
                  </a:cubicBezTo>
                  <a:cubicBezTo>
                    <a:pt x="2821594" y="1360345"/>
                    <a:pt x="2824737" y="1356534"/>
                    <a:pt x="2827976" y="1358058"/>
                  </a:cubicBezTo>
                  <a:cubicBezTo>
                    <a:pt x="2830167" y="1359868"/>
                    <a:pt x="2826737" y="1361678"/>
                    <a:pt x="2825118" y="1362535"/>
                  </a:cubicBezTo>
                  <a:cubicBezTo>
                    <a:pt x="2817879" y="1366441"/>
                    <a:pt x="2820070" y="1367965"/>
                    <a:pt x="2823975" y="1367679"/>
                  </a:cubicBezTo>
                  <a:cubicBezTo>
                    <a:pt x="2826071" y="1367583"/>
                    <a:pt x="2829595" y="1365964"/>
                    <a:pt x="2830071" y="1369012"/>
                  </a:cubicBezTo>
                  <a:cubicBezTo>
                    <a:pt x="2830548" y="1372155"/>
                    <a:pt x="2825976" y="1371965"/>
                    <a:pt x="2823690" y="1372822"/>
                  </a:cubicBezTo>
                  <a:cubicBezTo>
                    <a:pt x="2811688" y="1385014"/>
                    <a:pt x="2847311" y="1380252"/>
                    <a:pt x="2840644" y="1359392"/>
                  </a:cubicBezTo>
                  <a:close/>
                  <a:moveTo>
                    <a:pt x="2848931" y="1386538"/>
                  </a:moveTo>
                  <a:cubicBezTo>
                    <a:pt x="2845026" y="1386157"/>
                    <a:pt x="2838834" y="1386062"/>
                    <a:pt x="2835596" y="1388158"/>
                  </a:cubicBezTo>
                  <a:cubicBezTo>
                    <a:pt x="2831786" y="1390539"/>
                    <a:pt x="2837310" y="1392920"/>
                    <a:pt x="2839977" y="1393301"/>
                  </a:cubicBezTo>
                  <a:cubicBezTo>
                    <a:pt x="2847407" y="1394444"/>
                    <a:pt x="2849598" y="1400064"/>
                    <a:pt x="2840168" y="1402540"/>
                  </a:cubicBezTo>
                  <a:cubicBezTo>
                    <a:pt x="2831976" y="1406160"/>
                    <a:pt x="2852931" y="1403779"/>
                    <a:pt x="2852931" y="1407303"/>
                  </a:cubicBezTo>
                  <a:cubicBezTo>
                    <a:pt x="2853788" y="1410351"/>
                    <a:pt x="2848740" y="1410255"/>
                    <a:pt x="2846550" y="1410160"/>
                  </a:cubicBezTo>
                  <a:cubicBezTo>
                    <a:pt x="2836072" y="1409875"/>
                    <a:pt x="2837215" y="1412637"/>
                    <a:pt x="2841406" y="1414637"/>
                  </a:cubicBezTo>
                  <a:cubicBezTo>
                    <a:pt x="2843692" y="1415685"/>
                    <a:pt x="2848550" y="1416066"/>
                    <a:pt x="2846645" y="1419400"/>
                  </a:cubicBezTo>
                  <a:cubicBezTo>
                    <a:pt x="2844740" y="1422829"/>
                    <a:pt x="2840263" y="1419971"/>
                    <a:pt x="2837120" y="1419495"/>
                  </a:cubicBezTo>
                  <a:cubicBezTo>
                    <a:pt x="2832834" y="1418828"/>
                    <a:pt x="2829119" y="1423114"/>
                    <a:pt x="2832262" y="1426258"/>
                  </a:cubicBezTo>
                  <a:cubicBezTo>
                    <a:pt x="2862170" y="1443212"/>
                    <a:pt x="2881983" y="1395016"/>
                    <a:pt x="2848931" y="1386538"/>
                  </a:cubicBezTo>
                  <a:close/>
                  <a:moveTo>
                    <a:pt x="2894746" y="1363488"/>
                  </a:moveTo>
                  <a:cubicBezTo>
                    <a:pt x="2892555" y="1356154"/>
                    <a:pt x="2882173" y="1352343"/>
                    <a:pt x="2874934" y="1353772"/>
                  </a:cubicBezTo>
                  <a:cubicBezTo>
                    <a:pt x="2871219" y="1354820"/>
                    <a:pt x="2875125" y="1357773"/>
                    <a:pt x="2877315" y="1358630"/>
                  </a:cubicBezTo>
                  <a:cubicBezTo>
                    <a:pt x="2883221" y="1361011"/>
                    <a:pt x="2883602" y="1365679"/>
                    <a:pt x="2875220" y="1365774"/>
                  </a:cubicBezTo>
                  <a:cubicBezTo>
                    <a:pt x="2867504" y="1366917"/>
                    <a:pt x="2885411" y="1369203"/>
                    <a:pt x="2884650" y="1371965"/>
                  </a:cubicBezTo>
                  <a:cubicBezTo>
                    <a:pt x="2884650" y="1374441"/>
                    <a:pt x="2880459" y="1373394"/>
                    <a:pt x="2878649" y="1372822"/>
                  </a:cubicBezTo>
                  <a:cubicBezTo>
                    <a:pt x="2870076" y="1370536"/>
                    <a:pt x="2870267" y="1372917"/>
                    <a:pt x="2873315" y="1375204"/>
                  </a:cubicBezTo>
                  <a:cubicBezTo>
                    <a:pt x="2874934" y="1376442"/>
                    <a:pt x="2878934" y="1377680"/>
                    <a:pt x="2876553" y="1379871"/>
                  </a:cubicBezTo>
                  <a:cubicBezTo>
                    <a:pt x="2874172" y="1382062"/>
                    <a:pt x="2871029" y="1379109"/>
                    <a:pt x="2868648" y="1378156"/>
                  </a:cubicBezTo>
                  <a:cubicBezTo>
                    <a:pt x="2865218" y="1376823"/>
                    <a:pt x="2861123" y="1379299"/>
                    <a:pt x="2863028" y="1382442"/>
                  </a:cubicBezTo>
                  <a:cubicBezTo>
                    <a:pt x="2875886" y="1396063"/>
                    <a:pt x="2903033" y="1382157"/>
                    <a:pt x="2894746" y="1363488"/>
                  </a:cubicBezTo>
                  <a:close/>
                  <a:moveTo>
                    <a:pt x="2912653" y="1404636"/>
                  </a:moveTo>
                  <a:cubicBezTo>
                    <a:pt x="2908176" y="1396349"/>
                    <a:pt x="2895318" y="1393682"/>
                    <a:pt x="2887031" y="1397111"/>
                  </a:cubicBezTo>
                  <a:cubicBezTo>
                    <a:pt x="2883126" y="1399302"/>
                    <a:pt x="2888459" y="1401969"/>
                    <a:pt x="2891222" y="1402540"/>
                  </a:cubicBezTo>
                  <a:cubicBezTo>
                    <a:pt x="2898746" y="1404159"/>
                    <a:pt x="2900556" y="1409875"/>
                    <a:pt x="2890936" y="1411684"/>
                  </a:cubicBezTo>
                  <a:cubicBezTo>
                    <a:pt x="2882459" y="1414828"/>
                    <a:pt x="2903700" y="1413684"/>
                    <a:pt x="2903509" y="1417113"/>
                  </a:cubicBezTo>
                  <a:cubicBezTo>
                    <a:pt x="2904271" y="1420162"/>
                    <a:pt x="2899127" y="1419780"/>
                    <a:pt x="2896937" y="1419590"/>
                  </a:cubicBezTo>
                  <a:cubicBezTo>
                    <a:pt x="2886459" y="1418637"/>
                    <a:pt x="2887412" y="1421495"/>
                    <a:pt x="2891508" y="1423686"/>
                  </a:cubicBezTo>
                  <a:cubicBezTo>
                    <a:pt x="2893793" y="1424924"/>
                    <a:pt x="2898651" y="1425495"/>
                    <a:pt x="2896556" y="1428734"/>
                  </a:cubicBezTo>
                  <a:cubicBezTo>
                    <a:pt x="2894460" y="1431972"/>
                    <a:pt x="2890079" y="1428925"/>
                    <a:pt x="2887031" y="1428353"/>
                  </a:cubicBezTo>
                  <a:cubicBezTo>
                    <a:pt x="2882744" y="1427496"/>
                    <a:pt x="2878744" y="1431496"/>
                    <a:pt x="2881792" y="1434830"/>
                  </a:cubicBezTo>
                  <a:cubicBezTo>
                    <a:pt x="2900937" y="1448927"/>
                    <a:pt x="2927607" y="1424638"/>
                    <a:pt x="2912653" y="1404636"/>
                  </a:cubicBezTo>
                  <a:close/>
                  <a:moveTo>
                    <a:pt x="2957135" y="1380823"/>
                  </a:moveTo>
                  <a:cubicBezTo>
                    <a:pt x="2955325" y="1368345"/>
                    <a:pt x="2918273" y="1366059"/>
                    <a:pt x="2936180" y="1375870"/>
                  </a:cubicBezTo>
                  <a:cubicBezTo>
                    <a:pt x="2942847" y="1378251"/>
                    <a:pt x="2944181" y="1383109"/>
                    <a:pt x="2936561" y="1384157"/>
                  </a:cubicBezTo>
                  <a:cubicBezTo>
                    <a:pt x="2933894" y="1384347"/>
                    <a:pt x="2929417" y="1384633"/>
                    <a:pt x="2934560" y="1386538"/>
                  </a:cubicBezTo>
                  <a:cubicBezTo>
                    <a:pt x="2937990" y="1388348"/>
                    <a:pt x="2944371" y="1387491"/>
                    <a:pt x="2946181" y="1391205"/>
                  </a:cubicBezTo>
                  <a:cubicBezTo>
                    <a:pt x="2946467" y="1394158"/>
                    <a:pt x="2941609" y="1393111"/>
                    <a:pt x="2939323" y="1392539"/>
                  </a:cubicBezTo>
                  <a:cubicBezTo>
                    <a:pt x="2929036" y="1390158"/>
                    <a:pt x="2929608" y="1392920"/>
                    <a:pt x="2933322" y="1395587"/>
                  </a:cubicBezTo>
                  <a:cubicBezTo>
                    <a:pt x="2935418" y="1397016"/>
                    <a:pt x="2940085" y="1398349"/>
                    <a:pt x="2937609" y="1401016"/>
                  </a:cubicBezTo>
                  <a:cubicBezTo>
                    <a:pt x="2935037" y="1403779"/>
                    <a:pt x="2931132" y="1400254"/>
                    <a:pt x="2928179" y="1399302"/>
                  </a:cubicBezTo>
                  <a:cubicBezTo>
                    <a:pt x="2923988" y="1397873"/>
                    <a:pt x="2919511" y="1401112"/>
                    <a:pt x="2922083" y="1404636"/>
                  </a:cubicBezTo>
                  <a:cubicBezTo>
                    <a:pt x="2924369" y="1407779"/>
                    <a:pt x="2930369" y="1409398"/>
                    <a:pt x="2934275" y="1410065"/>
                  </a:cubicBezTo>
                  <a:cubicBezTo>
                    <a:pt x="2950848" y="1413018"/>
                    <a:pt x="2965707" y="1396540"/>
                    <a:pt x="2957135" y="1380823"/>
                  </a:cubicBezTo>
                  <a:close/>
                  <a:moveTo>
                    <a:pt x="2951039" y="1422733"/>
                  </a:moveTo>
                  <a:cubicBezTo>
                    <a:pt x="2946467" y="1422352"/>
                    <a:pt x="2939323" y="1422447"/>
                    <a:pt x="2935703" y="1425019"/>
                  </a:cubicBezTo>
                  <a:cubicBezTo>
                    <a:pt x="2931512" y="1427972"/>
                    <a:pt x="2938085" y="1430544"/>
                    <a:pt x="2941323" y="1431020"/>
                  </a:cubicBezTo>
                  <a:cubicBezTo>
                    <a:pt x="2951610" y="1432258"/>
                    <a:pt x="2951229" y="1439688"/>
                    <a:pt x="2942276" y="1441783"/>
                  </a:cubicBezTo>
                  <a:cubicBezTo>
                    <a:pt x="2933132" y="1446260"/>
                    <a:pt x="2957230" y="1442926"/>
                    <a:pt x="2957420" y="1447117"/>
                  </a:cubicBezTo>
                  <a:cubicBezTo>
                    <a:pt x="2958659" y="1450641"/>
                    <a:pt x="2953039" y="1450546"/>
                    <a:pt x="2950277" y="1450546"/>
                  </a:cubicBezTo>
                  <a:cubicBezTo>
                    <a:pt x="2938180" y="1450451"/>
                    <a:pt x="2939704" y="1453690"/>
                    <a:pt x="2944657" y="1455880"/>
                  </a:cubicBezTo>
                  <a:cubicBezTo>
                    <a:pt x="2947419" y="1457023"/>
                    <a:pt x="2952944" y="1457404"/>
                    <a:pt x="2951039" y="1461309"/>
                  </a:cubicBezTo>
                  <a:cubicBezTo>
                    <a:pt x="2949038" y="1465310"/>
                    <a:pt x="2943704" y="1462071"/>
                    <a:pt x="2940180" y="1461691"/>
                  </a:cubicBezTo>
                  <a:cubicBezTo>
                    <a:pt x="2935132" y="1461119"/>
                    <a:pt x="2931227" y="1466072"/>
                    <a:pt x="2935037" y="1469787"/>
                  </a:cubicBezTo>
                  <a:cubicBezTo>
                    <a:pt x="2971422" y="1488456"/>
                    <a:pt x="2989710" y="1431687"/>
                    <a:pt x="2951039" y="1422733"/>
                  </a:cubicBezTo>
                  <a:close/>
                  <a:moveTo>
                    <a:pt x="3006379" y="1402254"/>
                  </a:moveTo>
                  <a:cubicBezTo>
                    <a:pt x="3006188" y="1394349"/>
                    <a:pt x="2996473" y="1388634"/>
                    <a:pt x="2989139" y="1388062"/>
                  </a:cubicBezTo>
                  <a:cubicBezTo>
                    <a:pt x="2985043" y="1388062"/>
                    <a:pt x="2988282" y="1391872"/>
                    <a:pt x="2990186" y="1393301"/>
                  </a:cubicBezTo>
                  <a:cubicBezTo>
                    <a:pt x="2995520" y="1397016"/>
                    <a:pt x="2994568" y="1401588"/>
                    <a:pt x="2986091" y="1399492"/>
                  </a:cubicBezTo>
                  <a:cubicBezTo>
                    <a:pt x="2977994" y="1398540"/>
                    <a:pt x="2995330" y="1405303"/>
                    <a:pt x="2993901" y="1407684"/>
                  </a:cubicBezTo>
                  <a:cubicBezTo>
                    <a:pt x="2993234" y="1410065"/>
                    <a:pt x="2989329" y="1407970"/>
                    <a:pt x="2987615" y="1407112"/>
                  </a:cubicBezTo>
                  <a:cubicBezTo>
                    <a:pt x="2979614" y="1402731"/>
                    <a:pt x="2979233" y="1405112"/>
                    <a:pt x="2981614" y="1408065"/>
                  </a:cubicBezTo>
                  <a:cubicBezTo>
                    <a:pt x="2982948" y="1409684"/>
                    <a:pt x="2986567" y="1411875"/>
                    <a:pt x="2983519" y="1413304"/>
                  </a:cubicBezTo>
                  <a:cubicBezTo>
                    <a:pt x="2980566" y="1414828"/>
                    <a:pt x="2978280" y="1411113"/>
                    <a:pt x="2976090" y="1409684"/>
                  </a:cubicBezTo>
                  <a:cubicBezTo>
                    <a:pt x="2972946" y="1407588"/>
                    <a:pt x="2968184" y="1409017"/>
                    <a:pt x="2969327" y="1412446"/>
                  </a:cubicBezTo>
                  <a:cubicBezTo>
                    <a:pt x="2978661" y="1428162"/>
                    <a:pt x="3009141" y="1422257"/>
                    <a:pt x="3006379" y="1402254"/>
                  </a:cubicBezTo>
                  <a:close/>
                  <a:moveTo>
                    <a:pt x="3023524" y="1438545"/>
                  </a:moveTo>
                  <a:cubicBezTo>
                    <a:pt x="3017142" y="1425781"/>
                    <a:pt x="2981804" y="1432734"/>
                    <a:pt x="3002093" y="1438450"/>
                  </a:cubicBezTo>
                  <a:cubicBezTo>
                    <a:pt x="3005903" y="1438830"/>
                    <a:pt x="3008570" y="1440450"/>
                    <a:pt x="3009141" y="1442355"/>
                  </a:cubicBezTo>
                  <a:cubicBezTo>
                    <a:pt x="3009713" y="1444260"/>
                    <a:pt x="3008189" y="1446355"/>
                    <a:pt x="3003617" y="1447689"/>
                  </a:cubicBezTo>
                  <a:cubicBezTo>
                    <a:pt x="2995997" y="1451689"/>
                    <a:pt x="3016666" y="1448546"/>
                    <a:pt x="3017047" y="1452070"/>
                  </a:cubicBezTo>
                  <a:cubicBezTo>
                    <a:pt x="3018381" y="1455118"/>
                    <a:pt x="3013237" y="1455118"/>
                    <a:pt x="3011046" y="1455118"/>
                  </a:cubicBezTo>
                  <a:cubicBezTo>
                    <a:pt x="3000569" y="1455118"/>
                    <a:pt x="3002093" y="1457976"/>
                    <a:pt x="3006474" y="1459786"/>
                  </a:cubicBezTo>
                  <a:cubicBezTo>
                    <a:pt x="3008856" y="1460833"/>
                    <a:pt x="3013809" y="1461024"/>
                    <a:pt x="3012284" y="1464453"/>
                  </a:cubicBezTo>
                  <a:cubicBezTo>
                    <a:pt x="3010760" y="1467882"/>
                    <a:pt x="3005903" y="1465310"/>
                    <a:pt x="3002855" y="1464929"/>
                  </a:cubicBezTo>
                  <a:cubicBezTo>
                    <a:pt x="2998473" y="1464453"/>
                    <a:pt x="2995330" y="1468834"/>
                    <a:pt x="2998854" y="1471978"/>
                  </a:cubicBezTo>
                  <a:cubicBezTo>
                    <a:pt x="3021143" y="1484550"/>
                    <a:pt x="3041907" y="1457118"/>
                    <a:pt x="3023524" y="1438545"/>
                  </a:cubicBezTo>
                  <a:close/>
                  <a:moveTo>
                    <a:pt x="3031239" y="1490456"/>
                  </a:moveTo>
                  <a:cubicBezTo>
                    <a:pt x="3035621" y="1494457"/>
                    <a:pt x="3034097" y="1498838"/>
                    <a:pt x="3026667" y="1496171"/>
                  </a:cubicBezTo>
                  <a:cubicBezTo>
                    <a:pt x="3024000" y="1495218"/>
                    <a:pt x="3024286" y="1496266"/>
                    <a:pt x="3025905" y="1497790"/>
                  </a:cubicBezTo>
                  <a:cubicBezTo>
                    <a:pt x="3027715" y="1500171"/>
                    <a:pt x="3032763" y="1501410"/>
                    <a:pt x="3032668" y="1504648"/>
                  </a:cubicBezTo>
                  <a:cubicBezTo>
                    <a:pt x="3031716" y="1506934"/>
                    <a:pt x="3028477" y="1504648"/>
                    <a:pt x="3027048" y="1503600"/>
                  </a:cubicBezTo>
                  <a:cubicBezTo>
                    <a:pt x="3020381" y="1498838"/>
                    <a:pt x="3019714" y="1501029"/>
                    <a:pt x="3021428" y="1504077"/>
                  </a:cubicBezTo>
                  <a:cubicBezTo>
                    <a:pt x="3022381" y="1505791"/>
                    <a:pt x="3025334" y="1508077"/>
                    <a:pt x="3022476" y="1509316"/>
                  </a:cubicBezTo>
                  <a:cubicBezTo>
                    <a:pt x="3019524" y="1510554"/>
                    <a:pt x="3018000" y="1506839"/>
                    <a:pt x="3016190" y="1505220"/>
                  </a:cubicBezTo>
                  <a:cubicBezTo>
                    <a:pt x="3013618" y="1503029"/>
                    <a:pt x="3009141" y="1504077"/>
                    <a:pt x="3009618" y="1507506"/>
                  </a:cubicBezTo>
                  <a:cubicBezTo>
                    <a:pt x="3010094" y="1510554"/>
                    <a:pt x="3013999" y="1513411"/>
                    <a:pt x="3016571" y="1515126"/>
                  </a:cubicBezTo>
                  <a:cubicBezTo>
                    <a:pt x="3032001" y="1525508"/>
                    <a:pt x="3054480" y="1504362"/>
                    <a:pt x="3040574" y="1490075"/>
                  </a:cubicBezTo>
                  <a:cubicBezTo>
                    <a:pt x="3037716" y="1486741"/>
                    <a:pt x="3023810" y="1481407"/>
                    <a:pt x="3031239" y="1490456"/>
                  </a:cubicBezTo>
                  <a:close/>
                  <a:moveTo>
                    <a:pt x="3068101" y="1424638"/>
                  </a:moveTo>
                  <a:cubicBezTo>
                    <a:pt x="3066863" y="1413018"/>
                    <a:pt x="3032287" y="1407684"/>
                    <a:pt x="3048670" y="1418257"/>
                  </a:cubicBezTo>
                  <a:cubicBezTo>
                    <a:pt x="3052004" y="1419685"/>
                    <a:pt x="3053909" y="1421686"/>
                    <a:pt x="3053718" y="1423305"/>
                  </a:cubicBezTo>
                  <a:cubicBezTo>
                    <a:pt x="3053623" y="1424924"/>
                    <a:pt x="3051527" y="1426067"/>
                    <a:pt x="3046956" y="1425972"/>
                  </a:cubicBezTo>
                  <a:cubicBezTo>
                    <a:pt x="3038764" y="1426829"/>
                    <a:pt x="3058290" y="1430258"/>
                    <a:pt x="3057624" y="1433306"/>
                  </a:cubicBezTo>
                  <a:cubicBezTo>
                    <a:pt x="3058004" y="1438640"/>
                    <a:pt x="3036287" y="1427115"/>
                    <a:pt x="3045527" y="1436259"/>
                  </a:cubicBezTo>
                  <a:cubicBezTo>
                    <a:pt x="3047432" y="1437687"/>
                    <a:pt x="3051718" y="1439402"/>
                    <a:pt x="3049337" y="1441593"/>
                  </a:cubicBezTo>
                  <a:cubicBezTo>
                    <a:pt x="3046860" y="1443879"/>
                    <a:pt x="3043336" y="1440354"/>
                    <a:pt x="3040669" y="1439212"/>
                  </a:cubicBezTo>
                  <a:cubicBezTo>
                    <a:pt x="3036859" y="1437592"/>
                    <a:pt x="3032573" y="1440164"/>
                    <a:pt x="3034859" y="1443688"/>
                  </a:cubicBezTo>
                  <a:cubicBezTo>
                    <a:pt x="3048860" y="1459214"/>
                    <a:pt x="3078674" y="1445974"/>
                    <a:pt x="3068101" y="1424638"/>
                  </a:cubicBezTo>
                  <a:close/>
                  <a:moveTo>
                    <a:pt x="3094009" y="1473406"/>
                  </a:moveTo>
                  <a:cubicBezTo>
                    <a:pt x="3091723" y="1464072"/>
                    <a:pt x="3079817" y="1457785"/>
                    <a:pt x="3070292" y="1458642"/>
                  </a:cubicBezTo>
                  <a:cubicBezTo>
                    <a:pt x="3065815" y="1459595"/>
                    <a:pt x="3070577" y="1463691"/>
                    <a:pt x="3073149" y="1464929"/>
                  </a:cubicBezTo>
                  <a:cubicBezTo>
                    <a:pt x="3080198" y="1468644"/>
                    <a:pt x="3080579" y="1474645"/>
                    <a:pt x="3070482" y="1473597"/>
                  </a:cubicBezTo>
                  <a:cubicBezTo>
                    <a:pt x="3061338" y="1474073"/>
                    <a:pt x="3082579" y="1479216"/>
                    <a:pt x="3081626" y="1482455"/>
                  </a:cubicBezTo>
                  <a:cubicBezTo>
                    <a:pt x="3081531" y="1485598"/>
                    <a:pt x="3076578" y="1483693"/>
                    <a:pt x="3074483" y="1482836"/>
                  </a:cubicBezTo>
                  <a:cubicBezTo>
                    <a:pt x="3064291" y="1478836"/>
                    <a:pt x="3064577" y="1481883"/>
                    <a:pt x="3068006" y="1485122"/>
                  </a:cubicBezTo>
                  <a:cubicBezTo>
                    <a:pt x="3069911" y="1486932"/>
                    <a:pt x="3074578" y="1488932"/>
                    <a:pt x="3071625" y="1491408"/>
                  </a:cubicBezTo>
                  <a:cubicBezTo>
                    <a:pt x="3068673" y="1493885"/>
                    <a:pt x="3065148" y="1489694"/>
                    <a:pt x="3062291" y="1488265"/>
                  </a:cubicBezTo>
                  <a:cubicBezTo>
                    <a:pt x="3058195" y="1486265"/>
                    <a:pt x="3053337" y="1488932"/>
                    <a:pt x="3055433" y="1493028"/>
                  </a:cubicBezTo>
                  <a:cubicBezTo>
                    <a:pt x="3069720" y="1511411"/>
                    <a:pt x="3103534" y="1497600"/>
                    <a:pt x="3094009" y="1473406"/>
                  </a:cubicBezTo>
                  <a:close/>
                  <a:moveTo>
                    <a:pt x="3131252" y="1454833"/>
                  </a:moveTo>
                  <a:cubicBezTo>
                    <a:pt x="3129442" y="1446927"/>
                    <a:pt x="3119155" y="1441116"/>
                    <a:pt x="3111344" y="1441307"/>
                  </a:cubicBezTo>
                  <a:cubicBezTo>
                    <a:pt x="3107534" y="1441783"/>
                    <a:pt x="3111440" y="1445498"/>
                    <a:pt x="3113631" y="1446736"/>
                  </a:cubicBezTo>
                  <a:cubicBezTo>
                    <a:pt x="3119631" y="1450165"/>
                    <a:pt x="3119822" y="1455118"/>
                    <a:pt x="3111249" y="1453690"/>
                  </a:cubicBezTo>
                  <a:cubicBezTo>
                    <a:pt x="3103439" y="1453594"/>
                    <a:pt x="3121536" y="1458928"/>
                    <a:pt x="3120584" y="1461691"/>
                  </a:cubicBezTo>
                  <a:cubicBezTo>
                    <a:pt x="3120488" y="1464262"/>
                    <a:pt x="3116393" y="1462357"/>
                    <a:pt x="3114488" y="1461595"/>
                  </a:cubicBezTo>
                  <a:cubicBezTo>
                    <a:pt x="3105820" y="1457785"/>
                    <a:pt x="3106010" y="1460262"/>
                    <a:pt x="3108963" y="1463119"/>
                  </a:cubicBezTo>
                  <a:cubicBezTo>
                    <a:pt x="3110583" y="1464738"/>
                    <a:pt x="3114488" y="1466643"/>
                    <a:pt x="3112011" y="1468453"/>
                  </a:cubicBezTo>
                  <a:cubicBezTo>
                    <a:pt x="3109440" y="1470358"/>
                    <a:pt x="3106487" y="1466739"/>
                    <a:pt x="3104106" y="1465310"/>
                  </a:cubicBezTo>
                  <a:cubicBezTo>
                    <a:pt x="3100676" y="1463310"/>
                    <a:pt x="3096485" y="1465215"/>
                    <a:pt x="3098200" y="1468739"/>
                  </a:cubicBezTo>
                  <a:cubicBezTo>
                    <a:pt x="3109725" y="1484170"/>
                    <a:pt x="3139158" y="1476073"/>
                    <a:pt x="3131252" y="1454833"/>
                  </a:cubicBezTo>
                  <a:close/>
                  <a:moveTo>
                    <a:pt x="3135157" y="1505220"/>
                  </a:moveTo>
                  <a:cubicBezTo>
                    <a:pt x="3131728" y="1494552"/>
                    <a:pt x="3117536" y="1487503"/>
                    <a:pt x="3106868" y="1489408"/>
                  </a:cubicBezTo>
                  <a:cubicBezTo>
                    <a:pt x="3099343" y="1493695"/>
                    <a:pt x="3118584" y="1498552"/>
                    <a:pt x="3117250" y="1503124"/>
                  </a:cubicBezTo>
                  <a:cubicBezTo>
                    <a:pt x="3118107" y="1506077"/>
                    <a:pt x="3112678" y="1507696"/>
                    <a:pt x="3108868" y="1507315"/>
                  </a:cubicBezTo>
                  <a:cubicBezTo>
                    <a:pt x="3099915" y="1507982"/>
                    <a:pt x="3117917" y="1513221"/>
                    <a:pt x="3119822" y="1514364"/>
                  </a:cubicBezTo>
                  <a:cubicBezTo>
                    <a:pt x="3126394" y="1518650"/>
                    <a:pt x="3119250" y="1520745"/>
                    <a:pt x="3114297" y="1518079"/>
                  </a:cubicBezTo>
                  <a:cubicBezTo>
                    <a:pt x="3102486" y="1514078"/>
                    <a:pt x="3103058" y="1517697"/>
                    <a:pt x="3107344" y="1521317"/>
                  </a:cubicBezTo>
                  <a:cubicBezTo>
                    <a:pt x="3109630" y="1523317"/>
                    <a:pt x="3115059" y="1525413"/>
                    <a:pt x="3112011" y="1528461"/>
                  </a:cubicBezTo>
                  <a:cubicBezTo>
                    <a:pt x="3108963" y="1531604"/>
                    <a:pt x="3104582" y="1526937"/>
                    <a:pt x="3101248" y="1525413"/>
                  </a:cubicBezTo>
                  <a:cubicBezTo>
                    <a:pt x="3096581" y="1523222"/>
                    <a:pt x="3091247" y="1526937"/>
                    <a:pt x="3094104" y="1531509"/>
                  </a:cubicBezTo>
                  <a:cubicBezTo>
                    <a:pt x="3096581" y="1535795"/>
                    <a:pt x="3103343" y="1538176"/>
                    <a:pt x="3107820" y="1539415"/>
                  </a:cubicBezTo>
                  <a:cubicBezTo>
                    <a:pt x="3128109" y="1545129"/>
                    <a:pt x="3144396" y="1524651"/>
                    <a:pt x="3135157" y="1505220"/>
                  </a:cubicBezTo>
                  <a:close/>
                  <a:moveTo>
                    <a:pt x="3137919" y="1591897"/>
                  </a:moveTo>
                  <a:cubicBezTo>
                    <a:pt x="3138967" y="1593897"/>
                    <a:pt x="3142206" y="1596850"/>
                    <a:pt x="3138967" y="1598184"/>
                  </a:cubicBezTo>
                  <a:cubicBezTo>
                    <a:pt x="3135633" y="1599517"/>
                    <a:pt x="3134014" y="1595136"/>
                    <a:pt x="3132109" y="1593136"/>
                  </a:cubicBezTo>
                  <a:cubicBezTo>
                    <a:pt x="3113726" y="1585611"/>
                    <a:pt x="3132871" y="1617615"/>
                    <a:pt x="3153921" y="1605804"/>
                  </a:cubicBezTo>
                  <a:cubicBezTo>
                    <a:pt x="3185354" y="1582753"/>
                    <a:pt x="3136205" y="1557798"/>
                    <a:pt x="3149159" y="1576086"/>
                  </a:cubicBezTo>
                  <a:cubicBezTo>
                    <a:pt x="3153635" y="1580753"/>
                    <a:pt x="3152493" y="1585420"/>
                    <a:pt x="3145730" y="1583420"/>
                  </a:cubicBezTo>
                  <a:cubicBezTo>
                    <a:pt x="3143444" y="1582467"/>
                    <a:pt x="3139634" y="1581134"/>
                    <a:pt x="3143063" y="1584754"/>
                  </a:cubicBezTo>
                  <a:cubicBezTo>
                    <a:pt x="3145063" y="1587611"/>
                    <a:pt x="3150778" y="1589421"/>
                    <a:pt x="3150492" y="1593231"/>
                  </a:cubicBezTo>
                  <a:cubicBezTo>
                    <a:pt x="3149349" y="1595803"/>
                    <a:pt x="3145920" y="1593136"/>
                    <a:pt x="3144206" y="1591707"/>
                  </a:cubicBezTo>
                  <a:cubicBezTo>
                    <a:pt x="3136776" y="1585611"/>
                    <a:pt x="3136014" y="1588183"/>
                    <a:pt x="3137919" y="1591897"/>
                  </a:cubicBezTo>
                  <a:close/>
                  <a:moveTo>
                    <a:pt x="3182592" y="1494075"/>
                  </a:moveTo>
                  <a:cubicBezTo>
                    <a:pt x="3181639" y="1487122"/>
                    <a:pt x="3173257" y="1480741"/>
                    <a:pt x="3166399" y="1480169"/>
                  </a:cubicBezTo>
                  <a:cubicBezTo>
                    <a:pt x="3162970" y="1480169"/>
                    <a:pt x="3166113" y="1483788"/>
                    <a:pt x="3167923" y="1485122"/>
                  </a:cubicBezTo>
                  <a:cubicBezTo>
                    <a:pt x="3172876" y="1488741"/>
                    <a:pt x="3172590" y="1493218"/>
                    <a:pt x="3165161" y="1490932"/>
                  </a:cubicBezTo>
                  <a:cubicBezTo>
                    <a:pt x="3158303" y="1489980"/>
                    <a:pt x="3173638" y="1496742"/>
                    <a:pt x="3172590" y="1498933"/>
                  </a:cubicBezTo>
                  <a:cubicBezTo>
                    <a:pt x="3171733" y="1503315"/>
                    <a:pt x="3156398" y="1489599"/>
                    <a:pt x="3162208" y="1498933"/>
                  </a:cubicBezTo>
                  <a:cubicBezTo>
                    <a:pt x="3163446" y="1500553"/>
                    <a:pt x="3166780" y="1502648"/>
                    <a:pt x="3164399" y="1503982"/>
                  </a:cubicBezTo>
                  <a:cubicBezTo>
                    <a:pt x="3162018" y="1505315"/>
                    <a:pt x="3159732" y="1501791"/>
                    <a:pt x="3157731" y="1500362"/>
                  </a:cubicBezTo>
                  <a:cubicBezTo>
                    <a:pt x="3154874" y="1498362"/>
                    <a:pt x="3150968" y="1499505"/>
                    <a:pt x="3152207" y="1502838"/>
                  </a:cubicBezTo>
                  <a:cubicBezTo>
                    <a:pt x="3160779" y="1517697"/>
                    <a:pt x="3187544" y="1513697"/>
                    <a:pt x="3182592" y="1494075"/>
                  </a:cubicBezTo>
                  <a:close/>
                  <a:moveTo>
                    <a:pt x="3182210" y="1530556"/>
                  </a:moveTo>
                  <a:cubicBezTo>
                    <a:pt x="3179734" y="1527222"/>
                    <a:pt x="3175162" y="1522365"/>
                    <a:pt x="3171257" y="1520936"/>
                  </a:cubicBezTo>
                  <a:cubicBezTo>
                    <a:pt x="3166590" y="1519221"/>
                    <a:pt x="3168590" y="1524937"/>
                    <a:pt x="3170209" y="1527318"/>
                  </a:cubicBezTo>
                  <a:cubicBezTo>
                    <a:pt x="3174686" y="1533795"/>
                    <a:pt x="3171638" y="1538557"/>
                    <a:pt x="3162875" y="1532557"/>
                  </a:cubicBezTo>
                  <a:cubicBezTo>
                    <a:pt x="3154112" y="1528080"/>
                    <a:pt x="3170781" y="1543034"/>
                    <a:pt x="3168209" y="1545129"/>
                  </a:cubicBezTo>
                  <a:cubicBezTo>
                    <a:pt x="3166399" y="1547511"/>
                    <a:pt x="3162970" y="1543510"/>
                    <a:pt x="3161446" y="1541796"/>
                  </a:cubicBezTo>
                  <a:cubicBezTo>
                    <a:pt x="3154302" y="1533509"/>
                    <a:pt x="3152874" y="1535890"/>
                    <a:pt x="3154207" y="1540272"/>
                  </a:cubicBezTo>
                  <a:cubicBezTo>
                    <a:pt x="3154969" y="1542653"/>
                    <a:pt x="3158112" y="1546654"/>
                    <a:pt x="3154112" y="1547034"/>
                  </a:cubicBezTo>
                  <a:cubicBezTo>
                    <a:pt x="3150111" y="1547511"/>
                    <a:pt x="3149159" y="1542367"/>
                    <a:pt x="3147254" y="1539795"/>
                  </a:cubicBezTo>
                  <a:cubicBezTo>
                    <a:pt x="3144587" y="1536176"/>
                    <a:pt x="3138681" y="1535795"/>
                    <a:pt x="3138395" y="1540176"/>
                  </a:cubicBezTo>
                  <a:cubicBezTo>
                    <a:pt x="3144587" y="1570466"/>
                    <a:pt x="3198117" y="1562655"/>
                    <a:pt x="3182210" y="1530556"/>
                  </a:cubicBezTo>
                  <a:close/>
                  <a:moveTo>
                    <a:pt x="3181829" y="1587992"/>
                  </a:moveTo>
                  <a:cubicBezTo>
                    <a:pt x="3205261" y="1628854"/>
                    <a:pt x="3249743" y="1576276"/>
                    <a:pt x="3205928" y="1559893"/>
                  </a:cubicBezTo>
                  <a:cubicBezTo>
                    <a:pt x="3201356" y="1559417"/>
                    <a:pt x="3204785" y="1564751"/>
                    <a:pt x="3206785" y="1566846"/>
                  </a:cubicBezTo>
                  <a:cubicBezTo>
                    <a:pt x="3212405" y="1572562"/>
                    <a:pt x="3211071" y="1578276"/>
                    <a:pt x="3201737" y="1574276"/>
                  </a:cubicBezTo>
                  <a:cubicBezTo>
                    <a:pt x="3198403" y="1572847"/>
                    <a:pt x="3198784" y="1574181"/>
                    <a:pt x="3200975" y="1576467"/>
                  </a:cubicBezTo>
                  <a:cubicBezTo>
                    <a:pt x="3203356" y="1579800"/>
                    <a:pt x="3209738" y="1581705"/>
                    <a:pt x="3209738" y="1586087"/>
                  </a:cubicBezTo>
                  <a:cubicBezTo>
                    <a:pt x="3208404" y="1589230"/>
                    <a:pt x="3204213" y="1585230"/>
                    <a:pt x="3202880" y="1584277"/>
                  </a:cubicBezTo>
                  <a:cubicBezTo>
                    <a:pt x="3194307" y="1577419"/>
                    <a:pt x="3193736" y="1580372"/>
                    <a:pt x="3196022" y="1584563"/>
                  </a:cubicBezTo>
                  <a:cubicBezTo>
                    <a:pt x="3197355" y="1586849"/>
                    <a:pt x="3201165" y="1590087"/>
                    <a:pt x="3197641" y="1591516"/>
                  </a:cubicBezTo>
                  <a:cubicBezTo>
                    <a:pt x="3194117" y="1592945"/>
                    <a:pt x="3192021" y="1587992"/>
                    <a:pt x="3189735" y="1585706"/>
                  </a:cubicBezTo>
                  <a:cubicBezTo>
                    <a:pt x="3186401" y="1582467"/>
                    <a:pt x="3180972" y="1583515"/>
                    <a:pt x="3181829" y="1587992"/>
                  </a:cubicBezTo>
                  <a:close/>
                  <a:moveTo>
                    <a:pt x="3228597" y="1520650"/>
                  </a:moveTo>
                  <a:cubicBezTo>
                    <a:pt x="3225740" y="1517697"/>
                    <a:pt x="3220596" y="1513411"/>
                    <a:pt x="3216405" y="1512554"/>
                  </a:cubicBezTo>
                  <a:cubicBezTo>
                    <a:pt x="3206690" y="1511125"/>
                    <a:pt x="3231550" y="1531604"/>
                    <a:pt x="3213834" y="1526651"/>
                  </a:cubicBezTo>
                  <a:cubicBezTo>
                    <a:pt x="3200879" y="1521031"/>
                    <a:pt x="3220882" y="1534462"/>
                    <a:pt x="3219549" y="1537891"/>
                  </a:cubicBezTo>
                  <a:cubicBezTo>
                    <a:pt x="3216977" y="1542082"/>
                    <a:pt x="3206690" y="1528651"/>
                    <a:pt x="3205166" y="1530937"/>
                  </a:cubicBezTo>
                  <a:cubicBezTo>
                    <a:pt x="3202118" y="1533128"/>
                    <a:pt x="3212309" y="1540653"/>
                    <a:pt x="3207261" y="1541986"/>
                  </a:cubicBezTo>
                  <a:cubicBezTo>
                    <a:pt x="3203642" y="1543034"/>
                    <a:pt x="3201737" y="1537986"/>
                    <a:pt x="3199356" y="1535604"/>
                  </a:cubicBezTo>
                  <a:cubicBezTo>
                    <a:pt x="3196117" y="1532271"/>
                    <a:pt x="3190593" y="1532747"/>
                    <a:pt x="3191354" y="1537224"/>
                  </a:cubicBezTo>
                  <a:cubicBezTo>
                    <a:pt x="3194021" y="1545034"/>
                    <a:pt x="3203451" y="1551987"/>
                    <a:pt x="3211452" y="1553226"/>
                  </a:cubicBezTo>
                  <a:cubicBezTo>
                    <a:pt x="3230121" y="1558083"/>
                    <a:pt x="3242027" y="1534080"/>
                    <a:pt x="3228597" y="1520650"/>
                  </a:cubicBezTo>
                  <a:close/>
                  <a:moveTo>
                    <a:pt x="3232598" y="1631426"/>
                  </a:moveTo>
                  <a:cubicBezTo>
                    <a:pt x="3229740" y="1627902"/>
                    <a:pt x="3224216" y="1628283"/>
                    <a:pt x="3224501" y="1632855"/>
                  </a:cubicBezTo>
                  <a:cubicBezTo>
                    <a:pt x="3226311" y="1641141"/>
                    <a:pt x="3235360" y="1648762"/>
                    <a:pt x="3243551" y="1649904"/>
                  </a:cubicBezTo>
                  <a:cubicBezTo>
                    <a:pt x="3262125" y="1654572"/>
                    <a:pt x="3274222" y="1630474"/>
                    <a:pt x="3262792" y="1616472"/>
                  </a:cubicBezTo>
                  <a:cubicBezTo>
                    <a:pt x="3260125" y="1613233"/>
                    <a:pt x="3255267" y="1608852"/>
                    <a:pt x="3251552" y="1607899"/>
                  </a:cubicBezTo>
                  <a:cubicBezTo>
                    <a:pt x="3247171" y="1606851"/>
                    <a:pt x="3249743" y="1612566"/>
                    <a:pt x="3251552" y="1614853"/>
                  </a:cubicBezTo>
                  <a:cubicBezTo>
                    <a:pt x="3256696" y="1621425"/>
                    <a:pt x="3254219" y="1626473"/>
                    <a:pt x="3245742" y="1621520"/>
                  </a:cubicBezTo>
                  <a:cubicBezTo>
                    <a:pt x="3237265" y="1618186"/>
                    <a:pt x="3254505" y="1631521"/>
                    <a:pt x="3252219" y="1634188"/>
                  </a:cubicBezTo>
                  <a:cubicBezTo>
                    <a:pt x="3250886" y="1636950"/>
                    <a:pt x="3247266" y="1633236"/>
                    <a:pt x="3245647" y="1631521"/>
                  </a:cubicBezTo>
                  <a:cubicBezTo>
                    <a:pt x="3238027" y="1623711"/>
                    <a:pt x="3236979" y="1626568"/>
                    <a:pt x="3238884" y="1630950"/>
                  </a:cubicBezTo>
                  <a:cubicBezTo>
                    <a:pt x="3239932" y="1633331"/>
                    <a:pt x="3243170" y="1637141"/>
                    <a:pt x="3239646" y="1638093"/>
                  </a:cubicBezTo>
                  <a:cubicBezTo>
                    <a:pt x="3236122" y="1639046"/>
                    <a:pt x="3234598" y="1633903"/>
                    <a:pt x="3232598" y="1631426"/>
                  </a:cubicBezTo>
                  <a:close/>
                  <a:moveTo>
                    <a:pt x="3274222" y="1573419"/>
                  </a:moveTo>
                  <a:cubicBezTo>
                    <a:pt x="3272603" y="1570275"/>
                    <a:pt x="3269459" y="1565513"/>
                    <a:pt x="3266411" y="1563703"/>
                  </a:cubicBezTo>
                  <a:cubicBezTo>
                    <a:pt x="3262792" y="1561512"/>
                    <a:pt x="3263744" y="1566561"/>
                    <a:pt x="3264792" y="1568751"/>
                  </a:cubicBezTo>
                  <a:cubicBezTo>
                    <a:pt x="3267650" y="1574847"/>
                    <a:pt x="3264697" y="1578276"/>
                    <a:pt x="3258220" y="1571800"/>
                  </a:cubicBezTo>
                  <a:cubicBezTo>
                    <a:pt x="3251552" y="1566466"/>
                    <a:pt x="3263459" y="1581705"/>
                    <a:pt x="3261077" y="1583039"/>
                  </a:cubicBezTo>
                  <a:cubicBezTo>
                    <a:pt x="3259363" y="1584658"/>
                    <a:pt x="3256886" y="1580848"/>
                    <a:pt x="3255839" y="1579134"/>
                  </a:cubicBezTo>
                  <a:cubicBezTo>
                    <a:pt x="3250886" y="1571037"/>
                    <a:pt x="3249457" y="1572752"/>
                    <a:pt x="3250124" y="1576657"/>
                  </a:cubicBezTo>
                  <a:cubicBezTo>
                    <a:pt x="3250505" y="1578753"/>
                    <a:pt x="3252600" y="1582563"/>
                    <a:pt x="3249267" y="1582182"/>
                  </a:cubicBezTo>
                  <a:cubicBezTo>
                    <a:pt x="3245837" y="1581896"/>
                    <a:pt x="3245742" y="1577419"/>
                    <a:pt x="3244504" y="1575038"/>
                  </a:cubicBezTo>
                  <a:cubicBezTo>
                    <a:pt x="3242694" y="1571609"/>
                    <a:pt x="3237836" y="1570180"/>
                    <a:pt x="3237170" y="1573704"/>
                  </a:cubicBezTo>
                  <a:cubicBezTo>
                    <a:pt x="3238503" y="1599422"/>
                    <a:pt x="3283366" y="1603327"/>
                    <a:pt x="3274222" y="1573419"/>
                  </a:cubicBezTo>
                  <a:close/>
                  <a:moveTo>
                    <a:pt x="3307274" y="1627807"/>
                  </a:moveTo>
                  <a:cubicBezTo>
                    <a:pt x="3304607" y="1622758"/>
                    <a:pt x="3290795" y="1612281"/>
                    <a:pt x="3297749" y="1625140"/>
                  </a:cubicBezTo>
                  <a:cubicBezTo>
                    <a:pt x="3301940" y="1631236"/>
                    <a:pt x="3300225" y="1635808"/>
                    <a:pt x="3292796" y="1630378"/>
                  </a:cubicBezTo>
                  <a:cubicBezTo>
                    <a:pt x="3290129" y="1628473"/>
                    <a:pt x="3290319" y="1629712"/>
                    <a:pt x="3291938" y="1631997"/>
                  </a:cubicBezTo>
                  <a:cubicBezTo>
                    <a:pt x="3293653" y="1635331"/>
                    <a:pt x="3298796" y="1638284"/>
                    <a:pt x="3298320" y="1642189"/>
                  </a:cubicBezTo>
                  <a:cubicBezTo>
                    <a:pt x="3296796" y="1644570"/>
                    <a:pt x="3293748" y="1640094"/>
                    <a:pt x="3292701" y="1639141"/>
                  </a:cubicBezTo>
                  <a:cubicBezTo>
                    <a:pt x="3286224" y="1631521"/>
                    <a:pt x="3285366" y="1633903"/>
                    <a:pt x="3286985" y="1637903"/>
                  </a:cubicBezTo>
                  <a:cubicBezTo>
                    <a:pt x="3287843" y="1640094"/>
                    <a:pt x="3290700" y="1643713"/>
                    <a:pt x="3287652" y="1644190"/>
                  </a:cubicBezTo>
                  <a:cubicBezTo>
                    <a:pt x="3284509" y="1644666"/>
                    <a:pt x="3283271" y="1639999"/>
                    <a:pt x="3281556" y="1637522"/>
                  </a:cubicBezTo>
                  <a:cubicBezTo>
                    <a:pt x="3279175" y="1634093"/>
                    <a:pt x="3274508" y="1633807"/>
                    <a:pt x="3274793" y="1637903"/>
                  </a:cubicBezTo>
                  <a:cubicBezTo>
                    <a:pt x="3283461" y="1667335"/>
                    <a:pt x="3322990" y="1658382"/>
                    <a:pt x="3307274" y="1627807"/>
                  </a:cubicBezTo>
                  <a:close/>
                  <a:moveTo>
                    <a:pt x="3341373" y="1673717"/>
                  </a:moveTo>
                  <a:cubicBezTo>
                    <a:pt x="3339468" y="1669812"/>
                    <a:pt x="3336039" y="1664001"/>
                    <a:pt x="3332610" y="1661906"/>
                  </a:cubicBezTo>
                  <a:cubicBezTo>
                    <a:pt x="3324038" y="1657334"/>
                    <a:pt x="3340516" y="1685052"/>
                    <a:pt x="3325467" y="1674193"/>
                  </a:cubicBezTo>
                  <a:cubicBezTo>
                    <a:pt x="3315084" y="1664383"/>
                    <a:pt x="3329658" y="1683909"/>
                    <a:pt x="3327086" y="1686671"/>
                  </a:cubicBezTo>
                  <a:cubicBezTo>
                    <a:pt x="3325181" y="1688862"/>
                    <a:pt x="3322704" y="1684099"/>
                    <a:pt x="3321466" y="1681908"/>
                  </a:cubicBezTo>
                  <a:cubicBezTo>
                    <a:pt x="3315942" y="1672098"/>
                    <a:pt x="3314322" y="1674384"/>
                    <a:pt x="3315084" y="1679146"/>
                  </a:cubicBezTo>
                  <a:cubicBezTo>
                    <a:pt x="3315465" y="1681718"/>
                    <a:pt x="3317846" y="1686385"/>
                    <a:pt x="3314227" y="1686100"/>
                  </a:cubicBezTo>
                  <a:cubicBezTo>
                    <a:pt x="3310512" y="1685814"/>
                    <a:pt x="3310226" y="1680480"/>
                    <a:pt x="3308893" y="1677432"/>
                  </a:cubicBezTo>
                  <a:cubicBezTo>
                    <a:pt x="3306988" y="1673145"/>
                    <a:pt x="3301749" y="1671717"/>
                    <a:pt x="3300987" y="1676098"/>
                  </a:cubicBezTo>
                  <a:cubicBezTo>
                    <a:pt x="3302892" y="1708959"/>
                    <a:pt x="3351565" y="1710865"/>
                    <a:pt x="3341373" y="1673717"/>
                  </a:cubicBezTo>
                  <a:close/>
                  <a:moveTo>
                    <a:pt x="3372615" y="1761347"/>
                  </a:moveTo>
                  <a:cubicBezTo>
                    <a:pt x="3373092" y="1756394"/>
                    <a:pt x="3366329" y="1737344"/>
                    <a:pt x="3365186" y="1752203"/>
                  </a:cubicBezTo>
                  <a:cubicBezTo>
                    <a:pt x="3365567" y="1759728"/>
                    <a:pt x="3361090" y="1761823"/>
                    <a:pt x="3357375" y="1752298"/>
                  </a:cubicBezTo>
                  <a:cubicBezTo>
                    <a:pt x="3352994" y="1743630"/>
                    <a:pt x="3358518" y="1764871"/>
                    <a:pt x="3355566" y="1765062"/>
                  </a:cubicBezTo>
                  <a:cubicBezTo>
                    <a:pt x="3353089" y="1765919"/>
                    <a:pt x="3352327" y="1760871"/>
                    <a:pt x="3352041" y="1758680"/>
                  </a:cubicBezTo>
                  <a:cubicBezTo>
                    <a:pt x="3350517" y="1748203"/>
                    <a:pt x="3348326" y="1749345"/>
                    <a:pt x="3347374" y="1753537"/>
                  </a:cubicBezTo>
                  <a:cubicBezTo>
                    <a:pt x="3346898" y="1755822"/>
                    <a:pt x="3347374" y="1760680"/>
                    <a:pt x="3344231" y="1758775"/>
                  </a:cubicBezTo>
                  <a:cubicBezTo>
                    <a:pt x="3340992" y="1756966"/>
                    <a:pt x="3342611" y="1752393"/>
                    <a:pt x="3342516" y="1749345"/>
                  </a:cubicBezTo>
                  <a:cubicBezTo>
                    <a:pt x="3342231" y="1745059"/>
                    <a:pt x="3337849" y="1741535"/>
                    <a:pt x="3335753" y="1744774"/>
                  </a:cubicBezTo>
                  <a:cubicBezTo>
                    <a:pt x="3326228" y="1770300"/>
                    <a:pt x="3368901" y="1796399"/>
                    <a:pt x="3372615" y="1761347"/>
                  </a:cubicBezTo>
                  <a:close/>
                  <a:moveTo>
                    <a:pt x="3387855" y="1822116"/>
                  </a:moveTo>
                  <a:cubicBezTo>
                    <a:pt x="3387569" y="1816497"/>
                    <a:pt x="3379664" y="1801542"/>
                    <a:pt x="3380521" y="1815830"/>
                  </a:cubicBezTo>
                  <a:cubicBezTo>
                    <a:pt x="3381664" y="1822974"/>
                    <a:pt x="3378235" y="1826403"/>
                    <a:pt x="3373949" y="1818497"/>
                  </a:cubicBezTo>
                  <a:cubicBezTo>
                    <a:pt x="3372425" y="1815640"/>
                    <a:pt x="3372044" y="1816878"/>
                    <a:pt x="3372520" y="1819640"/>
                  </a:cubicBezTo>
                  <a:cubicBezTo>
                    <a:pt x="3372615" y="1823355"/>
                    <a:pt x="3375854" y="1828022"/>
                    <a:pt x="3374044" y="1831261"/>
                  </a:cubicBezTo>
                  <a:cubicBezTo>
                    <a:pt x="3372139" y="1832880"/>
                    <a:pt x="3370806" y="1828308"/>
                    <a:pt x="3370234" y="1826308"/>
                  </a:cubicBezTo>
                  <a:cubicBezTo>
                    <a:pt x="3367662" y="1816783"/>
                    <a:pt x="3365948" y="1818592"/>
                    <a:pt x="3365662" y="1822879"/>
                  </a:cubicBezTo>
                  <a:cubicBezTo>
                    <a:pt x="3365471" y="1825260"/>
                    <a:pt x="3366519" y="1829641"/>
                    <a:pt x="3363662" y="1828879"/>
                  </a:cubicBezTo>
                  <a:cubicBezTo>
                    <a:pt x="3360709" y="1828022"/>
                    <a:pt x="3361471" y="1823259"/>
                    <a:pt x="3360995" y="1820402"/>
                  </a:cubicBezTo>
                  <a:cubicBezTo>
                    <a:pt x="3360328" y="1816306"/>
                    <a:pt x="3356327" y="1814211"/>
                    <a:pt x="3354803" y="1817925"/>
                  </a:cubicBezTo>
                  <a:cubicBezTo>
                    <a:pt x="3350041" y="1847643"/>
                    <a:pt x="3389760" y="1855549"/>
                    <a:pt x="3387855" y="1822116"/>
                  </a:cubicBezTo>
                  <a:close/>
                  <a:moveTo>
                    <a:pt x="3390522" y="1890982"/>
                  </a:moveTo>
                  <a:cubicBezTo>
                    <a:pt x="3392142" y="1886791"/>
                    <a:pt x="3390999" y="1868027"/>
                    <a:pt x="3386236" y="1880981"/>
                  </a:cubicBezTo>
                  <a:cubicBezTo>
                    <a:pt x="3384712" y="1887744"/>
                    <a:pt x="3380331" y="1888506"/>
                    <a:pt x="3379378" y="1879171"/>
                  </a:cubicBezTo>
                  <a:cubicBezTo>
                    <a:pt x="3377663" y="1870313"/>
                    <a:pt x="3377283" y="1890601"/>
                    <a:pt x="3374711" y="1890125"/>
                  </a:cubicBezTo>
                  <a:cubicBezTo>
                    <a:pt x="3372329" y="1890316"/>
                    <a:pt x="3372901" y="1885648"/>
                    <a:pt x="3373187" y="1883553"/>
                  </a:cubicBezTo>
                  <a:cubicBezTo>
                    <a:pt x="3374425" y="1873837"/>
                    <a:pt x="3372234" y="1874313"/>
                    <a:pt x="3370329" y="1877838"/>
                  </a:cubicBezTo>
                  <a:cubicBezTo>
                    <a:pt x="3369282" y="1879743"/>
                    <a:pt x="3368615" y="1884220"/>
                    <a:pt x="3366329" y="1881743"/>
                  </a:cubicBezTo>
                  <a:cubicBezTo>
                    <a:pt x="3363948" y="1879266"/>
                    <a:pt x="3366615" y="1875647"/>
                    <a:pt x="3366995" y="1872885"/>
                  </a:cubicBezTo>
                  <a:cubicBezTo>
                    <a:pt x="3367758" y="1868979"/>
                    <a:pt x="3364805" y="1864693"/>
                    <a:pt x="3362138" y="1867075"/>
                  </a:cubicBezTo>
                  <a:cubicBezTo>
                    <a:pt x="3347755" y="1887553"/>
                    <a:pt x="3378616" y="1921367"/>
                    <a:pt x="3390522" y="1890982"/>
                  </a:cubicBezTo>
                  <a:close/>
                  <a:moveTo>
                    <a:pt x="3380140" y="1972040"/>
                  </a:moveTo>
                  <a:cubicBezTo>
                    <a:pt x="3390618" y="1963753"/>
                    <a:pt x="3379283" y="1927177"/>
                    <a:pt x="3377092" y="1949656"/>
                  </a:cubicBezTo>
                  <a:cubicBezTo>
                    <a:pt x="3377473" y="1957181"/>
                    <a:pt x="3373758" y="1961277"/>
                    <a:pt x="3370043" y="1954895"/>
                  </a:cubicBezTo>
                  <a:cubicBezTo>
                    <a:pt x="3368805" y="1952323"/>
                    <a:pt x="3366995" y="1948799"/>
                    <a:pt x="3367281" y="1954419"/>
                  </a:cubicBezTo>
                  <a:cubicBezTo>
                    <a:pt x="3367472" y="1957848"/>
                    <a:pt x="3368234" y="1961182"/>
                    <a:pt x="3368234" y="1964611"/>
                  </a:cubicBezTo>
                  <a:cubicBezTo>
                    <a:pt x="3367662" y="1971468"/>
                    <a:pt x="3363567" y="1967182"/>
                    <a:pt x="3363662" y="1962134"/>
                  </a:cubicBezTo>
                  <a:cubicBezTo>
                    <a:pt x="3362709" y="1954324"/>
                    <a:pt x="3360518" y="1951085"/>
                    <a:pt x="3358899" y="1958324"/>
                  </a:cubicBezTo>
                  <a:cubicBezTo>
                    <a:pt x="3358328" y="1960991"/>
                    <a:pt x="3358804" y="1966039"/>
                    <a:pt x="3355566" y="1965182"/>
                  </a:cubicBezTo>
                  <a:cubicBezTo>
                    <a:pt x="3352232" y="1964325"/>
                    <a:pt x="3354042" y="1958800"/>
                    <a:pt x="3353851" y="1955562"/>
                  </a:cubicBezTo>
                  <a:cubicBezTo>
                    <a:pt x="3353565" y="1950895"/>
                    <a:pt x="3349184" y="1948608"/>
                    <a:pt x="3346993" y="1952800"/>
                  </a:cubicBezTo>
                  <a:cubicBezTo>
                    <a:pt x="3345088" y="1956705"/>
                    <a:pt x="3345659" y="1962991"/>
                    <a:pt x="3346421" y="1966992"/>
                  </a:cubicBezTo>
                  <a:cubicBezTo>
                    <a:pt x="3349374" y="1985470"/>
                    <a:pt x="3371377" y="1987470"/>
                    <a:pt x="3380140" y="1972040"/>
                  </a:cubicBezTo>
                  <a:close/>
                  <a:moveTo>
                    <a:pt x="3375854" y="2029762"/>
                  </a:moveTo>
                  <a:cubicBezTo>
                    <a:pt x="3375759" y="2025475"/>
                    <a:pt x="3372139" y="2029190"/>
                    <a:pt x="3370901" y="2031286"/>
                  </a:cubicBezTo>
                  <a:cubicBezTo>
                    <a:pt x="3367376" y="2037286"/>
                    <a:pt x="3363090" y="2036620"/>
                    <a:pt x="3364995" y="2027475"/>
                  </a:cubicBezTo>
                  <a:cubicBezTo>
                    <a:pt x="3365662" y="2024142"/>
                    <a:pt x="3364709" y="2024713"/>
                    <a:pt x="3363376" y="2026999"/>
                  </a:cubicBezTo>
                  <a:cubicBezTo>
                    <a:pt x="3361185" y="2029666"/>
                    <a:pt x="3360709" y="2035476"/>
                    <a:pt x="3357375" y="2036429"/>
                  </a:cubicBezTo>
                  <a:cubicBezTo>
                    <a:pt x="3355089" y="2035858"/>
                    <a:pt x="3356994" y="2031666"/>
                    <a:pt x="3357851" y="2029762"/>
                  </a:cubicBezTo>
                  <a:cubicBezTo>
                    <a:pt x="3361852" y="2020903"/>
                    <a:pt x="3359661" y="2020713"/>
                    <a:pt x="3356899" y="2023475"/>
                  </a:cubicBezTo>
                  <a:cubicBezTo>
                    <a:pt x="3355375" y="2024999"/>
                    <a:pt x="3353375" y="2029000"/>
                    <a:pt x="3351946" y="2025951"/>
                  </a:cubicBezTo>
                  <a:cubicBezTo>
                    <a:pt x="3350422" y="2022904"/>
                    <a:pt x="3353946" y="2020237"/>
                    <a:pt x="3355375" y="2017760"/>
                  </a:cubicBezTo>
                  <a:cubicBezTo>
                    <a:pt x="3357280" y="2014236"/>
                    <a:pt x="3355756" y="2009378"/>
                    <a:pt x="3352518" y="2010807"/>
                  </a:cubicBezTo>
                  <a:cubicBezTo>
                    <a:pt x="3325752" y="2036429"/>
                    <a:pt x="3367948" y="2073195"/>
                    <a:pt x="3375854" y="2029762"/>
                  </a:cubicBezTo>
                  <a:close/>
                  <a:moveTo>
                    <a:pt x="3354327" y="2048526"/>
                  </a:moveTo>
                  <a:lnTo>
                    <a:pt x="3354327" y="2048526"/>
                  </a:lnTo>
                  <a:lnTo>
                    <a:pt x="3354327" y="2048526"/>
                  </a:lnTo>
                  <a:close/>
                  <a:moveTo>
                    <a:pt x="2505745" y="2165397"/>
                  </a:moveTo>
                  <a:cubicBezTo>
                    <a:pt x="2495553" y="2151205"/>
                    <a:pt x="2469359" y="2160445"/>
                    <a:pt x="2478218" y="2177875"/>
                  </a:cubicBezTo>
                  <a:cubicBezTo>
                    <a:pt x="2479646" y="2181495"/>
                    <a:pt x="2490695" y="2191210"/>
                    <a:pt x="2486504" y="2180923"/>
                  </a:cubicBezTo>
                  <a:cubicBezTo>
                    <a:pt x="2483742" y="2176066"/>
                    <a:pt x="2486028" y="2172827"/>
                    <a:pt x="2492029" y="2177685"/>
                  </a:cubicBezTo>
                  <a:cubicBezTo>
                    <a:pt x="2494220" y="2179399"/>
                    <a:pt x="2494220" y="2178447"/>
                    <a:pt x="2493077" y="2176542"/>
                  </a:cubicBezTo>
                  <a:cubicBezTo>
                    <a:pt x="2492029" y="2173875"/>
                    <a:pt x="2487933" y="2171208"/>
                    <a:pt x="2488791" y="2168350"/>
                  </a:cubicBezTo>
                  <a:cubicBezTo>
                    <a:pt x="2490219" y="2166731"/>
                    <a:pt x="2492505" y="2169874"/>
                    <a:pt x="2493458" y="2171208"/>
                  </a:cubicBezTo>
                  <a:cubicBezTo>
                    <a:pt x="2498220" y="2177685"/>
                    <a:pt x="2499363" y="2176066"/>
                    <a:pt x="2498601" y="2172827"/>
                  </a:cubicBezTo>
                  <a:cubicBezTo>
                    <a:pt x="2498125" y="2171017"/>
                    <a:pt x="2496029" y="2167969"/>
                    <a:pt x="2498982" y="2167969"/>
                  </a:cubicBezTo>
                  <a:cubicBezTo>
                    <a:pt x="2501935" y="2167969"/>
                    <a:pt x="2502411" y="2171684"/>
                    <a:pt x="2503554" y="2173684"/>
                  </a:cubicBezTo>
                  <a:cubicBezTo>
                    <a:pt x="2505174" y="2176542"/>
                    <a:pt x="2509555" y="2177399"/>
                    <a:pt x="2509936" y="2174351"/>
                  </a:cubicBezTo>
                  <a:cubicBezTo>
                    <a:pt x="2510412" y="2171684"/>
                    <a:pt x="2507650" y="2167779"/>
                    <a:pt x="2505745" y="2165397"/>
                  </a:cubicBezTo>
                  <a:close/>
                  <a:moveTo>
                    <a:pt x="2584421" y="2226548"/>
                  </a:moveTo>
                  <a:cubicBezTo>
                    <a:pt x="2558609" y="2201878"/>
                    <a:pt x="2542893" y="2250265"/>
                    <a:pt x="2575277" y="2251789"/>
                  </a:cubicBezTo>
                  <a:cubicBezTo>
                    <a:pt x="2578326" y="2251122"/>
                    <a:pt x="2574896" y="2248075"/>
                    <a:pt x="2573087" y="2247027"/>
                  </a:cubicBezTo>
                  <a:cubicBezTo>
                    <a:pt x="2568038" y="2244265"/>
                    <a:pt x="2567562" y="2239788"/>
                    <a:pt x="2574611" y="2240645"/>
                  </a:cubicBezTo>
                  <a:cubicBezTo>
                    <a:pt x="2580707" y="2240074"/>
                    <a:pt x="2566038" y="2236454"/>
                    <a:pt x="2566515" y="2233978"/>
                  </a:cubicBezTo>
                  <a:cubicBezTo>
                    <a:pt x="2566419" y="2231692"/>
                    <a:pt x="2569943" y="2233120"/>
                    <a:pt x="2571468" y="2233787"/>
                  </a:cubicBezTo>
                  <a:cubicBezTo>
                    <a:pt x="2578707" y="2236835"/>
                    <a:pt x="2578516" y="2234644"/>
                    <a:pt x="2575944" y="2232168"/>
                  </a:cubicBezTo>
                  <a:cubicBezTo>
                    <a:pt x="2574516" y="2230834"/>
                    <a:pt x="2571182" y="2229215"/>
                    <a:pt x="2573087" y="2227501"/>
                  </a:cubicBezTo>
                  <a:cubicBezTo>
                    <a:pt x="2575087" y="2225691"/>
                    <a:pt x="2577754" y="2228834"/>
                    <a:pt x="2579754" y="2229977"/>
                  </a:cubicBezTo>
                  <a:cubicBezTo>
                    <a:pt x="2582707" y="2231501"/>
                    <a:pt x="2586136" y="2229596"/>
                    <a:pt x="2584421" y="2226548"/>
                  </a:cubicBezTo>
                  <a:close/>
                  <a:moveTo>
                    <a:pt x="2682910" y="2285984"/>
                  </a:moveTo>
                  <a:cubicBezTo>
                    <a:pt x="2667194" y="2259028"/>
                    <a:pt x="2628903" y="2293414"/>
                    <a:pt x="2663003" y="2304939"/>
                  </a:cubicBezTo>
                  <a:cubicBezTo>
                    <a:pt x="2666622" y="2305320"/>
                    <a:pt x="2664241" y="2301700"/>
                    <a:pt x="2662622" y="2300367"/>
                  </a:cubicBezTo>
                  <a:cubicBezTo>
                    <a:pt x="2658335" y="2296557"/>
                    <a:pt x="2659764" y="2292747"/>
                    <a:pt x="2666908" y="2295509"/>
                  </a:cubicBezTo>
                  <a:cubicBezTo>
                    <a:pt x="2672623" y="2296938"/>
                    <a:pt x="2662812" y="2290651"/>
                    <a:pt x="2661860" y="2289604"/>
                  </a:cubicBezTo>
                  <a:cubicBezTo>
                    <a:pt x="2658717" y="2285889"/>
                    <a:pt x="2664622" y="2286746"/>
                    <a:pt x="2666432" y="2288842"/>
                  </a:cubicBezTo>
                  <a:cubicBezTo>
                    <a:pt x="2672909" y="2293414"/>
                    <a:pt x="2673480" y="2291509"/>
                    <a:pt x="2671766" y="2288651"/>
                  </a:cubicBezTo>
                  <a:cubicBezTo>
                    <a:pt x="2670813" y="2287127"/>
                    <a:pt x="2667956" y="2284936"/>
                    <a:pt x="2670718" y="2283889"/>
                  </a:cubicBezTo>
                  <a:cubicBezTo>
                    <a:pt x="2673480" y="2282841"/>
                    <a:pt x="2675004" y="2286270"/>
                    <a:pt x="2676719" y="2287794"/>
                  </a:cubicBezTo>
                  <a:cubicBezTo>
                    <a:pt x="2679291" y="2289985"/>
                    <a:pt x="2683672" y="2289222"/>
                    <a:pt x="2682910" y="2285984"/>
                  </a:cubicBezTo>
                  <a:close/>
                  <a:moveTo>
                    <a:pt x="2739679" y="2304748"/>
                  </a:moveTo>
                  <a:cubicBezTo>
                    <a:pt x="2710247" y="2286651"/>
                    <a:pt x="2700341" y="2336276"/>
                    <a:pt x="2734059" y="2331037"/>
                  </a:cubicBezTo>
                  <a:cubicBezTo>
                    <a:pt x="2737107" y="2329799"/>
                    <a:pt x="2733107" y="2327513"/>
                    <a:pt x="2731107" y="2326942"/>
                  </a:cubicBezTo>
                  <a:cubicBezTo>
                    <a:pt x="2725296" y="2325322"/>
                    <a:pt x="2724629" y="2321131"/>
                    <a:pt x="2731773" y="2320465"/>
                  </a:cubicBezTo>
                  <a:cubicBezTo>
                    <a:pt x="2734440" y="2320179"/>
                    <a:pt x="2733678" y="2319417"/>
                    <a:pt x="2731487" y="2318845"/>
                  </a:cubicBezTo>
                  <a:cubicBezTo>
                    <a:pt x="2729106" y="2318083"/>
                    <a:pt x="2726630" y="2317893"/>
                    <a:pt x="2724249" y="2317131"/>
                  </a:cubicBezTo>
                  <a:cubicBezTo>
                    <a:pt x="2719676" y="2315130"/>
                    <a:pt x="2724629" y="2313226"/>
                    <a:pt x="2727582" y="2314464"/>
                  </a:cubicBezTo>
                  <a:cubicBezTo>
                    <a:pt x="2733011" y="2315607"/>
                    <a:pt x="2736250" y="2314940"/>
                    <a:pt x="2731868" y="2311987"/>
                  </a:cubicBezTo>
                  <a:cubicBezTo>
                    <a:pt x="2730249" y="2310940"/>
                    <a:pt x="2726630" y="2310082"/>
                    <a:pt x="2728344" y="2307987"/>
                  </a:cubicBezTo>
                  <a:cubicBezTo>
                    <a:pt x="2730059" y="2305796"/>
                    <a:pt x="2733202" y="2308463"/>
                    <a:pt x="2735488" y="2308939"/>
                  </a:cubicBezTo>
                  <a:cubicBezTo>
                    <a:pt x="2738631" y="2309892"/>
                    <a:pt x="2741775" y="2307320"/>
                    <a:pt x="2739679" y="2304748"/>
                  </a:cubicBezTo>
                  <a:close/>
                  <a:moveTo>
                    <a:pt x="2786733" y="2333514"/>
                  </a:moveTo>
                  <a:cubicBezTo>
                    <a:pt x="2763587" y="2311225"/>
                    <a:pt x="2734631" y="2354945"/>
                    <a:pt x="2772159" y="2357231"/>
                  </a:cubicBezTo>
                  <a:cubicBezTo>
                    <a:pt x="2775874" y="2356660"/>
                    <a:pt x="2772445" y="2353802"/>
                    <a:pt x="2770540" y="2352850"/>
                  </a:cubicBezTo>
                  <a:cubicBezTo>
                    <a:pt x="2765206" y="2350278"/>
                    <a:pt x="2765492" y="2346182"/>
                    <a:pt x="2773398" y="2346944"/>
                  </a:cubicBezTo>
                  <a:cubicBezTo>
                    <a:pt x="2779493" y="2346849"/>
                    <a:pt x="2767968" y="2343229"/>
                    <a:pt x="2766635" y="2342467"/>
                  </a:cubicBezTo>
                  <a:cubicBezTo>
                    <a:pt x="2762349" y="2339610"/>
                    <a:pt x="2768635" y="2338943"/>
                    <a:pt x="2771016" y="2340562"/>
                  </a:cubicBezTo>
                  <a:cubicBezTo>
                    <a:pt x="2778827" y="2343325"/>
                    <a:pt x="2778827" y="2341324"/>
                    <a:pt x="2776350" y="2338943"/>
                  </a:cubicBezTo>
                  <a:cubicBezTo>
                    <a:pt x="2774921" y="2337705"/>
                    <a:pt x="2771493" y="2336276"/>
                    <a:pt x="2773874" y="2334562"/>
                  </a:cubicBezTo>
                  <a:cubicBezTo>
                    <a:pt x="2776350" y="2332847"/>
                    <a:pt x="2778827" y="2335800"/>
                    <a:pt x="2781018" y="2336847"/>
                  </a:cubicBezTo>
                  <a:cubicBezTo>
                    <a:pt x="2784066" y="2338372"/>
                    <a:pt x="2788161" y="2336276"/>
                    <a:pt x="2786733" y="2333514"/>
                  </a:cubicBezTo>
                  <a:close/>
                  <a:moveTo>
                    <a:pt x="2904081" y="2338086"/>
                  </a:moveTo>
                  <a:cubicBezTo>
                    <a:pt x="2898270" y="2338848"/>
                    <a:pt x="2895603" y="2335419"/>
                    <a:pt x="2901985" y="2331799"/>
                  </a:cubicBezTo>
                  <a:cubicBezTo>
                    <a:pt x="2906367" y="2328466"/>
                    <a:pt x="2895318" y="2331799"/>
                    <a:pt x="2893793" y="2331799"/>
                  </a:cubicBezTo>
                  <a:cubicBezTo>
                    <a:pt x="2888841" y="2331895"/>
                    <a:pt x="2892555" y="2327989"/>
                    <a:pt x="2895699" y="2327894"/>
                  </a:cubicBezTo>
                  <a:cubicBezTo>
                    <a:pt x="2903414" y="2325989"/>
                    <a:pt x="2901985" y="2324275"/>
                    <a:pt x="2898556" y="2323798"/>
                  </a:cubicBezTo>
                  <a:cubicBezTo>
                    <a:pt x="2896651" y="2323513"/>
                    <a:pt x="2893032" y="2324275"/>
                    <a:pt x="2893793" y="2321608"/>
                  </a:cubicBezTo>
                  <a:cubicBezTo>
                    <a:pt x="2894460" y="2318845"/>
                    <a:pt x="2898366" y="2319893"/>
                    <a:pt x="2900651" y="2319512"/>
                  </a:cubicBezTo>
                  <a:cubicBezTo>
                    <a:pt x="2903985" y="2319131"/>
                    <a:pt x="2905700" y="2315416"/>
                    <a:pt x="2902747" y="2313892"/>
                  </a:cubicBezTo>
                  <a:cubicBezTo>
                    <a:pt x="2899985" y="2312464"/>
                    <a:pt x="2895508" y="2313511"/>
                    <a:pt x="2892651" y="2314368"/>
                  </a:cubicBezTo>
                  <a:cubicBezTo>
                    <a:pt x="2874172" y="2319798"/>
                    <a:pt x="2880173" y="2347039"/>
                    <a:pt x="2898842" y="2344658"/>
                  </a:cubicBezTo>
                  <a:cubicBezTo>
                    <a:pt x="2903604" y="2344563"/>
                    <a:pt x="2915606" y="2337895"/>
                    <a:pt x="2904081" y="2338086"/>
                  </a:cubicBezTo>
                  <a:close/>
                  <a:moveTo>
                    <a:pt x="2957992" y="2314654"/>
                  </a:moveTo>
                  <a:cubicBezTo>
                    <a:pt x="2927988" y="2303415"/>
                    <a:pt x="2920368" y="2355993"/>
                    <a:pt x="2954753" y="2342658"/>
                  </a:cubicBezTo>
                  <a:cubicBezTo>
                    <a:pt x="2957801" y="2340658"/>
                    <a:pt x="2953610" y="2339324"/>
                    <a:pt x="2951420" y="2339229"/>
                  </a:cubicBezTo>
                  <a:cubicBezTo>
                    <a:pt x="2945609" y="2339038"/>
                    <a:pt x="2944181" y="2335133"/>
                    <a:pt x="2951515" y="2332561"/>
                  </a:cubicBezTo>
                  <a:cubicBezTo>
                    <a:pt x="2956944" y="2329990"/>
                    <a:pt x="2945133" y="2331323"/>
                    <a:pt x="2943609" y="2331133"/>
                  </a:cubicBezTo>
                  <a:cubicBezTo>
                    <a:pt x="2938656" y="2330275"/>
                    <a:pt x="2943990" y="2327037"/>
                    <a:pt x="2946657" y="2327513"/>
                  </a:cubicBezTo>
                  <a:cubicBezTo>
                    <a:pt x="2954753" y="2326942"/>
                    <a:pt x="2953992" y="2324941"/>
                    <a:pt x="2950753" y="2323893"/>
                  </a:cubicBezTo>
                  <a:cubicBezTo>
                    <a:pt x="2948943" y="2323322"/>
                    <a:pt x="2945324" y="2323417"/>
                    <a:pt x="2946752" y="2320846"/>
                  </a:cubicBezTo>
                  <a:cubicBezTo>
                    <a:pt x="2948276" y="2318274"/>
                    <a:pt x="2951706" y="2319893"/>
                    <a:pt x="2954087" y="2319988"/>
                  </a:cubicBezTo>
                  <a:cubicBezTo>
                    <a:pt x="2957516" y="2320179"/>
                    <a:pt x="2960373" y="2316655"/>
                    <a:pt x="2957992" y="2314654"/>
                  </a:cubicBezTo>
                  <a:close/>
                  <a:moveTo>
                    <a:pt x="3014761" y="2315797"/>
                  </a:moveTo>
                  <a:cubicBezTo>
                    <a:pt x="3009046" y="2317702"/>
                    <a:pt x="3004950" y="2315226"/>
                    <a:pt x="3009999" y="2310082"/>
                  </a:cubicBezTo>
                  <a:cubicBezTo>
                    <a:pt x="3011808" y="2308463"/>
                    <a:pt x="3014856" y="2305796"/>
                    <a:pt x="3010094" y="2307320"/>
                  </a:cubicBezTo>
                  <a:cubicBezTo>
                    <a:pt x="3007332" y="2308272"/>
                    <a:pt x="3004665" y="2309701"/>
                    <a:pt x="3001902" y="2310463"/>
                  </a:cubicBezTo>
                  <a:cubicBezTo>
                    <a:pt x="2996092" y="2311416"/>
                    <a:pt x="2999807" y="2306272"/>
                    <a:pt x="3003521" y="2305510"/>
                  </a:cubicBezTo>
                  <a:cubicBezTo>
                    <a:pt x="3012189" y="2301605"/>
                    <a:pt x="3010284" y="2299795"/>
                    <a:pt x="3006188" y="2300081"/>
                  </a:cubicBezTo>
                  <a:cubicBezTo>
                    <a:pt x="3003998" y="2300272"/>
                    <a:pt x="2999902" y="2301700"/>
                    <a:pt x="3000283" y="2298462"/>
                  </a:cubicBezTo>
                  <a:cubicBezTo>
                    <a:pt x="3000664" y="2295223"/>
                    <a:pt x="3005236" y="2295509"/>
                    <a:pt x="3007903" y="2294557"/>
                  </a:cubicBezTo>
                  <a:cubicBezTo>
                    <a:pt x="3011618" y="2293318"/>
                    <a:pt x="3013046" y="2288651"/>
                    <a:pt x="3009332" y="2287413"/>
                  </a:cubicBezTo>
                  <a:cubicBezTo>
                    <a:pt x="3002283" y="2286270"/>
                    <a:pt x="2993711" y="2291318"/>
                    <a:pt x="2989996" y="2297224"/>
                  </a:cubicBezTo>
                  <a:cubicBezTo>
                    <a:pt x="2980090" y="2310368"/>
                    <a:pt x="2993616" y="2329894"/>
                    <a:pt x="3009618" y="2324655"/>
                  </a:cubicBezTo>
                  <a:cubicBezTo>
                    <a:pt x="3015047" y="2323893"/>
                    <a:pt x="3028191" y="2313130"/>
                    <a:pt x="3014761" y="2315797"/>
                  </a:cubicBezTo>
                  <a:close/>
                  <a:moveTo>
                    <a:pt x="3101534" y="2260267"/>
                  </a:moveTo>
                  <a:cubicBezTo>
                    <a:pt x="3096485" y="2263791"/>
                    <a:pt x="3092866" y="2261505"/>
                    <a:pt x="3096771" y="2255504"/>
                  </a:cubicBezTo>
                  <a:cubicBezTo>
                    <a:pt x="3099152" y="2250456"/>
                    <a:pt x="3090866" y="2258552"/>
                    <a:pt x="3089437" y="2259219"/>
                  </a:cubicBezTo>
                  <a:cubicBezTo>
                    <a:pt x="3084960" y="2261505"/>
                    <a:pt x="3086579" y="2256361"/>
                    <a:pt x="3089342" y="2254837"/>
                  </a:cubicBezTo>
                  <a:cubicBezTo>
                    <a:pt x="3093533" y="2251218"/>
                    <a:pt x="3095152" y="2248360"/>
                    <a:pt x="3090009" y="2249789"/>
                  </a:cubicBezTo>
                  <a:cubicBezTo>
                    <a:pt x="3088199" y="2250361"/>
                    <a:pt x="3085246" y="2252742"/>
                    <a:pt x="3084675" y="2249980"/>
                  </a:cubicBezTo>
                  <a:cubicBezTo>
                    <a:pt x="3084008" y="2247217"/>
                    <a:pt x="3088008" y="2246455"/>
                    <a:pt x="3089913" y="2245026"/>
                  </a:cubicBezTo>
                  <a:cubicBezTo>
                    <a:pt x="3092580" y="2243026"/>
                    <a:pt x="3092485" y="2238930"/>
                    <a:pt x="3089056" y="2238930"/>
                  </a:cubicBezTo>
                  <a:cubicBezTo>
                    <a:pt x="3086008" y="2238930"/>
                    <a:pt x="3082388" y="2241979"/>
                    <a:pt x="3080293" y="2243979"/>
                  </a:cubicBezTo>
                  <a:cubicBezTo>
                    <a:pt x="3066386" y="2257314"/>
                    <a:pt x="3084389" y="2279126"/>
                    <a:pt x="3100010" y="2268649"/>
                  </a:cubicBezTo>
                  <a:cubicBezTo>
                    <a:pt x="3104201" y="2266458"/>
                    <a:pt x="3111630" y="2254647"/>
                    <a:pt x="3101534" y="2260267"/>
                  </a:cubicBezTo>
                  <a:close/>
                  <a:moveTo>
                    <a:pt x="3143253" y="2247598"/>
                  </a:moveTo>
                  <a:cubicBezTo>
                    <a:pt x="3137824" y="2249884"/>
                    <a:pt x="3134776" y="2247027"/>
                    <a:pt x="3140396" y="2241407"/>
                  </a:cubicBezTo>
                  <a:cubicBezTo>
                    <a:pt x="3142396" y="2239407"/>
                    <a:pt x="3141443" y="2239216"/>
                    <a:pt x="3139348" y="2240074"/>
                  </a:cubicBezTo>
                  <a:cubicBezTo>
                    <a:pt x="3136491" y="2240740"/>
                    <a:pt x="3133252" y="2244741"/>
                    <a:pt x="3130394" y="2243407"/>
                  </a:cubicBezTo>
                  <a:cubicBezTo>
                    <a:pt x="3128870" y="2241693"/>
                    <a:pt x="3132300" y="2239693"/>
                    <a:pt x="3133824" y="2238835"/>
                  </a:cubicBezTo>
                  <a:cubicBezTo>
                    <a:pt x="3140967" y="2234740"/>
                    <a:pt x="3139348" y="2233311"/>
                    <a:pt x="3135919" y="2233692"/>
                  </a:cubicBezTo>
                  <a:cubicBezTo>
                    <a:pt x="3134014" y="2233882"/>
                    <a:pt x="3130680" y="2235692"/>
                    <a:pt x="3130966" y="2232644"/>
                  </a:cubicBezTo>
                  <a:cubicBezTo>
                    <a:pt x="3131157" y="2229596"/>
                    <a:pt x="3135062" y="2229596"/>
                    <a:pt x="3137252" y="2228643"/>
                  </a:cubicBezTo>
                  <a:cubicBezTo>
                    <a:pt x="3140396" y="2227310"/>
                    <a:pt x="3141443" y="2222833"/>
                    <a:pt x="3138300" y="2222071"/>
                  </a:cubicBezTo>
                  <a:cubicBezTo>
                    <a:pt x="3135443" y="2221405"/>
                    <a:pt x="3131252" y="2223691"/>
                    <a:pt x="3128680" y="2225310"/>
                  </a:cubicBezTo>
                  <a:cubicBezTo>
                    <a:pt x="3113345" y="2233978"/>
                    <a:pt x="3120203" y="2262743"/>
                    <a:pt x="3139253" y="2255885"/>
                  </a:cubicBezTo>
                  <a:cubicBezTo>
                    <a:pt x="3143253" y="2254933"/>
                    <a:pt x="3154493" y="2244455"/>
                    <a:pt x="3143253" y="2247598"/>
                  </a:cubicBezTo>
                  <a:close/>
                  <a:moveTo>
                    <a:pt x="3178115" y="2201116"/>
                  </a:moveTo>
                  <a:cubicBezTo>
                    <a:pt x="3173352" y="2205307"/>
                    <a:pt x="3168876" y="2204164"/>
                    <a:pt x="3171352" y="2197687"/>
                  </a:cubicBezTo>
                  <a:cubicBezTo>
                    <a:pt x="3172400" y="2195497"/>
                    <a:pt x="3174019" y="2191877"/>
                    <a:pt x="3170304" y="2195020"/>
                  </a:cubicBezTo>
                  <a:cubicBezTo>
                    <a:pt x="3168113" y="2196925"/>
                    <a:pt x="3166304" y="2199402"/>
                    <a:pt x="3164113" y="2201212"/>
                  </a:cubicBezTo>
                  <a:cubicBezTo>
                    <a:pt x="3159255" y="2204545"/>
                    <a:pt x="3160493" y="2198164"/>
                    <a:pt x="3163542" y="2195973"/>
                  </a:cubicBezTo>
                  <a:cubicBezTo>
                    <a:pt x="3169828" y="2188924"/>
                    <a:pt x="3167447" y="2188162"/>
                    <a:pt x="3163732" y="2189877"/>
                  </a:cubicBezTo>
                  <a:cubicBezTo>
                    <a:pt x="3161732" y="2190829"/>
                    <a:pt x="3158684" y="2193972"/>
                    <a:pt x="3157636" y="2190734"/>
                  </a:cubicBezTo>
                  <a:cubicBezTo>
                    <a:pt x="3156588" y="2187496"/>
                    <a:pt x="3160970" y="2185972"/>
                    <a:pt x="3163065" y="2184162"/>
                  </a:cubicBezTo>
                  <a:cubicBezTo>
                    <a:pt x="3166018" y="2181590"/>
                    <a:pt x="3165256" y="2176542"/>
                    <a:pt x="3161446" y="2177018"/>
                  </a:cubicBezTo>
                  <a:cubicBezTo>
                    <a:pt x="3154398" y="2178637"/>
                    <a:pt x="3148778" y="2186829"/>
                    <a:pt x="3147825" y="2193782"/>
                  </a:cubicBezTo>
                  <a:cubicBezTo>
                    <a:pt x="3144206" y="2209689"/>
                    <a:pt x="3164875" y="2222643"/>
                    <a:pt x="3177258" y="2211308"/>
                  </a:cubicBezTo>
                  <a:cubicBezTo>
                    <a:pt x="3181639" y="2208260"/>
                    <a:pt x="3189450" y="2193496"/>
                    <a:pt x="3178115" y="2201116"/>
                  </a:cubicBezTo>
                  <a:close/>
                  <a:moveTo>
                    <a:pt x="3227168" y="2134537"/>
                  </a:moveTo>
                  <a:cubicBezTo>
                    <a:pt x="3226121" y="2127297"/>
                    <a:pt x="3214881" y="2149681"/>
                    <a:pt x="3216024" y="2133203"/>
                  </a:cubicBezTo>
                  <a:cubicBezTo>
                    <a:pt x="3216501" y="2130536"/>
                    <a:pt x="3215548" y="2131012"/>
                    <a:pt x="3214310" y="2132917"/>
                  </a:cubicBezTo>
                  <a:cubicBezTo>
                    <a:pt x="3212405" y="2135203"/>
                    <a:pt x="3211643" y="2139966"/>
                    <a:pt x="3208595" y="2140442"/>
                  </a:cubicBezTo>
                  <a:cubicBezTo>
                    <a:pt x="3206213" y="2140061"/>
                    <a:pt x="3208023" y="2136632"/>
                    <a:pt x="3208881" y="2135203"/>
                  </a:cubicBezTo>
                  <a:cubicBezTo>
                    <a:pt x="3212595" y="2128155"/>
                    <a:pt x="3210214" y="2127964"/>
                    <a:pt x="3207642" y="2130250"/>
                  </a:cubicBezTo>
                  <a:cubicBezTo>
                    <a:pt x="3206213" y="2131489"/>
                    <a:pt x="3204309" y="2134632"/>
                    <a:pt x="3202689" y="2132251"/>
                  </a:cubicBezTo>
                  <a:cubicBezTo>
                    <a:pt x="3201070" y="2129869"/>
                    <a:pt x="3204499" y="2127679"/>
                    <a:pt x="3205737" y="2125774"/>
                  </a:cubicBezTo>
                  <a:cubicBezTo>
                    <a:pt x="3207642" y="2122916"/>
                    <a:pt x="3205737" y="2119011"/>
                    <a:pt x="3202499" y="2120344"/>
                  </a:cubicBezTo>
                  <a:cubicBezTo>
                    <a:pt x="3176400" y="2142538"/>
                    <a:pt x="3222406" y="2168541"/>
                    <a:pt x="3227168" y="2134537"/>
                  </a:cubicBezTo>
                  <a:close/>
                  <a:moveTo>
                    <a:pt x="3240980" y="2091674"/>
                  </a:moveTo>
                  <a:cubicBezTo>
                    <a:pt x="3243266" y="2089293"/>
                    <a:pt x="3242694" y="2084816"/>
                    <a:pt x="3239456" y="2085102"/>
                  </a:cubicBezTo>
                  <a:cubicBezTo>
                    <a:pt x="3236503" y="2085483"/>
                    <a:pt x="3233550" y="2089102"/>
                    <a:pt x="3231645" y="2091483"/>
                  </a:cubicBezTo>
                  <a:cubicBezTo>
                    <a:pt x="3216882" y="2112629"/>
                    <a:pt x="3250409" y="2134155"/>
                    <a:pt x="3258601" y="2107105"/>
                  </a:cubicBezTo>
                  <a:cubicBezTo>
                    <a:pt x="3259173" y="2103485"/>
                    <a:pt x="3255267" y="2105580"/>
                    <a:pt x="3253743" y="2107105"/>
                  </a:cubicBezTo>
                  <a:cubicBezTo>
                    <a:pt x="3249552" y="2111200"/>
                    <a:pt x="3245552" y="2109486"/>
                    <a:pt x="3248790" y="2102342"/>
                  </a:cubicBezTo>
                  <a:cubicBezTo>
                    <a:pt x="3249933" y="2099770"/>
                    <a:pt x="3248981" y="2099961"/>
                    <a:pt x="3247266" y="2101485"/>
                  </a:cubicBezTo>
                  <a:cubicBezTo>
                    <a:pt x="3244885" y="2103199"/>
                    <a:pt x="3243266" y="2107962"/>
                    <a:pt x="3240123" y="2107771"/>
                  </a:cubicBezTo>
                  <a:cubicBezTo>
                    <a:pt x="3236217" y="2105295"/>
                    <a:pt x="3251457" y="2093579"/>
                    <a:pt x="3241742" y="2096817"/>
                  </a:cubicBezTo>
                  <a:cubicBezTo>
                    <a:pt x="3240027" y="2097675"/>
                    <a:pt x="3237551" y="2100437"/>
                    <a:pt x="3236693" y="2097580"/>
                  </a:cubicBezTo>
                  <a:cubicBezTo>
                    <a:pt x="3235551" y="2094722"/>
                    <a:pt x="3239265" y="2093388"/>
                    <a:pt x="3240980" y="2091674"/>
                  </a:cubicBezTo>
                  <a:close/>
                  <a:moveTo>
                    <a:pt x="3324800" y="2065861"/>
                  </a:moveTo>
                  <a:cubicBezTo>
                    <a:pt x="3319561" y="2071481"/>
                    <a:pt x="3314703" y="2069195"/>
                    <a:pt x="3318799" y="2059194"/>
                  </a:cubicBezTo>
                  <a:cubicBezTo>
                    <a:pt x="3320323" y="2055574"/>
                    <a:pt x="3319085" y="2055860"/>
                    <a:pt x="3316989" y="2058051"/>
                  </a:cubicBezTo>
                  <a:cubicBezTo>
                    <a:pt x="3313941" y="2060337"/>
                    <a:pt x="3312036" y="2067004"/>
                    <a:pt x="3308036" y="2066623"/>
                  </a:cubicBezTo>
                  <a:cubicBezTo>
                    <a:pt x="3305559" y="2065195"/>
                    <a:pt x="3308702" y="2061004"/>
                    <a:pt x="3310036" y="2059194"/>
                  </a:cubicBezTo>
                  <a:cubicBezTo>
                    <a:pt x="3316513" y="2050431"/>
                    <a:pt x="3314036" y="2049383"/>
                    <a:pt x="3310226" y="2051574"/>
                  </a:cubicBezTo>
                  <a:cubicBezTo>
                    <a:pt x="3308131" y="2052812"/>
                    <a:pt x="3304988" y="2056622"/>
                    <a:pt x="3303940" y="2052717"/>
                  </a:cubicBezTo>
                  <a:cubicBezTo>
                    <a:pt x="3302892" y="2048716"/>
                    <a:pt x="3307464" y="2046811"/>
                    <a:pt x="3309560" y="2044525"/>
                  </a:cubicBezTo>
                  <a:cubicBezTo>
                    <a:pt x="3312512" y="2041191"/>
                    <a:pt x="3311751" y="2035000"/>
                    <a:pt x="3307750" y="2035572"/>
                  </a:cubicBezTo>
                  <a:cubicBezTo>
                    <a:pt x="3304035" y="2036143"/>
                    <a:pt x="3300416" y="2041191"/>
                    <a:pt x="3298034" y="2044525"/>
                  </a:cubicBezTo>
                  <a:cubicBezTo>
                    <a:pt x="3284414" y="2061289"/>
                    <a:pt x="3302987" y="2096722"/>
                    <a:pt x="3323466" y="2078625"/>
                  </a:cubicBezTo>
                  <a:cubicBezTo>
                    <a:pt x="3327848" y="2075672"/>
                    <a:pt x="3336611" y="2056336"/>
                    <a:pt x="3324800" y="2065861"/>
                  </a:cubicBezTo>
                  <a:close/>
                  <a:moveTo>
                    <a:pt x="3311941" y="2097389"/>
                  </a:moveTo>
                  <a:cubicBezTo>
                    <a:pt x="3311084" y="2092912"/>
                    <a:pt x="3307083" y="2097961"/>
                    <a:pt x="3305845" y="2100628"/>
                  </a:cubicBezTo>
                  <a:cubicBezTo>
                    <a:pt x="3302226" y="2108152"/>
                    <a:pt x="3296606" y="2108438"/>
                    <a:pt x="3297558" y="2098532"/>
                  </a:cubicBezTo>
                  <a:cubicBezTo>
                    <a:pt x="3297082" y="2089483"/>
                    <a:pt x="3292224" y="2110819"/>
                    <a:pt x="3288986" y="2110057"/>
                  </a:cubicBezTo>
                  <a:cubicBezTo>
                    <a:pt x="3283176" y="2110248"/>
                    <a:pt x="3296987" y="2086816"/>
                    <a:pt x="3286509" y="2096722"/>
                  </a:cubicBezTo>
                  <a:cubicBezTo>
                    <a:pt x="3284795" y="2098722"/>
                    <a:pt x="3282794" y="2103390"/>
                    <a:pt x="3280509" y="2100628"/>
                  </a:cubicBezTo>
                  <a:cubicBezTo>
                    <a:pt x="3278127" y="2097865"/>
                    <a:pt x="3282223" y="2094150"/>
                    <a:pt x="3283557" y="2091198"/>
                  </a:cubicBezTo>
                  <a:cubicBezTo>
                    <a:pt x="3285557" y="2086912"/>
                    <a:pt x="3282699" y="2082149"/>
                    <a:pt x="3278794" y="2084816"/>
                  </a:cubicBezTo>
                  <a:cubicBezTo>
                    <a:pt x="3248600" y="2121297"/>
                    <a:pt x="3310131" y="2143966"/>
                    <a:pt x="3311941" y="2097389"/>
                  </a:cubicBezTo>
                  <a:close/>
                  <a:moveTo>
                    <a:pt x="3279080" y="2149110"/>
                  </a:moveTo>
                  <a:cubicBezTo>
                    <a:pt x="3274698" y="2156158"/>
                    <a:pt x="3269174" y="2155872"/>
                    <a:pt x="3271174" y="2146062"/>
                  </a:cubicBezTo>
                  <a:cubicBezTo>
                    <a:pt x="3271841" y="2142442"/>
                    <a:pt x="3270698" y="2143204"/>
                    <a:pt x="3268983" y="2145871"/>
                  </a:cubicBezTo>
                  <a:cubicBezTo>
                    <a:pt x="3266411" y="2149110"/>
                    <a:pt x="3265554" y="2155396"/>
                    <a:pt x="3261459" y="2156539"/>
                  </a:cubicBezTo>
                  <a:cubicBezTo>
                    <a:pt x="3258506" y="2156254"/>
                    <a:pt x="3260887" y="2151586"/>
                    <a:pt x="3261935" y="2149491"/>
                  </a:cubicBezTo>
                  <a:cubicBezTo>
                    <a:pt x="3266793" y="2139680"/>
                    <a:pt x="3263840" y="2139680"/>
                    <a:pt x="3260411" y="2143014"/>
                  </a:cubicBezTo>
                  <a:cubicBezTo>
                    <a:pt x="3258506" y="2144824"/>
                    <a:pt x="3256029" y="2149205"/>
                    <a:pt x="3254029" y="2146252"/>
                  </a:cubicBezTo>
                  <a:cubicBezTo>
                    <a:pt x="3252981" y="2144728"/>
                    <a:pt x="3253648" y="2143204"/>
                    <a:pt x="3254696" y="2141680"/>
                  </a:cubicBezTo>
                  <a:cubicBezTo>
                    <a:pt x="3258601" y="2138632"/>
                    <a:pt x="3261935" y="2128155"/>
                    <a:pt x="3254219" y="2130250"/>
                  </a:cubicBezTo>
                  <a:cubicBezTo>
                    <a:pt x="3247171" y="2134918"/>
                    <a:pt x="3242885" y="2145967"/>
                    <a:pt x="3244313" y="2154063"/>
                  </a:cubicBezTo>
                  <a:cubicBezTo>
                    <a:pt x="3245742" y="2172827"/>
                    <a:pt x="3271936" y="2175399"/>
                    <a:pt x="3281080" y="2159968"/>
                  </a:cubicBezTo>
                  <a:cubicBezTo>
                    <a:pt x="3285081" y="2155206"/>
                    <a:pt x="3288986" y="2136537"/>
                    <a:pt x="3279080" y="2149110"/>
                  </a:cubicBezTo>
                  <a:close/>
                  <a:moveTo>
                    <a:pt x="3245266" y="2044144"/>
                  </a:moveTo>
                  <a:cubicBezTo>
                    <a:pt x="3238313" y="2064813"/>
                    <a:pt x="3268983" y="2080339"/>
                    <a:pt x="3279651" y="2059956"/>
                  </a:cubicBezTo>
                  <a:cubicBezTo>
                    <a:pt x="3282794" y="2055670"/>
                    <a:pt x="3284128" y="2038429"/>
                    <a:pt x="3276603" y="2050145"/>
                  </a:cubicBezTo>
                  <a:cubicBezTo>
                    <a:pt x="3272984" y="2057575"/>
                    <a:pt x="3268031" y="2054717"/>
                    <a:pt x="3268983" y="2047573"/>
                  </a:cubicBezTo>
                  <a:cubicBezTo>
                    <a:pt x="3268317" y="2039382"/>
                    <a:pt x="3264411" y="2058146"/>
                    <a:pt x="3261363" y="2057193"/>
                  </a:cubicBezTo>
                  <a:cubicBezTo>
                    <a:pt x="3258601" y="2057003"/>
                    <a:pt x="3260125" y="2052907"/>
                    <a:pt x="3260887" y="2050907"/>
                  </a:cubicBezTo>
                  <a:cubicBezTo>
                    <a:pt x="3263268" y="2044811"/>
                    <a:pt x="3263078" y="2040715"/>
                    <a:pt x="3258696" y="2045192"/>
                  </a:cubicBezTo>
                  <a:cubicBezTo>
                    <a:pt x="3257172" y="2046811"/>
                    <a:pt x="3255458" y="2050907"/>
                    <a:pt x="3253267" y="2048240"/>
                  </a:cubicBezTo>
                  <a:cubicBezTo>
                    <a:pt x="3251076" y="2045573"/>
                    <a:pt x="3254696" y="2042620"/>
                    <a:pt x="3255743" y="2040049"/>
                  </a:cubicBezTo>
                  <a:cubicBezTo>
                    <a:pt x="3257363" y="2036524"/>
                    <a:pt x="3254886" y="2032143"/>
                    <a:pt x="3251362" y="2033953"/>
                  </a:cubicBezTo>
                  <a:cubicBezTo>
                    <a:pt x="3248219" y="2035762"/>
                    <a:pt x="3246409" y="2040906"/>
                    <a:pt x="3245266" y="2044144"/>
                  </a:cubicBezTo>
                  <a:close/>
                  <a:moveTo>
                    <a:pt x="3344993" y="2106057"/>
                  </a:moveTo>
                  <a:cubicBezTo>
                    <a:pt x="3366710" y="2093388"/>
                    <a:pt x="3352803" y="2060908"/>
                    <a:pt x="3350708" y="2080530"/>
                  </a:cubicBezTo>
                  <a:cubicBezTo>
                    <a:pt x="3350898" y="2087007"/>
                    <a:pt x="3346612" y="2091007"/>
                    <a:pt x="3343374" y="2084435"/>
                  </a:cubicBezTo>
                  <a:cubicBezTo>
                    <a:pt x="3342135" y="2082054"/>
                    <a:pt x="3341659" y="2083292"/>
                    <a:pt x="3341659" y="2085864"/>
                  </a:cubicBezTo>
                  <a:cubicBezTo>
                    <a:pt x="3341278" y="2089388"/>
                    <a:pt x="3343754" y="2093674"/>
                    <a:pt x="3341373" y="2096722"/>
                  </a:cubicBezTo>
                  <a:cubicBezTo>
                    <a:pt x="3339087" y="2098722"/>
                    <a:pt x="3338516" y="2094532"/>
                    <a:pt x="3338230" y="2092722"/>
                  </a:cubicBezTo>
                  <a:cubicBezTo>
                    <a:pt x="3336992" y="2084149"/>
                    <a:pt x="3334992" y="2086150"/>
                    <a:pt x="3333944" y="2090341"/>
                  </a:cubicBezTo>
                  <a:cubicBezTo>
                    <a:pt x="3333372" y="2092626"/>
                    <a:pt x="3333849" y="2096722"/>
                    <a:pt x="3330896" y="2096437"/>
                  </a:cubicBezTo>
                  <a:cubicBezTo>
                    <a:pt x="3327943" y="2096151"/>
                    <a:pt x="3329562" y="2091483"/>
                    <a:pt x="3329467" y="2088816"/>
                  </a:cubicBezTo>
                  <a:cubicBezTo>
                    <a:pt x="3329372" y="2085102"/>
                    <a:pt x="3325562" y="2083673"/>
                    <a:pt x="3323466" y="2087483"/>
                  </a:cubicBezTo>
                  <a:cubicBezTo>
                    <a:pt x="3321657" y="2090912"/>
                    <a:pt x="3322037" y="2096055"/>
                    <a:pt x="3322514" y="2099199"/>
                  </a:cubicBezTo>
                  <a:cubicBezTo>
                    <a:pt x="3324800" y="2110343"/>
                    <a:pt x="3336992" y="2112439"/>
                    <a:pt x="3344993" y="2106057"/>
                  </a:cubicBezTo>
                  <a:close/>
                  <a:moveTo>
                    <a:pt x="3297749" y="2156635"/>
                  </a:moveTo>
                  <a:cubicBezTo>
                    <a:pt x="3316989" y="2183400"/>
                    <a:pt x="3338992" y="2132632"/>
                    <a:pt x="3323276" y="2147776"/>
                  </a:cubicBezTo>
                  <a:cubicBezTo>
                    <a:pt x="3318894" y="2153110"/>
                    <a:pt x="3314608" y="2152253"/>
                    <a:pt x="3317751" y="2143680"/>
                  </a:cubicBezTo>
                  <a:cubicBezTo>
                    <a:pt x="3318894" y="2140537"/>
                    <a:pt x="3317846" y="2141014"/>
                    <a:pt x="3316132" y="2143109"/>
                  </a:cubicBezTo>
                  <a:cubicBezTo>
                    <a:pt x="3313560" y="2145490"/>
                    <a:pt x="3312227" y="2151015"/>
                    <a:pt x="3308702" y="2151586"/>
                  </a:cubicBezTo>
                  <a:cubicBezTo>
                    <a:pt x="3306512" y="2150920"/>
                    <a:pt x="3308988" y="2147014"/>
                    <a:pt x="3310131" y="2145300"/>
                  </a:cubicBezTo>
                  <a:cubicBezTo>
                    <a:pt x="3315465" y="2137204"/>
                    <a:pt x="3313275" y="2136822"/>
                    <a:pt x="3310036" y="2139204"/>
                  </a:cubicBezTo>
                  <a:cubicBezTo>
                    <a:pt x="3308226" y="2140537"/>
                    <a:pt x="3305750" y="2144157"/>
                    <a:pt x="3304607" y="2141109"/>
                  </a:cubicBezTo>
                  <a:cubicBezTo>
                    <a:pt x="3303559" y="2138061"/>
                    <a:pt x="3307369" y="2135870"/>
                    <a:pt x="3309179" y="2133584"/>
                  </a:cubicBezTo>
                  <a:cubicBezTo>
                    <a:pt x="3316227" y="2114058"/>
                    <a:pt x="3288128" y="2139013"/>
                    <a:pt x="3297749" y="2156635"/>
                  </a:cubicBezTo>
                  <a:close/>
                  <a:moveTo>
                    <a:pt x="3253362" y="2211784"/>
                  </a:moveTo>
                  <a:cubicBezTo>
                    <a:pt x="3276794" y="2240931"/>
                    <a:pt x="3303273" y="2183400"/>
                    <a:pt x="3284318" y="2201021"/>
                  </a:cubicBezTo>
                  <a:cubicBezTo>
                    <a:pt x="3279461" y="2206736"/>
                    <a:pt x="3274698" y="2206450"/>
                    <a:pt x="3276889" y="2198830"/>
                  </a:cubicBezTo>
                  <a:cubicBezTo>
                    <a:pt x="3277842" y="2196259"/>
                    <a:pt x="3279461" y="2191782"/>
                    <a:pt x="3275651" y="2196163"/>
                  </a:cubicBezTo>
                  <a:cubicBezTo>
                    <a:pt x="3272698" y="2198926"/>
                    <a:pt x="3270793" y="2205117"/>
                    <a:pt x="3266602" y="2205688"/>
                  </a:cubicBezTo>
                  <a:cubicBezTo>
                    <a:pt x="3263935" y="2204926"/>
                    <a:pt x="3266983" y="2200735"/>
                    <a:pt x="3268412" y="2198735"/>
                  </a:cubicBezTo>
                  <a:cubicBezTo>
                    <a:pt x="3274793" y="2189591"/>
                    <a:pt x="3272031" y="2189210"/>
                    <a:pt x="3268221" y="2191972"/>
                  </a:cubicBezTo>
                  <a:cubicBezTo>
                    <a:pt x="3266126" y="2193496"/>
                    <a:pt x="3262983" y="2197592"/>
                    <a:pt x="3261744" y="2194258"/>
                  </a:cubicBezTo>
                  <a:cubicBezTo>
                    <a:pt x="3260506" y="2191020"/>
                    <a:pt x="3265078" y="2188258"/>
                    <a:pt x="3267174" y="2185781"/>
                  </a:cubicBezTo>
                  <a:cubicBezTo>
                    <a:pt x="3275556" y="2164255"/>
                    <a:pt x="3241742" y="2192163"/>
                    <a:pt x="3253362" y="2211784"/>
                  </a:cubicBezTo>
                  <a:close/>
                  <a:moveTo>
                    <a:pt x="3219929" y="2245598"/>
                  </a:moveTo>
                  <a:cubicBezTo>
                    <a:pt x="3228597" y="2278078"/>
                    <a:pt x="3264126" y="2237121"/>
                    <a:pt x="3245457" y="2246074"/>
                  </a:cubicBezTo>
                  <a:cubicBezTo>
                    <a:pt x="3239932" y="2249694"/>
                    <a:pt x="3236312" y="2247313"/>
                    <a:pt x="3241932" y="2240169"/>
                  </a:cubicBezTo>
                  <a:cubicBezTo>
                    <a:pt x="3243933" y="2237597"/>
                    <a:pt x="3242885" y="2237692"/>
                    <a:pt x="3240694" y="2239026"/>
                  </a:cubicBezTo>
                  <a:cubicBezTo>
                    <a:pt x="3237646" y="2240359"/>
                    <a:pt x="3234693" y="2245312"/>
                    <a:pt x="3231455" y="2244550"/>
                  </a:cubicBezTo>
                  <a:cubicBezTo>
                    <a:pt x="3229740" y="2243122"/>
                    <a:pt x="3233169" y="2240264"/>
                    <a:pt x="3234788" y="2239026"/>
                  </a:cubicBezTo>
                  <a:cubicBezTo>
                    <a:pt x="3242123" y="2233120"/>
                    <a:pt x="3240313" y="2231977"/>
                    <a:pt x="3236598" y="2233120"/>
                  </a:cubicBezTo>
                  <a:cubicBezTo>
                    <a:pt x="3234598" y="2233787"/>
                    <a:pt x="3231169" y="2236359"/>
                    <a:pt x="3231169" y="2233120"/>
                  </a:cubicBezTo>
                  <a:cubicBezTo>
                    <a:pt x="3231169" y="2229787"/>
                    <a:pt x="3235360" y="2229025"/>
                    <a:pt x="3237646" y="2227501"/>
                  </a:cubicBezTo>
                  <a:cubicBezTo>
                    <a:pt x="3249933" y="2210927"/>
                    <a:pt x="3216786" y="2225500"/>
                    <a:pt x="3219929" y="2245598"/>
                  </a:cubicBezTo>
                  <a:close/>
                  <a:moveTo>
                    <a:pt x="3222977" y="2210641"/>
                  </a:moveTo>
                  <a:cubicBezTo>
                    <a:pt x="3238979" y="2209784"/>
                    <a:pt x="3249648" y="2168731"/>
                    <a:pt x="3234026" y="2187876"/>
                  </a:cubicBezTo>
                  <a:cubicBezTo>
                    <a:pt x="3232312" y="2190639"/>
                    <a:pt x="3230121" y="2193306"/>
                    <a:pt x="3227168" y="2193592"/>
                  </a:cubicBezTo>
                  <a:cubicBezTo>
                    <a:pt x="3220882" y="2194830"/>
                    <a:pt x="3227454" y="2176161"/>
                    <a:pt x="3221644" y="2185114"/>
                  </a:cubicBezTo>
                  <a:cubicBezTo>
                    <a:pt x="3218596" y="2188734"/>
                    <a:pt x="3218025" y="2195878"/>
                    <a:pt x="3213262" y="2197306"/>
                  </a:cubicBezTo>
                  <a:cubicBezTo>
                    <a:pt x="3209738" y="2197211"/>
                    <a:pt x="3212214" y="2191972"/>
                    <a:pt x="3213357" y="2189496"/>
                  </a:cubicBezTo>
                  <a:cubicBezTo>
                    <a:pt x="3218596" y="2178447"/>
                    <a:pt x="3215167" y="2178733"/>
                    <a:pt x="3211167" y="2182543"/>
                  </a:cubicBezTo>
                  <a:cubicBezTo>
                    <a:pt x="3208976" y="2184638"/>
                    <a:pt x="3206309" y="2189591"/>
                    <a:pt x="3203737" y="2186448"/>
                  </a:cubicBezTo>
                  <a:cubicBezTo>
                    <a:pt x="3201165" y="2183209"/>
                    <a:pt x="3206118" y="2179399"/>
                    <a:pt x="3208023" y="2176351"/>
                  </a:cubicBezTo>
                  <a:cubicBezTo>
                    <a:pt x="3210690" y="2171970"/>
                    <a:pt x="3207833" y="2166636"/>
                    <a:pt x="3203166" y="2168922"/>
                  </a:cubicBezTo>
                  <a:cubicBezTo>
                    <a:pt x="3198879" y="2171017"/>
                    <a:pt x="3195641" y="2177209"/>
                    <a:pt x="3193926" y="2181400"/>
                  </a:cubicBezTo>
                  <a:cubicBezTo>
                    <a:pt x="3186020" y="2200354"/>
                    <a:pt x="3203261" y="2217976"/>
                    <a:pt x="3222977" y="2210641"/>
                  </a:cubicBezTo>
                  <a:close/>
                  <a:moveTo>
                    <a:pt x="3167066" y="2296366"/>
                  </a:moveTo>
                  <a:cubicBezTo>
                    <a:pt x="3174495" y="2311511"/>
                    <a:pt x="3199070" y="2304367"/>
                    <a:pt x="3203356" y="2289413"/>
                  </a:cubicBezTo>
                  <a:cubicBezTo>
                    <a:pt x="3204309" y="2285508"/>
                    <a:pt x="3199260" y="2288270"/>
                    <a:pt x="3197260" y="2290080"/>
                  </a:cubicBezTo>
                  <a:cubicBezTo>
                    <a:pt x="3191640" y="2295033"/>
                    <a:pt x="3186878" y="2293509"/>
                    <a:pt x="3191450" y="2285698"/>
                  </a:cubicBezTo>
                  <a:cubicBezTo>
                    <a:pt x="3194402" y="2278174"/>
                    <a:pt x="3182496" y="2294080"/>
                    <a:pt x="3180210" y="2292366"/>
                  </a:cubicBezTo>
                  <a:cubicBezTo>
                    <a:pt x="3176495" y="2290175"/>
                    <a:pt x="3188973" y="2281317"/>
                    <a:pt x="3186973" y="2280079"/>
                  </a:cubicBezTo>
                  <a:cubicBezTo>
                    <a:pt x="3185163" y="2277507"/>
                    <a:pt x="3177924" y="2286270"/>
                    <a:pt x="3176781" y="2281984"/>
                  </a:cubicBezTo>
                  <a:cubicBezTo>
                    <a:pt x="3175924" y="2278936"/>
                    <a:pt x="3180686" y="2277221"/>
                    <a:pt x="3182782" y="2275221"/>
                  </a:cubicBezTo>
                  <a:cubicBezTo>
                    <a:pt x="3192878" y="2256933"/>
                    <a:pt x="3158112" y="2278078"/>
                    <a:pt x="3167066" y="2296366"/>
                  </a:cubicBezTo>
                  <a:close/>
                  <a:moveTo>
                    <a:pt x="3169352" y="2257695"/>
                  </a:moveTo>
                  <a:cubicBezTo>
                    <a:pt x="3203451" y="2277602"/>
                    <a:pt x="3217548" y="2220833"/>
                    <a:pt x="3201070" y="2240931"/>
                  </a:cubicBezTo>
                  <a:cubicBezTo>
                    <a:pt x="3196879" y="2247408"/>
                    <a:pt x="3190688" y="2248075"/>
                    <a:pt x="3192307" y="2238930"/>
                  </a:cubicBezTo>
                  <a:cubicBezTo>
                    <a:pt x="3192212" y="2230739"/>
                    <a:pt x="3185735" y="2250265"/>
                    <a:pt x="3182496" y="2249408"/>
                  </a:cubicBezTo>
                  <a:cubicBezTo>
                    <a:pt x="3179258" y="2249408"/>
                    <a:pt x="3181544" y="2244931"/>
                    <a:pt x="3182496" y="2242931"/>
                  </a:cubicBezTo>
                  <a:cubicBezTo>
                    <a:pt x="3187163" y="2233501"/>
                    <a:pt x="3184116" y="2233882"/>
                    <a:pt x="3180496" y="2237121"/>
                  </a:cubicBezTo>
                  <a:cubicBezTo>
                    <a:pt x="3178591" y="2238930"/>
                    <a:pt x="3176210" y="2243217"/>
                    <a:pt x="3173924" y="2240645"/>
                  </a:cubicBezTo>
                  <a:cubicBezTo>
                    <a:pt x="3171638" y="2238073"/>
                    <a:pt x="3176019" y="2234644"/>
                    <a:pt x="3177734" y="2231977"/>
                  </a:cubicBezTo>
                  <a:cubicBezTo>
                    <a:pt x="3182115" y="2211499"/>
                    <a:pt x="3150968" y="2242169"/>
                    <a:pt x="3169352" y="2257695"/>
                  </a:cubicBezTo>
                  <a:close/>
                  <a:moveTo>
                    <a:pt x="3114107" y="2338657"/>
                  </a:moveTo>
                  <a:cubicBezTo>
                    <a:pt x="3127823" y="2366185"/>
                    <a:pt x="3162779" y="2326370"/>
                    <a:pt x="3142872" y="2336181"/>
                  </a:cubicBezTo>
                  <a:cubicBezTo>
                    <a:pt x="3137157" y="2339991"/>
                    <a:pt x="3132776" y="2338276"/>
                    <a:pt x="3138015" y="2331418"/>
                  </a:cubicBezTo>
                  <a:cubicBezTo>
                    <a:pt x="3139919" y="2328942"/>
                    <a:pt x="3138681" y="2329132"/>
                    <a:pt x="3136491" y="2330561"/>
                  </a:cubicBezTo>
                  <a:cubicBezTo>
                    <a:pt x="3133347" y="2332085"/>
                    <a:pt x="3130490" y="2336752"/>
                    <a:pt x="3126870" y="2336467"/>
                  </a:cubicBezTo>
                  <a:cubicBezTo>
                    <a:pt x="3124679" y="2335419"/>
                    <a:pt x="3128204" y="2332466"/>
                    <a:pt x="3129728" y="2331228"/>
                  </a:cubicBezTo>
                  <a:cubicBezTo>
                    <a:pt x="3137062" y="2325227"/>
                    <a:pt x="3134871" y="2324465"/>
                    <a:pt x="3130966" y="2325894"/>
                  </a:cubicBezTo>
                  <a:cubicBezTo>
                    <a:pt x="3128870" y="2326656"/>
                    <a:pt x="3125346" y="2329323"/>
                    <a:pt x="3124965" y="2326465"/>
                  </a:cubicBezTo>
                  <a:cubicBezTo>
                    <a:pt x="3124584" y="2323608"/>
                    <a:pt x="3129061" y="2322370"/>
                    <a:pt x="3131347" y="2320846"/>
                  </a:cubicBezTo>
                  <a:cubicBezTo>
                    <a:pt x="3142968" y="2305320"/>
                    <a:pt x="3108011" y="2320941"/>
                    <a:pt x="3114107" y="2338657"/>
                  </a:cubicBezTo>
                  <a:close/>
                  <a:moveTo>
                    <a:pt x="3112107" y="2297509"/>
                  </a:moveTo>
                  <a:cubicBezTo>
                    <a:pt x="3131252" y="2331037"/>
                    <a:pt x="3168304" y="2281126"/>
                    <a:pt x="3145825" y="2293985"/>
                  </a:cubicBezTo>
                  <a:cubicBezTo>
                    <a:pt x="3139348" y="2298652"/>
                    <a:pt x="3134014" y="2296652"/>
                    <a:pt x="3139634" y="2288365"/>
                  </a:cubicBezTo>
                  <a:cubicBezTo>
                    <a:pt x="3143349" y="2280269"/>
                    <a:pt x="3129251" y="2296652"/>
                    <a:pt x="3126870" y="2294557"/>
                  </a:cubicBezTo>
                  <a:cubicBezTo>
                    <a:pt x="3124203" y="2293318"/>
                    <a:pt x="3128109" y="2289699"/>
                    <a:pt x="3129823" y="2288175"/>
                  </a:cubicBezTo>
                  <a:cubicBezTo>
                    <a:pt x="3137919" y="2280841"/>
                    <a:pt x="3135252" y="2279888"/>
                    <a:pt x="3130776" y="2281698"/>
                  </a:cubicBezTo>
                  <a:cubicBezTo>
                    <a:pt x="3128299" y="2282650"/>
                    <a:pt x="3124489" y="2285889"/>
                    <a:pt x="3123727" y="2282460"/>
                  </a:cubicBezTo>
                  <a:cubicBezTo>
                    <a:pt x="3122965" y="2278936"/>
                    <a:pt x="3128109" y="2277507"/>
                    <a:pt x="3130776" y="2275602"/>
                  </a:cubicBezTo>
                  <a:cubicBezTo>
                    <a:pt x="3134395" y="2272840"/>
                    <a:pt x="3134300" y="2267505"/>
                    <a:pt x="3129823" y="2267791"/>
                  </a:cubicBezTo>
                  <a:cubicBezTo>
                    <a:pt x="3117631" y="2270363"/>
                    <a:pt x="3107916" y="2286746"/>
                    <a:pt x="3112107" y="2297509"/>
                  </a:cubicBezTo>
                  <a:close/>
                  <a:moveTo>
                    <a:pt x="3109249" y="2313797"/>
                  </a:moveTo>
                  <a:cubicBezTo>
                    <a:pt x="3110678" y="2303605"/>
                    <a:pt x="3086199" y="2329323"/>
                    <a:pt x="3091818" y="2310654"/>
                  </a:cubicBezTo>
                  <a:cubicBezTo>
                    <a:pt x="3093342" y="2307796"/>
                    <a:pt x="3095533" y="2303605"/>
                    <a:pt x="3090485" y="2307606"/>
                  </a:cubicBezTo>
                  <a:cubicBezTo>
                    <a:pt x="3086484" y="2310082"/>
                    <a:pt x="3083246" y="2316464"/>
                    <a:pt x="3078198" y="2316274"/>
                  </a:cubicBezTo>
                  <a:cubicBezTo>
                    <a:pt x="3071530" y="2314178"/>
                    <a:pt x="3097533" y="2296747"/>
                    <a:pt x="3081531" y="2301796"/>
                  </a:cubicBezTo>
                  <a:cubicBezTo>
                    <a:pt x="3078674" y="2302939"/>
                    <a:pt x="3074387" y="2306749"/>
                    <a:pt x="3073149" y="2302939"/>
                  </a:cubicBezTo>
                  <a:cubicBezTo>
                    <a:pt x="3071816" y="2299033"/>
                    <a:pt x="3077912" y="2297319"/>
                    <a:pt x="3080769" y="2294938"/>
                  </a:cubicBezTo>
                  <a:cubicBezTo>
                    <a:pt x="3084960" y="2291509"/>
                    <a:pt x="3083912" y="2285508"/>
                    <a:pt x="3078578" y="2286365"/>
                  </a:cubicBezTo>
                  <a:cubicBezTo>
                    <a:pt x="3028096" y="2310082"/>
                    <a:pt x="3086865" y="2359041"/>
                    <a:pt x="3109249" y="2313797"/>
                  </a:cubicBezTo>
                  <a:close/>
                  <a:moveTo>
                    <a:pt x="3059052" y="2366851"/>
                  </a:moveTo>
                  <a:cubicBezTo>
                    <a:pt x="3062100" y="2380282"/>
                    <a:pt x="3083151" y="2379139"/>
                    <a:pt x="3089532" y="2368185"/>
                  </a:cubicBezTo>
                  <a:cubicBezTo>
                    <a:pt x="3091151" y="2365327"/>
                    <a:pt x="3086484" y="2366470"/>
                    <a:pt x="3084579" y="2367518"/>
                  </a:cubicBezTo>
                  <a:cubicBezTo>
                    <a:pt x="3079150" y="2370280"/>
                    <a:pt x="3075531" y="2368375"/>
                    <a:pt x="3080769" y="2362851"/>
                  </a:cubicBezTo>
                  <a:cubicBezTo>
                    <a:pt x="3082674" y="2360851"/>
                    <a:pt x="3081626" y="2360946"/>
                    <a:pt x="3079531" y="2361993"/>
                  </a:cubicBezTo>
                  <a:cubicBezTo>
                    <a:pt x="3076578" y="2363041"/>
                    <a:pt x="3073626" y="2366851"/>
                    <a:pt x="3070482" y="2366089"/>
                  </a:cubicBezTo>
                  <a:cubicBezTo>
                    <a:pt x="3068673" y="2364851"/>
                    <a:pt x="3072197" y="2362851"/>
                    <a:pt x="3073626" y="2361898"/>
                  </a:cubicBezTo>
                  <a:cubicBezTo>
                    <a:pt x="3080674" y="2357326"/>
                    <a:pt x="3078864" y="2356469"/>
                    <a:pt x="3075245" y="2357326"/>
                  </a:cubicBezTo>
                  <a:cubicBezTo>
                    <a:pt x="3073340" y="2357803"/>
                    <a:pt x="3070006" y="2359803"/>
                    <a:pt x="3069911" y="2357231"/>
                  </a:cubicBezTo>
                  <a:cubicBezTo>
                    <a:pt x="3069816" y="2354659"/>
                    <a:pt x="3073911" y="2353993"/>
                    <a:pt x="3076102" y="2352850"/>
                  </a:cubicBezTo>
                  <a:cubicBezTo>
                    <a:pt x="3087913" y="2340086"/>
                    <a:pt x="3055147" y="2351421"/>
                    <a:pt x="3059052" y="2366851"/>
                  </a:cubicBezTo>
                  <a:close/>
                  <a:moveTo>
                    <a:pt x="3057147" y="2288556"/>
                  </a:moveTo>
                  <a:cubicBezTo>
                    <a:pt x="3059433" y="2282650"/>
                    <a:pt x="3041241" y="2295128"/>
                    <a:pt x="3049051" y="2283031"/>
                  </a:cubicBezTo>
                  <a:cubicBezTo>
                    <a:pt x="3050575" y="2281222"/>
                    <a:pt x="3049623" y="2281222"/>
                    <a:pt x="3047813" y="2282079"/>
                  </a:cubicBezTo>
                  <a:cubicBezTo>
                    <a:pt x="3045336" y="2282936"/>
                    <a:pt x="3042955" y="2286460"/>
                    <a:pt x="3040193" y="2285698"/>
                  </a:cubicBezTo>
                  <a:cubicBezTo>
                    <a:pt x="3038574" y="2284460"/>
                    <a:pt x="3041336" y="2282555"/>
                    <a:pt x="3042574" y="2281698"/>
                  </a:cubicBezTo>
                  <a:cubicBezTo>
                    <a:pt x="3048384" y="2277697"/>
                    <a:pt x="3046670" y="2276745"/>
                    <a:pt x="3043622" y="2277316"/>
                  </a:cubicBezTo>
                  <a:cubicBezTo>
                    <a:pt x="3041907" y="2277697"/>
                    <a:pt x="3039240" y="2279412"/>
                    <a:pt x="3038954" y="2276935"/>
                  </a:cubicBezTo>
                  <a:cubicBezTo>
                    <a:pt x="3038669" y="2274459"/>
                    <a:pt x="3042193" y="2274078"/>
                    <a:pt x="3044003" y="2273125"/>
                  </a:cubicBezTo>
                  <a:cubicBezTo>
                    <a:pt x="3046670" y="2271697"/>
                    <a:pt x="3046860" y="2267887"/>
                    <a:pt x="3043812" y="2267696"/>
                  </a:cubicBezTo>
                  <a:cubicBezTo>
                    <a:pt x="3014475" y="2274173"/>
                    <a:pt x="3039050" y="2313035"/>
                    <a:pt x="3057147" y="2288556"/>
                  </a:cubicBezTo>
                  <a:close/>
                  <a:moveTo>
                    <a:pt x="3047146" y="2353040"/>
                  </a:moveTo>
                  <a:cubicBezTo>
                    <a:pt x="3038288" y="2354088"/>
                    <a:pt x="3037716" y="2349230"/>
                    <a:pt x="3046003" y="2344753"/>
                  </a:cubicBezTo>
                  <a:cubicBezTo>
                    <a:pt x="3049337" y="2342848"/>
                    <a:pt x="3048099" y="2342467"/>
                    <a:pt x="3045146" y="2342848"/>
                  </a:cubicBezTo>
                  <a:cubicBezTo>
                    <a:pt x="3041336" y="2342943"/>
                    <a:pt x="3035716" y="2346658"/>
                    <a:pt x="3032573" y="2344182"/>
                  </a:cubicBezTo>
                  <a:cubicBezTo>
                    <a:pt x="3031334" y="2341705"/>
                    <a:pt x="3036478" y="2340372"/>
                    <a:pt x="3038669" y="2339800"/>
                  </a:cubicBezTo>
                  <a:cubicBezTo>
                    <a:pt x="3049146" y="2336943"/>
                    <a:pt x="3047718" y="2334657"/>
                    <a:pt x="3043336" y="2334180"/>
                  </a:cubicBezTo>
                  <a:cubicBezTo>
                    <a:pt x="3040859" y="2333895"/>
                    <a:pt x="3036097" y="2335133"/>
                    <a:pt x="3037526" y="2331514"/>
                  </a:cubicBezTo>
                  <a:cubicBezTo>
                    <a:pt x="3038954" y="2327894"/>
                    <a:pt x="3043812" y="2329037"/>
                    <a:pt x="3046956" y="2328466"/>
                  </a:cubicBezTo>
                  <a:cubicBezTo>
                    <a:pt x="3051337" y="2327704"/>
                    <a:pt x="3054480" y="2322846"/>
                    <a:pt x="3050861" y="2320941"/>
                  </a:cubicBezTo>
                  <a:cubicBezTo>
                    <a:pt x="3047527" y="2319226"/>
                    <a:pt x="3041431" y="2320750"/>
                    <a:pt x="3037526" y="2321989"/>
                  </a:cubicBezTo>
                  <a:cubicBezTo>
                    <a:pt x="3015618" y="2327418"/>
                    <a:pt x="3011237" y="2364184"/>
                    <a:pt x="3038669" y="2361803"/>
                  </a:cubicBezTo>
                  <a:cubicBezTo>
                    <a:pt x="3044003" y="2361993"/>
                    <a:pt x="3062576" y="2352564"/>
                    <a:pt x="3047146" y="2353040"/>
                  </a:cubicBezTo>
                  <a:close/>
                  <a:moveTo>
                    <a:pt x="3010665" y="2403904"/>
                  </a:moveTo>
                  <a:cubicBezTo>
                    <a:pt x="3019143" y="2412095"/>
                    <a:pt x="3053433" y="2392474"/>
                    <a:pt x="3032096" y="2395617"/>
                  </a:cubicBezTo>
                  <a:cubicBezTo>
                    <a:pt x="3024953" y="2397808"/>
                    <a:pt x="3021048" y="2394950"/>
                    <a:pt x="3027143" y="2389902"/>
                  </a:cubicBezTo>
                  <a:cubicBezTo>
                    <a:pt x="3029334" y="2388283"/>
                    <a:pt x="3033144" y="2385425"/>
                    <a:pt x="3027525" y="2387044"/>
                  </a:cubicBezTo>
                  <a:cubicBezTo>
                    <a:pt x="3023429" y="2387711"/>
                    <a:pt x="3018571" y="2391997"/>
                    <a:pt x="3014666" y="2390283"/>
                  </a:cubicBezTo>
                  <a:cubicBezTo>
                    <a:pt x="3012761" y="2388283"/>
                    <a:pt x="3017809" y="2386378"/>
                    <a:pt x="3020000" y="2385425"/>
                  </a:cubicBezTo>
                  <a:cubicBezTo>
                    <a:pt x="3030382" y="2381234"/>
                    <a:pt x="3028382" y="2379520"/>
                    <a:pt x="3023619" y="2379805"/>
                  </a:cubicBezTo>
                  <a:cubicBezTo>
                    <a:pt x="3021048" y="2379996"/>
                    <a:pt x="3016190" y="2381710"/>
                    <a:pt x="3016952" y="2378376"/>
                  </a:cubicBezTo>
                  <a:cubicBezTo>
                    <a:pt x="3017714" y="2374947"/>
                    <a:pt x="3023048" y="2375138"/>
                    <a:pt x="3026191" y="2374186"/>
                  </a:cubicBezTo>
                  <a:cubicBezTo>
                    <a:pt x="3030668" y="2372852"/>
                    <a:pt x="3032763" y="2367994"/>
                    <a:pt x="3028572" y="2366851"/>
                  </a:cubicBezTo>
                  <a:cubicBezTo>
                    <a:pt x="3009332" y="2364184"/>
                    <a:pt x="2986853" y="2392759"/>
                    <a:pt x="3010665" y="2403904"/>
                  </a:cubicBezTo>
                  <a:close/>
                  <a:moveTo>
                    <a:pt x="2989996" y="2377329"/>
                  </a:moveTo>
                  <a:cubicBezTo>
                    <a:pt x="2993996" y="2375995"/>
                    <a:pt x="2999807" y="2372947"/>
                    <a:pt x="3001998" y="2369995"/>
                  </a:cubicBezTo>
                  <a:cubicBezTo>
                    <a:pt x="3004569" y="2366375"/>
                    <a:pt x="2998283" y="2367042"/>
                    <a:pt x="2995616" y="2367899"/>
                  </a:cubicBezTo>
                  <a:cubicBezTo>
                    <a:pt x="2987805" y="2370471"/>
                    <a:pt x="2983805" y="2366851"/>
                    <a:pt x="2991520" y="2360755"/>
                  </a:cubicBezTo>
                  <a:cubicBezTo>
                    <a:pt x="2997711" y="2354374"/>
                    <a:pt x="2979042" y="2365422"/>
                    <a:pt x="2977423" y="2362565"/>
                  </a:cubicBezTo>
                  <a:cubicBezTo>
                    <a:pt x="2973232" y="2358850"/>
                    <a:pt x="2999521" y="2352373"/>
                    <a:pt x="2985329" y="2351802"/>
                  </a:cubicBezTo>
                  <a:cubicBezTo>
                    <a:pt x="2982757" y="2351992"/>
                    <a:pt x="2977994" y="2353707"/>
                    <a:pt x="2978376" y="2350278"/>
                  </a:cubicBezTo>
                  <a:cubicBezTo>
                    <a:pt x="2978757" y="2346754"/>
                    <a:pt x="2984186" y="2347135"/>
                    <a:pt x="2987234" y="2345992"/>
                  </a:cubicBezTo>
                  <a:cubicBezTo>
                    <a:pt x="2991520" y="2344563"/>
                    <a:pt x="2993139" y="2339515"/>
                    <a:pt x="2988853" y="2338467"/>
                  </a:cubicBezTo>
                  <a:cubicBezTo>
                    <a:pt x="2955420" y="2337705"/>
                    <a:pt x="2953896" y="2384663"/>
                    <a:pt x="2989996" y="2377329"/>
                  </a:cubicBezTo>
                  <a:close/>
                  <a:moveTo>
                    <a:pt x="2946752" y="2416858"/>
                  </a:moveTo>
                  <a:cubicBezTo>
                    <a:pt x="2950086" y="2425906"/>
                    <a:pt x="2983233" y="2418286"/>
                    <a:pt x="2966184" y="2415524"/>
                  </a:cubicBezTo>
                  <a:cubicBezTo>
                    <a:pt x="2959421" y="2415524"/>
                    <a:pt x="2957897" y="2411619"/>
                    <a:pt x="2966660" y="2408761"/>
                  </a:cubicBezTo>
                  <a:cubicBezTo>
                    <a:pt x="2969803" y="2407714"/>
                    <a:pt x="2968851" y="2407237"/>
                    <a:pt x="2966279" y="2407142"/>
                  </a:cubicBezTo>
                  <a:cubicBezTo>
                    <a:pt x="2963040" y="2406666"/>
                    <a:pt x="2957706" y="2409047"/>
                    <a:pt x="2955325" y="2406571"/>
                  </a:cubicBezTo>
                  <a:cubicBezTo>
                    <a:pt x="2954753" y="2404475"/>
                    <a:pt x="2959326" y="2404189"/>
                    <a:pt x="2961326" y="2403904"/>
                  </a:cubicBezTo>
                  <a:cubicBezTo>
                    <a:pt x="2970851" y="2403046"/>
                    <a:pt x="2969993" y="2401046"/>
                    <a:pt x="2966279" y="2400093"/>
                  </a:cubicBezTo>
                  <a:cubicBezTo>
                    <a:pt x="2964278" y="2399522"/>
                    <a:pt x="2959897" y="2399808"/>
                    <a:pt x="2961802" y="2397141"/>
                  </a:cubicBezTo>
                  <a:cubicBezTo>
                    <a:pt x="2963707" y="2394474"/>
                    <a:pt x="2967612" y="2395998"/>
                    <a:pt x="2970375" y="2395998"/>
                  </a:cubicBezTo>
                  <a:cubicBezTo>
                    <a:pt x="2974280" y="2395998"/>
                    <a:pt x="2977899" y="2392569"/>
                    <a:pt x="2975042" y="2390473"/>
                  </a:cubicBezTo>
                  <a:cubicBezTo>
                    <a:pt x="2960373" y="2383806"/>
                    <a:pt x="2933799" y="2401237"/>
                    <a:pt x="2946752" y="2416858"/>
                  </a:cubicBezTo>
                  <a:close/>
                  <a:moveTo>
                    <a:pt x="2924940" y="2394093"/>
                  </a:moveTo>
                  <a:cubicBezTo>
                    <a:pt x="2929036" y="2393140"/>
                    <a:pt x="2935418" y="2391330"/>
                    <a:pt x="2937990" y="2388473"/>
                  </a:cubicBezTo>
                  <a:cubicBezTo>
                    <a:pt x="2941037" y="2385235"/>
                    <a:pt x="2934751" y="2385139"/>
                    <a:pt x="2931893" y="2385616"/>
                  </a:cubicBezTo>
                  <a:cubicBezTo>
                    <a:pt x="2923893" y="2386949"/>
                    <a:pt x="2920083" y="2382949"/>
                    <a:pt x="2928845" y="2377996"/>
                  </a:cubicBezTo>
                  <a:cubicBezTo>
                    <a:pt x="2935894" y="2372471"/>
                    <a:pt x="2915796" y="2380853"/>
                    <a:pt x="2914558" y="2377996"/>
                  </a:cubicBezTo>
                  <a:cubicBezTo>
                    <a:pt x="2912748" y="2375710"/>
                    <a:pt x="2917892" y="2374281"/>
                    <a:pt x="2920083" y="2373614"/>
                  </a:cubicBezTo>
                  <a:cubicBezTo>
                    <a:pt x="2930655" y="2370661"/>
                    <a:pt x="2928655" y="2368661"/>
                    <a:pt x="2923893" y="2368280"/>
                  </a:cubicBezTo>
                  <a:cubicBezTo>
                    <a:pt x="2921226" y="2368090"/>
                    <a:pt x="2916368" y="2369233"/>
                    <a:pt x="2917225" y="2365899"/>
                  </a:cubicBezTo>
                  <a:cubicBezTo>
                    <a:pt x="2918082" y="2362470"/>
                    <a:pt x="2923416" y="2363422"/>
                    <a:pt x="2926559" y="2362851"/>
                  </a:cubicBezTo>
                  <a:cubicBezTo>
                    <a:pt x="2931036" y="2362089"/>
                    <a:pt x="2933322" y="2357231"/>
                    <a:pt x="2929226" y="2355707"/>
                  </a:cubicBezTo>
                  <a:cubicBezTo>
                    <a:pt x="2895984" y="2350373"/>
                    <a:pt x="2887793" y="2396474"/>
                    <a:pt x="2924940" y="2394093"/>
                  </a:cubicBezTo>
                  <a:close/>
                  <a:moveTo>
                    <a:pt x="2881506" y="2422382"/>
                  </a:moveTo>
                  <a:cubicBezTo>
                    <a:pt x="2887698" y="2430383"/>
                    <a:pt x="2919320" y="2419525"/>
                    <a:pt x="2900651" y="2418858"/>
                  </a:cubicBezTo>
                  <a:cubicBezTo>
                    <a:pt x="2897223" y="2419334"/>
                    <a:pt x="2894746" y="2418477"/>
                    <a:pt x="2894079" y="2417334"/>
                  </a:cubicBezTo>
                  <a:cubicBezTo>
                    <a:pt x="2893412" y="2416096"/>
                    <a:pt x="2894651" y="2414381"/>
                    <a:pt x="2898556" y="2412571"/>
                  </a:cubicBezTo>
                  <a:cubicBezTo>
                    <a:pt x="2904938" y="2408571"/>
                    <a:pt x="2887126" y="2414095"/>
                    <a:pt x="2886269" y="2411714"/>
                  </a:cubicBezTo>
                  <a:cubicBezTo>
                    <a:pt x="2883887" y="2407809"/>
                    <a:pt x="2906843" y="2407523"/>
                    <a:pt x="2894936" y="2404570"/>
                  </a:cubicBezTo>
                  <a:cubicBezTo>
                    <a:pt x="2892651" y="2404285"/>
                    <a:pt x="2888364" y="2404856"/>
                    <a:pt x="2889317" y="2402284"/>
                  </a:cubicBezTo>
                  <a:cubicBezTo>
                    <a:pt x="2890269" y="2399522"/>
                    <a:pt x="2894841" y="2400760"/>
                    <a:pt x="2897699" y="2400379"/>
                  </a:cubicBezTo>
                  <a:cubicBezTo>
                    <a:pt x="2901604" y="2399903"/>
                    <a:pt x="2903985" y="2396188"/>
                    <a:pt x="2900461" y="2394664"/>
                  </a:cubicBezTo>
                  <a:cubicBezTo>
                    <a:pt x="2883507" y="2389426"/>
                    <a:pt x="2862170" y="2410190"/>
                    <a:pt x="2881506" y="2422382"/>
                  </a:cubicBezTo>
                  <a:close/>
                  <a:moveTo>
                    <a:pt x="2873601" y="2389426"/>
                  </a:moveTo>
                  <a:cubicBezTo>
                    <a:pt x="2878268" y="2388378"/>
                    <a:pt x="2885221" y="2385806"/>
                    <a:pt x="2887888" y="2382663"/>
                  </a:cubicBezTo>
                  <a:cubicBezTo>
                    <a:pt x="2891317" y="2376662"/>
                    <a:pt x="2877792" y="2380472"/>
                    <a:pt x="2874934" y="2379805"/>
                  </a:cubicBezTo>
                  <a:cubicBezTo>
                    <a:pt x="2868362" y="2379043"/>
                    <a:pt x="2870648" y="2373614"/>
                    <a:pt x="2875791" y="2370757"/>
                  </a:cubicBezTo>
                  <a:cubicBezTo>
                    <a:pt x="2883126" y="2364375"/>
                    <a:pt x="2860932" y="2374186"/>
                    <a:pt x="2859313" y="2370757"/>
                  </a:cubicBezTo>
                  <a:cubicBezTo>
                    <a:pt x="2856932" y="2368185"/>
                    <a:pt x="2862551" y="2366470"/>
                    <a:pt x="2865123" y="2365804"/>
                  </a:cubicBezTo>
                  <a:cubicBezTo>
                    <a:pt x="2876934" y="2362375"/>
                    <a:pt x="2874362" y="2360089"/>
                    <a:pt x="2868838" y="2359708"/>
                  </a:cubicBezTo>
                  <a:cubicBezTo>
                    <a:pt x="2865790" y="2359517"/>
                    <a:pt x="2860266" y="2360851"/>
                    <a:pt x="2860932" y="2356945"/>
                  </a:cubicBezTo>
                  <a:cubicBezTo>
                    <a:pt x="2861599" y="2353040"/>
                    <a:pt x="2867790" y="2354088"/>
                    <a:pt x="2871315" y="2353421"/>
                  </a:cubicBezTo>
                  <a:cubicBezTo>
                    <a:pt x="2876363" y="2352468"/>
                    <a:pt x="2878363" y="2346944"/>
                    <a:pt x="2873505" y="2345134"/>
                  </a:cubicBezTo>
                  <a:cubicBezTo>
                    <a:pt x="2864647" y="2342753"/>
                    <a:pt x="2852836" y="2347325"/>
                    <a:pt x="2847216" y="2353993"/>
                  </a:cubicBezTo>
                  <a:cubicBezTo>
                    <a:pt x="2832167" y="2370566"/>
                    <a:pt x="2853979" y="2393807"/>
                    <a:pt x="2873601" y="2389426"/>
                  </a:cubicBezTo>
                  <a:close/>
                  <a:moveTo>
                    <a:pt x="2826261" y="2427621"/>
                  </a:moveTo>
                  <a:cubicBezTo>
                    <a:pt x="2830928" y="2438098"/>
                    <a:pt x="2870838" y="2432193"/>
                    <a:pt x="2849502" y="2427526"/>
                  </a:cubicBezTo>
                  <a:cubicBezTo>
                    <a:pt x="2841977" y="2426954"/>
                    <a:pt x="2839215" y="2423049"/>
                    <a:pt x="2846835" y="2420477"/>
                  </a:cubicBezTo>
                  <a:cubicBezTo>
                    <a:pt x="2849502" y="2419715"/>
                    <a:pt x="2854169" y="2418477"/>
                    <a:pt x="2848264" y="2418001"/>
                  </a:cubicBezTo>
                  <a:cubicBezTo>
                    <a:pt x="2844168" y="2417143"/>
                    <a:pt x="2838072" y="2419429"/>
                    <a:pt x="2835024" y="2416572"/>
                  </a:cubicBezTo>
                  <a:cubicBezTo>
                    <a:pt x="2833976" y="2414095"/>
                    <a:pt x="2839406" y="2414000"/>
                    <a:pt x="2841787" y="2413905"/>
                  </a:cubicBezTo>
                  <a:cubicBezTo>
                    <a:pt x="2853122" y="2413714"/>
                    <a:pt x="2851788" y="2411428"/>
                    <a:pt x="2847216" y="2410000"/>
                  </a:cubicBezTo>
                  <a:cubicBezTo>
                    <a:pt x="2844740" y="2409238"/>
                    <a:pt x="2839501" y="2409142"/>
                    <a:pt x="2841406" y="2406285"/>
                  </a:cubicBezTo>
                  <a:cubicBezTo>
                    <a:pt x="2843311" y="2403427"/>
                    <a:pt x="2848264" y="2405523"/>
                    <a:pt x="2851598" y="2405713"/>
                  </a:cubicBezTo>
                  <a:cubicBezTo>
                    <a:pt x="2856265" y="2406094"/>
                    <a:pt x="2859980" y="2402189"/>
                    <a:pt x="2856456" y="2399808"/>
                  </a:cubicBezTo>
                  <a:cubicBezTo>
                    <a:pt x="2853122" y="2397522"/>
                    <a:pt x="2846645" y="2397522"/>
                    <a:pt x="2842454" y="2397808"/>
                  </a:cubicBezTo>
                  <a:cubicBezTo>
                    <a:pt x="2827023" y="2398189"/>
                    <a:pt x="2812355" y="2414476"/>
                    <a:pt x="2826261" y="2427621"/>
                  </a:cubicBezTo>
                  <a:close/>
                  <a:moveTo>
                    <a:pt x="2829785" y="2352088"/>
                  </a:moveTo>
                  <a:cubicBezTo>
                    <a:pt x="2836739" y="2347230"/>
                    <a:pt x="2809593" y="2347801"/>
                    <a:pt x="2823975" y="2340753"/>
                  </a:cubicBezTo>
                  <a:cubicBezTo>
                    <a:pt x="2826261" y="2340086"/>
                    <a:pt x="2830167" y="2339038"/>
                    <a:pt x="2825309" y="2338372"/>
                  </a:cubicBezTo>
                  <a:cubicBezTo>
                    <a:pt x="2821975" y="2337514"/>
                    <a:pt x="2816546" y="2339324"/>
                    <a:pt x="2814260" y="2336371"/>
                  </a:cubicBezTo>
                  <a:cubicBezTo>
                    <a:pt x="2813593" y="2333800"/>
                    <a:pt x="2817975" y="2334085"/>
                    <a:pt x="2820070" y="2334085"/>
                  </a:cubicBezTo>
                  <a:cubicBezTo>
                    <a:pt x="2829500" y="2334180"/>
                    <a:pt x="2828547" y="2331895"/>
                    <a:pt x="2824833" y="2330275"/>
                  </a:cubicBezTo>
                  <a:cubicBezTo>
                    <a:pt x="2822737" y="2329418"/>
                    <a:pt x="2818451" y="2329228"/>
                    <a:pt x="2820165" y="2326465"/>
                  </a:cubicBezTo>
                  <a:cubicBezTo>
                    <a:pt x="2821975" y="2323608"/>
                    <a:pt x="2825880" y="2325894"/>
                    <a:pt x="2828643" y="2326180"/>
                  </a:cubicBezTo>
                  <a:cubicBezTo>
                    <a:pt x="2832643" y="2326656"/>
                    <a:pt x="2835882" y="2322941"/>
                    <a:pt x="2832834" y="2320369"/>
                  </a:cubicBezTo>
                  <a:cubicBezTo>
                    <a:pt x="2796638" y="2305034"/>
                    <a:pt x="2790352" y="2363899"/>
                    <a:pt x="2829785" y="2352088"/>
                  </a:cubicBezTo>
                  <a:close/>
                  <a:moveTo>
                    <a:pt x="2791114" y="2394474"/>
                  </a:moveTo>
                  <a:cubicBezTo>
                    <a:pt x="2799972" y="2404094"/>
                    <a:pt x="2834453" y="2390188"/>
                    <a:pt x="2812355" y="2389711"/>
                  </a:cubicBezTo>
                  <a:cubicBezTo>
                    <a:pt x="2804544" y="2390664"/>
                    <a:pt x="2799972" y="2386568"/>
                    <a:pt x="2808164" y="2381996"/>
                  </a:cubicBezTo>
                  <a:cubicBezTo>
                    <a:pt x="2811117" y="2380377"/>
                    <a:pt x="2809688" y="2379901"/>
                    <a:pt x="2806640" y="2380282"/>
                  </a:cubicBezTo>
                  <a:cubicBezTo>
                    <a:pt x="2803306" y="2380663"/>
                    <a:pt x="2800163" y="2381805"/>
                    <a:pt x="2796829" y="2382187"/>
                  </a:cubicBezTo>
                  <a:cubicBezTo>
                    <a:pt x="2790161" y="2382091"/>
                    <a:pt x="2793686" y="2377900"/>
                    <a:pt x="2798734" y="2377424"/>
                  </a:cubicBezTo>
                  <a:cubicBezTo>
                    <a:pt x="2809021" y="2374947"/>
                    <a:pt x="2806735" y="2372852"/>
                    <a:pt x="2801877" y="2372376"/>
                  </a:cubicBezTo>
                  <a:cubicBezTo>
                    <a:pt x="2789590" y="2372662"/>
                    <a:pt x="2794638" y="2366089"/>
                    <a:pt x="2803973" y="2367137"/>
                  </a:cubicBezTo>
                  <a:cubicBezTo>
                    <a:pt x="2808354" y="2366566"/>
                    <a:pt x="2810164" y="2361993"/>
                    <a:pt x="2805878" y="2360184"/>
                  </a:cubicBezTo>
                  <a:cubicBezTo>
                    <a:pt x="2801973" y="2358565"/>
                    <a:pt x="2795972" y="2359803"/>
                    <a:pt x="2792162" y="2360755"/>
                  </a:cubicBezTo>
                  <a:cubicBezTo>
                    <a:pt x="2773683" y="2366375"/>
                    <a:pt x="2775302" y="2386092"/>
                    <a:pt x="2791114" y="2394474"/>
                  </a:cubicBezTo>
                  <a:close/>
                  <a:moveTo>
                    <a:pt x="2740155" y="2411905"/>
                  </a:moveTo>
                  <a:cubicBezTo>
                    <a:pt x="2739488" y="2422287"/>
                    <a:pt x="2775969" y="2429145"/>
                    <a:pt x="2760158" y="2419048"/>
                  </a:cubicBezTo>
                  <a:cubicBezTo>
                    <a:pt x="2753395" y="2416000"/>
                    <a:pt x="2753585" y="2411524"/>
                    <a:pt x="2763587" y="2412667"/>
                  </a:cubicBezTo>
                  <a:cubicBezTo>
                    <a:pt x="2767206" y="2413047"/>
                    <a:pt x="2766444" y="2412095"/>
                    <a:pt x="2763873" y="2410952"/>
                  </a:cubicBezTo>
                  <a:cubicBezTo>
                    <a:pt x="2760825" y="2408952"/>
                    <a:pt x="2754633" y="2409047"/>
                    <a:pt x="2753204" y="2405618"/>
                  </a:cubicBezTo>
                  <a:cubicBezTo>
                    <a:pt x="2753490" y="2403237"/>
                    <a:pt x="2758253" y="2404856"/>
                    <a:pt x="2760348" y="2405523"/>
                  </a:cubicBezTo>
                  <a:cubicBezTo>
                    <a:pt x="2770159" y="2408857"/>
                    <a:pt x="2770159" y="2406571"/>
                    <a:pt x="2766920" y="2403999"/>
                  </a:cubicBezTo>
                  <a:cubicBezTo>
                    <a:pt x="2765111" y="2402570"/>
                    <a:pt x="2760729" y="2400855"/>
                    <a:pt x="2763682" y="2399141"/>
                  </a:cubicBezTo>
                  <a:cubicBezTo>
                    <a:pt x="2766730" y="2397331"/>
                    <a:pt x="2769968" y="2400665"/>
                    <a:pt x="2772731" y="2401903"/>
                  </a:cubicBezTo>
                  <a:cubicBezTo>
                    <a:pt x="2776636" y="2403522"/>
                    <a:pt x="2781684" y="2401522"/>
                    <a:pt x="2779779" y="2398379"/>
                  </a:cubicBezTo>
                  <a:cubicBezTo>
                    <a:pt x="2777779" y="2395331"/>
                    <a:pt x="2771969" y="2393617"/>
                    <a:pt x="2768635" y="2392474"/>
                  </a:cubicBezTo>
                  <a:cubicBezTo>
                    <a:pt x="2755776" y="2388473"/>
                    <a:pt x="2735202" y="2396093"/>
                    <a:pt x="2740155" y="2411905"/>
                  </a:cubicBezTo>
                  <a:close/>
                  <a:moveTo>
                    <a:pt x="2713866" y="2377805"/>
                  </a:moveTo>
                  <a:cubicBezTo>
                    <a:pt x="2718724" y="2385616"/>
                    <a:pt x="2731868" y="2389140"/>
                    <a:pt x="2740822" y="2386568"/>
                  </a:cubicBezTo>
                  <a:cubicBezTo>
                    <a:pt x="2744918" y="2384949"/>
                    <a:pt x="2739203" y="2382187"/>
                    <a:pt x="2736345" y="2381520"/>
                  </a:cubicBezTo>
                  <a:cubicBezTo>
                    <a:pt x="2728440" y="2379520"/>
                    <a:pt x="2726630" y="2374281"/>
                    <a:pt x="2736631" y="2373519"/>
                  </a:cubicBezTo>
                  <a:cubicBezTo>
                    <a:pt x="2745299" y="2371423"/>
                    <a:pt x="2723486" y="2370661"/>
                    <a:pt x="2723582" y="2367518"/>
                  </a:cubicBezTo>
                  <a:cubicBezTo>
                    <a:pt x="2723201" y="2362755"/>
                    <a:pt x="2738917" y="2368471"/>
                    <a:pt x="2738917" y="2365899"/>
                  </a:cubicBezTo>
                  <a:cubicBezTo>
                    <a:pt x="2740060" y="2362660"/>
                    <a:pt x="2727773" y="2361613"/>
                    <a:pt x="2730916" y="2357898"/>
                  </a:cubicBezTo>
                  <a:cubicBezTo>
                    <a:pt x="2733107" y="2355231"/>
                    <a:pt x="2737584" y="2358279"/>
                    <a:pt x="2740727" y="2359041"/>
                  </a:cubicBezTo>
                  <a:cubicBezTo>
                    <a:pt x="2745203" y="2359993"/>
                    <a:pt x="2749204" y="2356755"/>
                    <a:pt x="2746061" y="2353612"/>
                  </a:cubicBezTo>
                  <a:cubicBezTo>
                    <a:pt x="2743203" y="2350849"/>
                    <a:pt x="2736917" y="2349706"/>
                    <a:pt x="2732916" y="2349230"/>
                  </a:cubicBezTo>
                  <a:cubicBezTo>
                    <a:pt x="2716438" y="2347039"/>
                    <a:pt x="2702532" y="2362851"/>
                    <a:pt x="2713866" y="2377805"/>
                  </a:cubicBezTo>
                  <a:close/>
                  <a:moveTo>
                    <a:pt x="2679100" y="2399046"/>
                  </a:moveTo>
                  <a:cubicBezTo>
                    <a:pt x="2682719" y="2405904"/>
                    <a:pt x="2694340" y="2409238"/>
                    <a:pt x="2701769" y="2407999"/>
                  </a:cubicBezTo>
                  <a:cubicBezTo>
                    <a:pt x="2705389" y="2407047"/>
                    <a:pt x="2700626" y="2404285"/>
                    <a:pt x="2698150" y="2403522"/>
                  </a:cubicBezTo>
                  <a:cubicBezTo>
                    <a:pt x="2691483" y="2401332"/>
                    <a:pt x="2690054" y="2397046"/>
                    <a:pt x="2698721" y="2396950"/>
                  </a:cubicBezTo>
                  <a:cubicBezTo>
                    <a:pt x="2706246" y="2395903"/>
                    <a:pt x="2687577" y="2393807"/>
                    <a:pt x="2687673" y="2391330"/>
                  </a:cubicBezTo>
                  <a:cubicBezTo>
                    <a:pt x="2687101" y="2389045"/>
                    <a:pt x="2691673" y="2389997"/>
                    <a:pt x="2693578" y="2390473"/>
                  </a:cubicBezTo>
                  <a:cubicBezTo>
                    <a:pt x="2702912" y="2392569"/>
                    <a:pt x="2702151" y="2390378"/>
                    <a:pt x="2698531" y="2388283"/>
                  </a:cubicBezTo>
                  <a:cubicBezTo>
                    <a:pt x="2696531" y="2387140"/>
                    <a:pt x="2692244" y="2385997"/>
                    <a:pt x="2694245" y="2383996"/>
                  </a:cubicBezTo>
                  <a:cubicBezTo>
                    <a:pt x="2696245" y="2381996"/>
                    <a:pt x="2700055" y="2384663"/>
                    <a:pt x="2702722" y="2385616"/>
                  </a:cubicBezTo>
                  <a:cubicBezTo>
                    <a:pt x="2706532" y="2386854"/>
                    <a:pt x="2710151" y="2384568"/>
                    <a:pt x="2707580" y="2381710"/>
                  </a:cubicBezTo>
                  <a:cubicBezTo>
                    <a:pt x="2695102" y="2370471"/>
                    <a:pt x="2665956" y="2379615"/>
                    <a:pt x="2679100" y="2399046"/>
                  </a:cubicBezTo>
                  <a:close/>
                  <a:moveTo>
                    <a:pt x="2665098" y="2351135"/>
                  </a:moveTo>
                  <a:cubicBezTo>
                    <a:pt x="2670718" y="2360279"/>
                    <a:pt x="2685958" y="2364280"/>
                    <a:pt x="2695769" y="2361041"/>
                  </a:cubicBezTo>
                  <a:cubicBezTo>
                    <a:pt x="2704436" y="2356088"/>
                    <a:pt x="2669384" y="2352373"/>
                    <a:pt x="2687292" y="2345706"/>
                  </a:cubicBezTo>
                  <a:cubicBezTo>
                    <a:pt x="2702055" y="2342753"/>
                    <a:pt x="2675385" y="2342848"/>
                    <a:pt x="2674528" y="2338562"/>
                  </a:cubicBezTo>
                  <a:cubicBezTo>
                    <a:pt x="2673480" y="2335228"/>
                    <a:pt x="2679195" y="2336181"/>
                    <a:pt x="2681862" y="2336562"/>
                  </a:cubicBezTo>
                  <a:cubicBezTo>
                    <a:pt x="2694054" y="2338181"/>
                    <a:pt x="2692626" y="2335038"/>
                    <a:pt x="2687768" y="2332561"/>
                  </a:cubicBezTo>
                  <a:cubicBezTo>
                    <a:pt x="2685006" y="2331228"/>
                    <a:pt x="2679576" y="2329990"/>
                    <a:pt x="2681672" y="2326846"/>
                  </a:cubicBezTo>
                  <a:cubicBezTo>
                    <a:pt x="2684243" y="2323513"/>
                    <a:pt x="2689482" y="2327513"/>
                    <a:pt x="2692626" y="2327894"/>
                  </a:cubicBezTo>
                  <a:cubicBezTo>
                    <a:pt x="2697674" y="2329037"/>
                    <a:pt x="2701769" y="2325037"/>
                    <a:pt x="2698055" y="2321322"/>
                  </a:cubicBezTo>
                  <a:cubicBezTo>
                    <a:pt x="2694626" y="2318083"/>
                    <a:pt x="2687673" y="2316940"/>
                    <a:pt x="2683196" y="2316369"/>
                  </a:cubicBezTo>
                  <a:cubicBezTo>
                    <a:pt x="2663003" y="2313988"/>
                    <a:pt x="2651668" y="2336086"/>
                    <a:pt x="2665098" y="2351135"/>
                  </a:cubicBezTo>
                  <a:close/>
                  <a:moveTo>
                    <a:pt x="2629379" y="2379139"/>
                  </a:moveTo>
                  <a:cubicBezTo>
                    <a:pt x="2632237" y="2381234"/>
                    <a:pt x="2636904" y="2384282"/>
                    <a:pt x="2640428" y="2384758"/>
                  </a:cubicBezTo>
                  <a:cubicBezTo>
                    <a:pt x="2644619" y="2385235"/>
                    <a:pt x="2641476" y="2381520"/>
                    <a:pt x="2639571" y="2379996"/>
                  </a:cubicBezTo>
                  <a:cubicBezTo>
                    <a:pt x="2634428" y="2375710"/>
                    <a:pt x="2635571" y="2371900"/>
                    <a:pt x="2643953" y="2375138"/>
                  </a:cubicBezTo>
                  <a:cubicBezTo>
                    <a:pt x="2652430" y="2377519"/>
                    <a:pt x="2634999" y="2368471"/>
                    <a:pt x="2636523" y="2366470"/>
                  </a:cubicBezTo>
                  <a:cubicBezTo>
                    <a:pt x="2637381" y="2364470"/>
                    <a:pt x="2641095" y="2366947"/>
                    <a:pt x="2642715" y="2368090"/>
                  </a:cubicBezTo>
                  <a:cubicBezTo>
                    <a:pt x="2647572" y="2371423"/>
                    <a:pt x="2652240" y="2373138"/>
                    <a:pt x="2648810" y="2368185"/>
                  </a:cubicBezTo>
                  <a:cubicBezTo>
                    <a:pt x="2647477" y="2366566"/>
                    <a:pt x="2644048" y="2363994"/>
                    <a:pt x="2647096" y="2363232"/>
                  </a:cubicBezTo>
                  <a:cubicBezTo>
                    <a:pt x="2650144" y="2362375"/>
                    <a:pt x="2652335" y="2365899"/>
                    <a:pt x="2654526" y="2367518"/>
                  </a:cubicBezTo>
                  <a:cubicBezTo>
                    <a:pt x="2657574" y="2369804"/>
                    <a:pt x="2662526" y="2369328"/>
                    <a:pt x="2661574" y="2366089"/>
                  </a:cubicBezTo>
                  <a:cubicBezTo>
                    <a:pt x="2650430" y="2345801"/>
                    <a:pt x="2608043" y="2355993"/>
                    <a:pt x="2629379" y="2379139"/>
                  </a:cubicBezTo>
                  <a:close/>
                  <a:moveTo>
                    <a:pt x="2613282" y="2338562"/>
                  </a:moveTo>
                  <a:cubicBezTo>
                    <a:pt x="2616426" y="2342563"/>
                    <a:pt x="2634999" y="2351516"/>
                    <a:pt x="2625284" y="2339800"/>
                  </a:cubicBezTo>
                  <a:cubicBezTo>
                    <a:pt x="2619664" y="2334562"/>
                    <a:pt x="2621378" y="2329894"/>
                    <a:pt x="2630903" y="2334085"/>
                  </a:cubicBezTo>
                  <a:cubicBezTo>
                    <a:pt x="2640428" y="2337324"/>
                    <a:pt x="2621093" y="2325703"/>
                    <a:pt x="2623093" y="2323513"/>
                  </a:cubicBezTo>
                  <a:cubicBezTo>
                    <a:pt x="2624236" y="2321131"/>
                    <a:pt x="2628427" y="2324179"/>
                    <a:pt x="2630237" y="2325608"/>
                  </a:cubicBezTo>
                  <a:cubicBezTo>
                    <a:pt x="2638904" y="2332085"/>
                    <a:pt x="2639667" y="2329704"/>
                    <a:pt x="2637285" y="2325989"/>
                  </a:cubicBezTo>
                  <a:cubicBezTo>
                    <a:pt x="2636047" y="2323893"/>
                    <a:pt x="2632142" y="2320846"/>
                    <a:pt x="2635857" y="2319893"/>
                  </a:cubicBezTo>
                  <a:cubicBezTo>
                    <a:pt x="2639571" y="2318941"/>
                    <a:pt x="2641571" y="2323417"/>
                    <a:pt x="2643953" y="2325513"/>
                  </a:cubicBezTo>
                  <a:cubicBezTo>
                    <a:pt x="2647286" y="2328370"/>
                    <a:pt x="2653097" y="2327894"/>
                    <a:pt x="2652240" y="2323989"/>
                  </a:cubicBezTo>
                  <a:cubicBezTo>
                    <a:pt x="2640143" y="2298081"/>
                    <a:pt x="2590994" y="2310654"/>
                    <a:pt x="2613282" y="2338562"/>
                  </a:cubicBezTo>
                  <a:close/>
                  <a:moveTo>
                    <a:pt x="2597852" y="2281031"/>
                  </a:moveTo>
                  <a:cubicBezTo>
                    <a:pt x="2599376" y="2289127"/>
                    <a:pt x="2609758" y="2295414"/>
                    <a:pt x="2617759" y="2295318"/>
                  </a:cubicBezTo>
                  <a:cubicBezTo>
                    <a:pt x="2625760" y="2293890"/>
                    <a:pt x="2600709" y="2282841"/>
                    <a:pt x="2616330" y="2282460"/>
                  </a:cubicBezTo>
                  <a:cubicBezTo>
                    <a:pt x="2628332" y="2283889"/>
                    <a:pt x="2608615" y="2277602"/>
                    <a:pt x="2608996" y="2274364"/>
                  </a:cubicBezTo>
                  <a:cubicBezTo>
                    <a:pt x="2610044" y="2270077"/>
                    <a:pt x="2621569" y="2278840"/>
                    <a:pt x="2622331" y="2276554"/>
                  </a:cubicBezTo>
                  <a:cubicBezTo>
                    <a:pt x="2624236" y="2273983"/>
                    <a:pt x="2614235" y="2270077"/>
                    <a:pt x="2617950" y="2267601"/>
                  </a:cubicBezTo>
                  <a:cubicBezTo>
                    <a:pt x="2620617" y="2265696"/>
                    <a:pt x="2623379" y="2269601"/>
                    <a:pt x="2625855" y="2271030"/>
                  </a:cubicBezTo>
                  <a:cubicBezTo>
                    <a:pt x="2629284" y="2273030"/>
                    <a:pt x="2633570" y="2271220"/>
                    <a:pt x="2631951" y="2267601"/>
                  </a:cubicBezTo>
                  <a:cubicBezTo>
                    <a:pt x="2630332" y="2264267"/>
                    <a:pt x="2625379" y="2261886"/>
                    <a:pt x="2622236" y="2260457"/>
                  </a:cubicBezTo>
                  <a:cubicBezTo>
                    <a:pt x="2608329" y="2254456"/>
                    <a:pt x="2592708" y="2265601"/>
                    <a:pt x="2597852" y="2281031"/>
                  </a:cubicBezTo>
                  <a:close/>
                  <a:moveTo>
                    <a:pt x="2564038" y="2337038"/>
                  </a:moveTo>
                  <a:cubicBezTo>
                    <a:pt x="2566705" y="2348754"/>
                    <a:pt x="2603376" y="2355040"/>
                    <a:pt x="2584517" y="2343705"/>
                  </a:cubicBezTo>
                  <a:cubicBezTo>
                    <a:pt x="2577754" y="2340943"/>
                    <a:pt x="2575849" y="2335990"/>
                    <a:pt x="2582707" y="2335609"/>
                  </a:cubicBezTo>
                  <a:cubicBezTo>
                    <a:pt x="2595185" y="2335324"/>
                    <a:pt x="2573087" y="2331323"/>
                    <a:pt x="2572610" y="2327894"/>
                  </a:cubicBezTo>
                  <a:cubicBezTo>
                    <a:pt x="2571944" y="2325037"/>
                    <a:pt x="2576706" y="2326561"/>
                    <a:pt x="2578897" y="2327227"/>
                  </a:cubicBezTo>
                  <a:cubicBezTo>
                    <a:pt x="2588898" y="2330466"/>
                    <a:pt x="2587946" y="2327704"/>
                    <a:pt x="2584041" y="2324846"/>
                  </a:cubicBezTo>
                  <a:cubicBezTo>
                    <a:pt x="2581945" y="2323322"/>
                    <a:pt x="2577278" y="2321608"/>
                    <a:pt x="2579278" y="2319322"/>
                  </a:cubicBezTo>
                  <a:cubicBezTo>
                    <a:pt x="2581278" y="2316940"/>
                    <a:pt x="2585469" y="2320560"/>
                    <a:pt x="2588327" y="2321798"/>
                  </a:cubicBezTo>
                  <a:cubicBezTo>
                    <a:pt x="2592423" y="2323513"/>
                    <a:pt x="2596233" y="2320846"/>
                    <a:pt x="2593280" y="2317226"/>
                  </a:cubicBezTo>
                  <a:cubicBezTo>
                    <a:pt x="2590708" y="2313892"/>
                    <a:pt x="2584802" y="2311987"/>
                    <a:pt x="2581088" y="2310844"/>
                  </a:cubicBezTo>
                  <a:cubicBezTo>
                    <a:pt x="2564514" y="2305987"/>
                    <a:pt x="2554037" y="2322274"/>
                    <a:pt x="2564038" y="2337038"/>
                  </a:cubicBezTo>
                  <a:close/>
                  <a:moveTo>
                    <a:pt x="2547655" y="2292842"/>
                  </a:moveTo>
                  <a:cubicBezTo>
                    <a:pt x="2550132" y="2297224"/>
                    <a:pt x="2566800" y="2308463"/>
                    <a:pt x="2559085" y="2295700"/>
                  </a:cubicBezTo>
                  <a:cubicBezTo>
                    <a:pt x="2554418" y="2289794"/>
                    <a:pt x="2556799" y="2285413"/>
                    <a:pt x="2565467" y="2290842"/>
                  </a:cubicBezTo>
                  <a:cubicBezTo>
                    <a:pt x="2568610" y="2292747"/>
                    <a:pt x="2568419" y="2291604"/>
                    <a:pt x="2566610" y="2289222"/>
                  </a:cubicBezTo>
                  <a:cubicBezTo>
                    <a:pt x="2564800" y="2285984"/>
                    <a:pt x="2558894" y="2283222"/>
                    <a:pt x="2559371" y="2279317"/>
                  </a:cubicBezTo>
                  <a:cubicBezTo>
                    <a:pt x="2560800" y="2277126"/>
                    <a:pt x="2564419" y="2280745"/>
                    <a:pt x="2566038" y="2282365"/>
                  </a:cubicBezTo>
                  <a:cubicBezTo>
                    <a:pt x="2573468" y="2289985"/>
                    <a:pt x="2574706" y="2287603"/>
                    <a:pt x="2572896" y="2283698"/>
                  </a:cubicBezTo>
                  <a:cubicBezTo>
                    <a:pt x="2571944" y="2281507"/>
                    <a:pt x="2568705" y="2277888"/>
                    <a:pt x="2572325" y="2277507"/>
                  </a:cubicBezTo>
                  <a:cubicBezTo>
                    <a:pt x="2576040" y="2277126"/>
                    <a:pt x="2577468" y="2281698"/>
                    <a:pt x="2579468" y="2284079"/>
                  </a:cubicBezTo>
                  <a:cubicBezTo>
                    <a:pt x="2582231" y="2287413"/>
                    <a:pt x="2587946" y="2287794"/>
                    <a:pt x="2587755" y="2283793"/>
                  </a:cubicBezTo>
                  <a:cubicBezTo>
                    <a:pt x="2580135" y="2257123"/>
                    <a:pt x="2530319" y="2262267"/>
                    <a:pt x="2547655" y="2292842"/>
                  </a:cubicBezTo>
                  <a:close/>
                  <a:moveTo>
                    <a:pt x="2542131" y="2205307"/>
                  </a:moveTo>
                  <a:cubicBezTo>
                    <a:pt x="2541083" y="2203307"/>
                    <a:pt x="2537749" y="2200450"/>
                    <a:pt x="2540797" y="2199402"/>
                  </a:cubicBezTo>
                  <a:cubicBezTo>
                    <a:pt x="2543845" y="2198354"/>
                    <a:pt x="2545655" y="2202640"/>
                    <a:pt x="2547655" y="2204641"/>
                  </a:cubicBezTo>
                  <a:cubicBezTo>
                    <a:pt x="2565943" y="2213022"/>
                    <a:pt x="2544702" y="2181304"/>
                    <a:pt x="2526224" y="2191496"/>
                  </a:cubicBezTo>
                  <a:cubicBezTo>
                    <a:pt x="2498696" y="2211118"/>
                    <a:pt x="2545178" y="2236740"/>
                    <a:pt x="2532415" y="2219309"/>
                  </a:cubicBezTo>
                  <a:cubicBezTo>
                    <a:pt x="2528129" y="2214832"/>
                    <a:pt x="2528891" y="2210451"/>
                    <a:pt x="2535273" y="2212832"/>
                  </a:cubicBezTo>
                  <a:cubicBezTo>
                    <a:pt x="2537463" y="2213785"/>
                    <a:pt x="2541083" y="2215404"/>
                    <a:pt x="2537749" y="2211784"/>
                  </a:cubicBezTo>
                  <a:cubicBezTo>
                    <a:pt x="2535749" y="2208927"/>
                    <a:pt x="2530415" y="2207117"/>
                    <a:pt x="2530319" y="2203497"/>
                  </a:cubicBezTo>
                  <a:cubicBezTo>
                    <a:pt x="2531272" y="2201116"/>
                    <a:pt x="2534701" y="2203974"/>
                    <a:pt x="2536320" y="2205307"/>
                  </a:cubicBezTo>
                  <a:cubicBezTo>
                    <a:pt x="2543464" y="2211213"/>
                    <a:pt x="2544131" y="2208832"/>
                    <a:pt x="2542131" y="2205307"/>
                  </a:cubicBezTo>
                  <a:close/>
                  <a:moveTo>
                    <a:pt x="2508031" y="2303796"/>
                  </a:moveTo>
                  <a:cubicBezTo>
                    <a:pt x="2509936" y="2307415"/>
                    <a:pt x="2523461" y="2317417"/>
                    <a:pt x="2517366" y="2306653"/>
                  </a:cubicBezTo>
                  <a:cubicBezTo>
                    <a:pt x="2513651" y="2301605"/>
                    <a:pt x="2515651" y="2298176"/>
                    <a:pt x="2522700" y="2303034"/>
                  </a:cubicBezTo>
                  <a:cubicBezTo>
                    <a:pt x="2525271" y="2304748"/>
                    <a:pt x="2525081" y="2303796"/>
                    <a:pt x="2523652" y="2301796"/>
                  </a:cubicBezTo>
                  <a:cubicBezTo>
                    <a:pt x="2522223" y="2299033"/>
                    <a:pt x="2517366" y="2296557"/>
                    <a:pt x="2517842" y="2293318"/>
                  </a:cubicBezTo>
                  <a:cubicBezTo>
                    <a:pt x="2519080" y="2291604"/>
                    <a:pt x="2522033" y="2294747"/>
                    <a:pt x="2523271" y="2296080"/>
                  </a:cubicBezTo>
                  <a:cubicBezTo>
                    <a:pt x="2529272" y="2302653"/>
                    <a:pt x="2530319" y="2300843"/>
                    <a:pt x="2528986" y="2297509"/>
                  </a:cubicBezTo>
                  <a:cubicBezTo>
                    <a:pt x="2528224" y="2295700"/>
                    <a:pt x="2525557" y="2292556"/>
                    <a:pt x="2528605" y="2292366"/>
                  </a:cubicBezTo>
                  <a:cubicBezTo>
                    <a:pt x="2531748" y="2292175"/>
                    <a:pt x="2532796" y="2296080"/>
                    <a:pt x="2534415" y="2298176"/>
                  </a:cubicBezTo>
                  <a:cubicBezTo>
                    <a:pt x="2536701" y="2301129"/>
                    <a:pt x="2541368" y="2301700"/>
                    <a:pt x="2541368" y="2298462"/>
                  </a:cubicBezTo>
                  <a:cubicBezTo>
                    <a:pt x="2535939" y="2276459"/>
                    <a:pt x="2494125" y="2277221"/>
                    <a:pt x="2508031" y="2303796"/>
                  </a:cubicBezTo>
                  <a:close/>
                  <a:moveTo>
                    <a:pt x="2493077" y="2250646"/>
                  </a:moveTo>
                  <a:cubicBezTo>
                    <a:pt x="2494886" y="2253885"/>
                    <a:pt x="2498220" y="2258838"/>
                    <a:pt x="2501744" y="2260838"/>
                  </a:cubicBezTo>
                  <a:cubicBezTo>
                    <a:pt x="2505840" y="2263219"/>
                    <a:pt x="2504793" y="2257980"/>
                    <a:pt x="2503650" y="2255695"/>
                  </a:cubicBezTo>
                  <a:cubicBezTo>
                    <a:pt x="2500506" y="2249313"/>
                    <a:pt x="2503935" y="2245884"/>
                    <a:pt x="2511269" y="2252742"/>
                  </a:cubicBezTo>
                  <a:cubicBezTo>
                    <a:pt x="2518890" y="2258552"/>
                    <a:pt x="2505364" y="2242360"/>
                    <a:pt x="2508126" y="2240931"/>
                  </a:cubicBezTo>
                  <a:cubicBezTo>
                    <a:pt x="2510126" y="2239216"/>
                    <a:pt x="2512793" y="2243407"/>
                    <a:pt x="2513936" y="2245122"/>
                  </a:cubicBezTo>
                  <a:cubicBezTo>
                    <a:pt x="2519461" y="2253694"/>
                    <a:pt x="2521176" y="2251885"/>
                    <a:pt x="2520509" y="2247884"/>
                  </a:cubicBezTo>
                  <a:cubicBezTo>
                    <a:pt x="2520128" y="2245693"/>
                    <a:pt x="2517746" y="2241693"/>
                    <a:pt x="2521557" y="2242074"/>
                  </a:cubicBezTo>
                  <a:cubicBezTo>
                    <a:pt x="2525367" y="2242550"/>
                    <a:pt x="2525652" y="2247122"/>
                    <a:pt x="2526986" y="2249694"/>
                  </a:cubicBezTo>
                  <a:cubicBezTo>
                    <a:pt x="2528891" y="2253409"/>
                    <a:pt x="2534510" y="2255028"/>
                    <a:pt x="2535368" y="2251408"/>
                  </a:cubicBezTo>
                  <a:cubicBezTo>
                    <a:pt x="2534510" y="2224929"/>
                    <a:pt x="2483457" y="2218928"/>
                    <a:pt x="2493077" y="2250646"/>
                  </a:cubicBezTo>
                  <a:close/>
                  <a:moveTo>
                    <a:pt x="2467550" y="2270458"/>
                  </a:moveTo>
                  <a:cubicBezTo>
                    <a:pt x="2471360" y="2276650"/>
                    <a:pt x="2480123" y="2280460"/>
                    <a:pt x="2486600" y="2278078"/>
                  </a:cubicBezTo>
                  <a:cubicBezTo>
                    <a:pt x="2489076" y="2276554"/>
                    <a:pt x="2484885" y="2274078"/>
                    <a:pt x="2482885" y="2273411"/>
                  </a:cubicBezTo>
                  <a:cubicBezTo>
                    <a:pt x="2477456" y="2271697"/>
                    <a:pt x="2475265" y="2266934"/>
                    <a:pt x="2481837" y="2265982"/>
                  </a:cubicBezTo>
                  <a:cubicBezTo>
                    <a:pt x="2487362" y="2263886"/>
                    <a:pt x="2472217" y="2263505"/>
                    <a:pt x="2472217" y="2260743"/>
                  </a:cubicBezTo>
                  <a:cubicBezTo>
                    <a:pt x="2471265" y="2258171"/>
                    <a:pt x="2474979" y="2258838"/>
                    <a:pt x="2476503" y="2259219"/>
                  </a:cubicBezTo>
                  <a:cubicBezTo>
                    <a:pt x="2484123" y="2260647"/>
                    <a:pt x="2483076" y="2258266"/>
                    <a:pt x="2479837" y="2256266"/>
                  </a:cubicBezTo>
                  <a:cubicBezTo>
                    <a:pt x="2478123" y="2255123"/>
                    <a:pt x="2474503" y="2254266"/>
                    <a:pt x="2475646" y="2251885"/>
                  </a:cubicBezTo>
                  <a:cubicBezTo>
                    <a:pt x="2476694" y="2249408"/>
                    <a:pt x="2480313" y="2252170"/>
                    <a:pt x="2482504" y="2252837"/>
                  </a:cubicBezTo>
                  <a:cubicBezTo>
                    <a:pt x="2485647" y="2253885"/>
                    <a:pt x="2488028" y="2250932"/>
                    <a:pt x="2485457" y="2247979"/>
                  </a:cubicBezTo>
                  <a:cubicBezTo>
                    <a:pt x="2483171" y="2245312"/>
                    <a:pt x="2478503" y="2244265"/>
                    <a:pt x="2475646" y="2243884"/>
                  </a:cubicBezTo>
                  <a:cubicBezTo>
                    <a:pt x="2460501" y="2242931"/>
                    <a:pt x="2459644" y="2260457"/>
                    <a:pt x="2467550" y="2270458"/>
                  </a:cubicBezTo>
                  <a:close/>
                  <a:moveTo>
                    <a:pt x="2462883" y="2216356"/>
                  </a:moveTo>
                  <a:cubicBezTo>
                    <a:pt x="2462978" y="2224834"/>
                    <a:pt x="2472217" y="2233311"/>
                    <a:pt x="2480313" y="2235121"/>
                  </a:cubicBezTo>
                  <a:cubicBezTo>
                    <a:pt x="2484409" y="2235597"/>
                    <a:pt x="2481170" y="2230739"/>
                    <a:pt x="2479266" y="2228929"/>
                  </a:cubicBezTo>
                  <a:cubicBezTo>
                    <a:pt x="2473932" y="2223881"/>
                    <a:pt x="2474789" y="2218642"/>
                    <a:pt x="2483361" y="2222262"/>
                  </a:cubicBezTo>
                  <a:cubicBezTo>
                    <a:pt x="2491458" y="2224357"/>
                    <a:pt x="2473932" y="2214166"/>
                    <a:pt x="2475456" y="2211689"/>
                  </a:cubicBezTo>
                  <a:cubicBezTo>
                    <a:pt x="2476122" y="2209022"/>
                    <a:pt x="2480123" y="2211975"/>
                    <a:pt x="2481837" y="2213308"/>
                  </a:cubicBezTo>
                  <a:cubicBezTo>
                    <a:pt x="2489934" y="2219500"/>
                    <a:pt x="2490410" y="2216833"/>
                    <a:pt x="2487933" y="2213118"/>
                  </a:cubicBezTo>
                  <a:cubicBezTo>
                    <a:pt x="2486600" y="2211022"/>
                    <a:pt x="2482980" y="2208070"/>
                    <a:pt x="2486028" y="2206736"/>
                  </a:cubicBezTo>
                  <a:cubicBezTo>
                    <a:pt x="2489076" y="2205403"/>
                    <a:pt x="2491362" y="2209975"/>
                    <a:pt x="2493648" y="2212070"/>
                  </a:cubicBezTo>
                  <a:cubicBezTo>
                    <a:pt x="2496792" y="2215023"/>
                    <a:pt x="2501744" y="2214166"/>
                    <a:pt x="2500697" y="2209975"/>
                  </a:cubicBezTo>
                  <a:cubicBezTo>
                    <a:pt x="2492410" y="2190829"/>
                    <a:pt x="2459549" y="2192068"/>
                    <a:pt x="2462883" y="2216356"/>
                  </a:cubicBezTo>
                  <a:close/>
                  <a:moveTo>
                    <a:pt x="2457644" y="2145109"/>
                  </a:moveTo>
                  <a:cubicBezTo>
                    <a:pt x="2459834" y="2147110"/>
                    <a:pt x="2463549" y="2149872"/>
                    <a:pt x="2466311" y="2150253"/>
                  </a:cubicBezTo>
                  <a:cubicBezTo>
                    <a:pt x="2473265" y="2150920"/>
                    <a:pt x="2454024" y="2135489"/>
                    <a:pt x="2469264" y="2140156"/>
                  </a:cubicBezTo>
                  <a:cubicBezTo>
                    <a:pt x="2475646" y="2141871"/>
                    <a:pt x="2462025" y="2133679"/>
                    <a:pt x="2463359" y="2131679"/>
                  </a:cubicBezTo>
                  <a:cubicBezTo>
                    <a:pt x="2464026" y="2129584"/>
                    <a:pt x="2466978" y="2131965"/>
                    <a:pt x="2468312" y="2133013"/>
                  </a:cubicBezTo>
                  <a:cubicBezTo>
                    <a:pt x="2474598" y="2137966"/>
                    <a:pt x="2474979" y="2135965"/>
                    <a:pt x="2473169" y="2132917"/>
                  </a:cubicBezTo>
                  <a:cubicBezTo>
                    <a:pt x="2472217" y="2131298"/>
                    <a:pt x="2469359" y="2128822"/>
                    <a:pt x="2471836" y="2127869"/>
                  </a:cubicBezTo>
                  <a:cubicBezTo>
                    <a:pt x="2474312" y="2126821"/>
                    <a:pt x="2476027" y="2130536"/>
                    <a:pt x="2477742" y="2132155"/>
                  </a:cubicBezTo>
                  <a:cubicBezTo>
                    <a:pt x="2480123" y="2134537"/>
                    <a:pt x="2484123" y="2133965"/>
                    <a:pt x="2483361" y="2130631"/>
                  </a:cubicBezTo>
                  <a:cubicBezTo>
                    <a:pt x="2472693" y="2107771"/>
                    <a:pt x="2440689" y="2124726"/>
                    <a:pt x="2457644" y="2145109"/>
                  </a:cubicBezTo>
                  <a:close/>
                  <a:moveTo>
                    <a:pt x="2398113" y="2093865"/>
                  </a:moveTo>
                  <a:cubicBezTo>
                    <a:pt x="2400494" y="2096341"/>
                    <a:pt x="2404494" y="2099961"/>
                    <a:pt x="2407733" y="2100723"/>
                  </a:cubicBezTo>
                  <a:cubicBezTo>
                    <a:pt x="2411447" y="2101580"/>
                    <a:pt x="2409257" y="2097008"/>
                    <a:pt x="2407638" y="2095198"/>
                  </a:cubicBezTo>
                  <a:cubicBezTo>
                    <a:pt x="2402399" y="2089197"/>
                    <a:pt x="2406685" y="2086150"/>
                    <a:pt x="2412495" y="2089864"/>
                  </a:cubicBezTo>
                  <a:cubicBezTo>
                    <a:pt x="2419830" y="2092722"/>
                    <a:pt x="2404780" y="2081673"/>
                    <a:pt x="2406494" y="2079577"/>
                  </a:cubicBezTo>
                  <a:cubicBezTo>
                    <a:pt x="2407542" y="2077291"/>
                    <a:pt x="2410781" y="2080244"/>
                    <a:pt x="2412305" y="2081673"/>
                  </a:cubicBezTo>
                  <a:cubicBezTo>
                    <a:pt x="2419163" y="2088150"/>
                    <a:pt x="2419925" y="2085864"/>
                    <a:pt x="2418115" y="2082244"/>
                  </a:cubicBezTo>
                  <a:cubicBezTo>
                    <a:pt x="2417163" y="2080244"/>
                    <a:pt x="2414019" y="2077101"/>
                    <a:pt x="2417067" y="2076339"/>
                  </a:cubicBezTo>
                  <a:cubicBezTo>
                    <a:pt x="2420210" y="2075482"/>
                    <a:pt x="2421734" y="2079863"/>
                    <a:pt x="2423544" y="2082054"/>
                  </a:cubicBezTo>
                  <a:cubicBezTo>
                    <a:pt x="2426116" y="2085007"/>
                    <a:pt x="2430879" y="2084911"/>
                    <a:pt x="2430497" y="2081101"/>
                  </a:cubicBezTo>
                  <a:cubicBezTo>
                    <a:pt x="2420972" y="2054431"/>
                    <a:pt x="2380586" y="2067480"/>
                    <a:pt x="2398113" y="2093865"/>
                  </a:cubicBezTo>
                  <a:close/>
                  <a:moveTo>
                    <a:pt x="2282384" y="1952895"/>
                  </a:moveTo>
                  <a:cubicBezTo>
                    <a:pt x="2258952" y="1921272"/>
                    <a:pt x="2225805" y="1964706"/>
                    <a:pt x="2264001" y="1975945"/>
                  </a:cubicBezTo>
                  <a:cubicBezTo>
                    <a:pt x="2271906" y="1975374"/>
                    <a:pt x="2249904" y="1962705"/>
                    <a:pt x="2264763" y="1964134"/>
                  </a:cubicBezTo>
                  <a:cubicBezTo>
                    <a:pt x="2271525" y="1966420"/>
                    <a:pt x="2267525" y="1962991"/>
                    <a:pt x="2264381" y="1961086"/>
                  </a:cubicBezTo>
                  <a:cubicBezTo>
                    <a:pt x="2258190" y="1958610"/>
                    <a:pt x="2255523" y="1951561"/>
                    <a:pt x="2264572" y="1956800"/>
                  </a:cubicBezTo>
                  <a:cubicBezTo>
                    <a:pt x="2272573" y="1961658"/>
                    <a:pt x="2272859" y="1959467"/>
                    <a:pt x="2270382" y="1956229"/>
                  </a:cubicBezTo>
                  <a:cubicBezTo>
                    <a:pt x="2269049" y="1954514"/>
                    <a:pt x="2265334" y="1952037"/>
                    <a:pt x="2268096" y="1950704"/>
                  </a:cubicBezTo>
                  <a:cubicBezTo>
                    <a:pt x="2270954" y="1949370"/>
                    <a:pt x="2273430" y="1953276"/>
                    <a:pt x="2275621" y="1954990"/>
                  </a:cubicBezTo>
                  <a:cubicBezTo>
                    <a:pt x="2278955" y="1957467"/>
                    <a:pt x="2283622" y="1956609"/>
                    <a:pt x="2282384" y="1952895"/>
                  </a:cubicBezTo>
                  <a:close/>
                  <a:moveTo>
                    <a:pt x="2317245" y="1975850"/>
                  </a:moveTo>
                  <a:cubicBezTo>
                    <a:pt x="2298767" y="1951466"/>
                    <a:pt x="2275907" y="1986804"/>
                    <a:pt x="2304482" y="1994329"/>
                  </a:cubicBezTo>
                  <a:cubicBezTo>
                    <a:pt x="2307339" y="1994424"/>
                    <a:pt x="2304863" y="1991280"/>
                    <a:pt x="2303434" y="1990137"/>
                  </a:cubicBezTo>
                  <a:cubicBezTo>
                    <a:pt x="2299529" y="1987090"/>
                    <a:pt x="2299719" y="1983470"/>
                    <a:pt x="2305910" y="1985375"/>
                  </a:cubicBezTo>
                  <a:cubicBezTo>
                    <a:pt x="2310673" y="1986137"/>
                    <a:pt x="2301719" y="1981279"/>
                    <a:pt x="2300767" y="1980327"/>
                  </a:cubicBezTo>
                  <a:cubicBezTo>
                    <a:pt x="2297624" y="1977279"/>
                    <a:pt x="2302196" y="1977374"/>
                    <a:pt x="2304196" y="1979279"/>
                  </a:cubicBezTo>
                  <a:cubicBezTo>
                    <a:pt x="2310292" y="1982994"/>
                    <a:pt x="2310387" y="1981184"/>
                    <a:pt x="2308482" y="1978708"/>
                  </a:cubicBezTo>
                  <a:cubicBezTo>
                    <a:pt x="2307434" y="1977374"/>
                    <a:pt x="2304672" y="1975564"/>
                    <a:pt x="2306672" y="1974421"/>
                  </a:cubicBezTo>
                  <a:cubicBezTo>
                    <a:pt x="2308768" y="1973278"/>
                    <a:pt x="2310673" y="1976326"/>
                    <a:pt x="2312388" y="1977660"/>
                  </a:cubicBezTo>
                  <a:cubicBezTo>
                    <a:pt x="2314864" y="1979470"/>
                    <a:pt x="2318293" y="1978612"/>
                    <a:pt x="2317245" y="1975850"/>
                  </a:cubicBezTo>
                  <a:close/>
                  <a:moveTo>
                    <a:pt x="2354393" y="2060718"/>
                  </a:moveTo>
                  <a:cubicBezTo>
                    <a:pt x="2355917" y="2063099"/>
                    <a:pt x="2358774" y="2066623"/>
                    <a:pt x="2361441" y="2067862"/>
                  </a:cubicBezTo>
                  <a:cubicBezTo>
                    <a:pt x="2364584" y="2069290"/>
                    <a:pt x="2363537" y="2065290"/>
                    <a:pt x="2362489" y="2063575"/>
                  </a:cubicBezTo>
                  <a:cubicBezTo>
                    <a:pt x="2359727" y="2058908"/>
                    <a:pt x="2362013" y="2055670"/>
                    <a:pt x="2367823" y="2060432"/>
                  </a:cubicBezTo>
                  <a:cubicBezTo>
                    <a:pt x="2373824" y="2064242"/>
                    <a:pt x="2362775" y="2052621"/>
                    <a:pt x="2364584" y="2051288"/>
                  </a:cubicBezTo>
                  <a:cubicBezTo>
                    <a:pt x="2365918" y="2049669"/>
                    <a:pt x="2368299" y="2052717"/>
                    <a:pt x="2369252" y="2054050"/>
                  </a:cubicBezTo>
                  <a:cubicBezTo>
                    <a:pt x="2374014" y="2060432"/>
                    <a:pt x="2375062" y="2058813"/>
                    <a:pt x="2374300" y="2055670"/>
                  </a:cubicBezTo>
                  <a:cubicBezTo>
                    <a:pt x="2373824" y="2053955"/>
                    <a:pt x="2371728" y="2050907"/>
                    <a:pt x="2374586" y="2050907"/>
                  </a:cubicBezTo>
                  <a:cubicBezTo>
                    <a:pt x="2377443" y="2050907"/>
                    <a:pt x="2378015" y="2054622"/>
                    <a:pt x="2379158" y="2056622"/>
                  </a:cubicBezTo>
                  <a:cubicBezTo>
                    <a:pt x="2380777" y="2059479"/>
                    <a:pt x="2385063" y="2060337"/>
                    <a:pt x="2385444" y="2057289"/>
                  </a:cubicBezTo>
                  <a:cubicBezTo>
                    <a:pt x="2383158" y="2035381"/>
                    <a:pt x="2344296" y="2036429"/>
                    <a:pt x="2354393" y="2060718"/>
                  </a:cubicBezTo>
                  <a:close/>
                  <a:moveTo>
                    <a:pt x="2343630" y="2026904"/>
                  </a:moveTo>
                  <a:cubicBezTo>
                    <a:pt x="2339439" y="2023189"/>
                    <a:pt x="2340010" y="2018998"/>
                    <a:pt x="2346773" y="2021665"/>
                  </a:cubicBezTo>
                  <a:cubicBezTo>
                    <a:pt x="2349249" y="2022618"/>
                    <a:pt x="2348868" y="2021665"/>
                    <a:pt x="2347249" y="2020141"/>
                  </a:cubicBezTo>
                  <a:cubicBezTo>
                    <a:pt x="2345344" y="2017855"/>
                    <a:pt x="2340867" y="2016712"/>
                    <a:pt x="2340391" y="2013569"/>
                  </a:cubicBezTo>
                  <a:cubicBezTo>
                    <a:pt x="2340867" y="2011474"/>
                    <a:pt x="2344010" y="2013664"/>
                    <a:pt x="2345439" y="2014617"/>
                  </a:cubicBezTo>
                  <a:cubicBezTo>
                    <a:pt x="2351916" y="2019284"/>
                    <a:pt x="2352297" y="2017188"/>
                    <a:pt x="2350297" y="2014331"/>
                  </a:cubicBezTo>
                  <a:cubicBezTo>
                    <a:pt x="2349249" y="2012712"/>
                    <a:pt x="2346201" y="2010426"/>
                    <a:pt x="2348583" y="2009378"/>
                  </a:cubicBezTo>
                  <a:cubicBezTo>
                    <a:pt x="2350964" y="2008235"/>
                    <a:pt x="2352964" y="2011854"/>
                    <a:pt x="2354774" y="2013474"/>
                  </a:cubicBezTo>
                  <a:cubicBezTo>
                    <a:pt x="2357346" y="2015760"/>
                    <a:pt x="2361251" y="2014998"/>
                    <a:pt x="2360298" y="2011759"/>
                  </a:cubicBezTo>
                  <a:cubicBezTo>
                    <a:pt x="2359441" y="2008807"/>
                    <a:pt x="2355536" y="2005854"/>
                    <a:pt x="2352964" y="2004139"/>
                  </a:cubicBezTo>
                  <a:cubicBezTo>
                    <a:pt x="2336486" y="1993281"/>
                    <a:pt x="2322293" y="2015283"/>
                    <a:pt x="2335819" y="2027190"/>
                  </a:cubicBezTo>
                  <a:cubicBezTo>
                    <a:pt x="2338676" y="2030333"/>
                    <a:pt x="2350964" y="2035191"/>
                    <a:pt x="2343630" y="2026904"/>
                  </a:cubicBezTo>
                  <a:close/>
                  <a:moveTo>
                    <a:pt x="2306387" y="2061480"/>
                  </a:moveTo>
                  <a:cubicBezTo>
                    <a:pt x="2306482" y="2069481"/>
                    <a:pt x="2314769" y="2076815"/>
                    <a:pt x="2322293" y="2078244"/>
                  </a:cubicBezTo>
                  <a:cubicBezTo>
                    <a:pt x="2326104" y="2078625"/>
                    <a:pt x="2323246" y="2074053"/>
                    <a:pt x="2321531" y="2072433"/>
                  </a:cubicBezTo>
                  <a:cubicBezTo>
                    <a:pt x="2316674" y="2067862"/>
                    <a:pt x="2317531" y="2062908"/>
                    <a:pt x="2325627" y="2066052"/>
                  </a:cubicBezTo>
                  <a:cubicBezTo>
                    <a:pt x="2333247" y="2067766"/>
                    <a:pt x="2316864" y="2058717"/>
                    <a:pt x="2318293" y="2056336"/>
                  </a:cubicBezTo>
                  <a:cubicBezTo>
                    <a:pt x="2318960" y="2053765"/>
                    <a:pt x="2322675" y="2056336"/>
                    <a:pt x="2324294" y="2057575"/>
                  </a:cubicBezTo>
                  <a:cubicBezTo>
                    <a:pt x="2331914" y="2063194"/>
                    <a:pt x="2332390" y="2060718"/>
                    <a:pt x="2330104" y="2057193"/>
                  </a:cubicBezTo>
                  <a:cubicBezTo>
                    <a:pt x="2328866" y="2055288"/>
                    <a:pt x="2325342" y="2052526"/>
                    <a:pt x="2328294" y="2051097"/>
                  </a:cubicBezTo>
                  <a:cubicBezTo>
                    <a:pt x="2331247" y="2049764"/>
                    <a:pt x="2333438" y="2054050"/>
                    <a:pt x="2335533" y="2055955"/>
                  </a:cubicBezTo>
                  <a:cubicBezTo>
                    <a:pt x="2338486" y="2058717"/>
                    <a:pt x="2343248" y="2057860"/>
                    <a:pt x="2342296" y="2053860"/>
                  </a:cubicBezTo>
                  <a:cubicBezTo>
                    <a:pt x="2341439" y="2050240"/>
                    <a:pt x="2336772" y="2046716"/>
                    <a:pt x="2333723" y="2044620"/>
                  </a:cubicBezTo>
                  <a:cubicBezTo>
                    <a:pt x="2319817" y="2035858"/>
                    <a:pt x="2304291" y="2045859"/>
                    <a:pt x="2306387" y="2061480"/>
                  </a:cubicBezTo>
                  <a:close/>
                  <a:moveTo>
                    <a:pt x="2301624" y="2019475"/>
                  </a:moveTo>
                  <a:cubicBezTo>
                    <a:pt x="2299719" y="2017474"/>
                    <a:pt x="2295243" y="2015093"/>
                    <a:pt x="2298005" y="2012807"/>
                  </a:cubicBezTo>
                  <a:cubicBezTo>
                    <a:pt x="2300862" y="2010426"/>
                    <a:pt x="2304386" y="2014998"/>
                    <a:pt x="2307244" y="2016712"/>
                  </a:cubicBezTo>
                  <a:cubicBezTo>
                    <a:pt x="2311244" y="2019189"/>
                    <a:pt x="2316197" y="2016998"/>
                    <a:pt x="2314102" y="2012521"/>
                  </a:cubicBezTo>
                  <a:cubicBezTo>
                    <a:pt x="2306958" y="2001472"/>
                    <a:pt x="2288099" y="1998234"/>
                    <a:pt x="2279622" y="2008902"/>
                  </a:cubicBezTo>
                  <a:cubicBezTo>
                    <a:pt x="2259714" y="2042144"/>
                    <a:pt x="2314864" y="2055860"/>
                    <a:pt x="2296290" y="2039667"/>
                  </a:cubicBezTo>
                  <a:cubicBezTo>
                    <a:pt x="2290385" y="2035858"/>
                    <a:pt x="2289623" y="2030428"/>
                    <a:pt x="2297052" y="2030809"/>
                  </a:cubicBezTo>
                  <a:cubicBezTo>
                    <a:pt x="2299814" y="2031190"/>
                    <a:pt x="2303910" y="2031762"/>
                    <a:pt x="2299243" y="2028714"/>
                  </a:cubicBezTo>
                  <a:cubicBezTo>
                    <a:pt x="2296100" y="2026047"/>
                    <a:pt x="2289813" y="2025570"/>
                    <a:pt x="2288575" y="2021475"/>
                  </a:cubicBezTo>
                  <a:cubicBezTo>
                    <a:pt x="2288575" y="2018332"/>
                    <a:pt x="2293242" y="2020332"/>
                    <a:pt x="2295433" y="2021379"/>
                  </a:cubicBezTo>
                  <a:cubicBezTo>
                    <a:pt x="2305244" y="2026142"/>
                    <a:pt x="2305053" y="2023094"/>
                    <a:pt x="2301624" y="2019475"/>
                  </a:cubicBezTo>
                  <a:close/>
                  <a:moveTo>
                    <a:pt x="2273716" y="2071862"/>
                  </a:moveTo>
                  <a:cubicBezTo>
                    <a:pt x="2273811" y="2078149"/>
                    <a:pt x="2280288" y="2083768"/>
                    <a:pt x="2286289" y="2084721"/>
                  </a:cubicBezTo>
                  <a:cubicBezTo>
                    <a:pt x="2292861" y="2084721"/>
                    <a:pt x="2274478" y="2071767"/>
                    <a:pt x="2288861" y="2074910"/>
                  </a:cubicBezTo>
                  <a:cubicBezTo>
                    <a:pt x="2294766" y="2075767"/>
                    <a:pt x="2282003" y="2069576"/>
                    <a:pt x="2283051" y="2067385"/>
                  </a:cubicBezTo>
                  <a:cubicBezTo>
                    <a:pt x="2283527" y="2065290"/>
                    <a:pt x="2286480" y="2067290"/>
                    <a:pt x="2287813" y="2068147"/>
                  </a:cubicBezTo>
                  <a:cubicBezTo>
                    <a:pt x="2293814" y="2072338"/>
                    <a:pt x="2294195" y="2070338"/>
                    <a:pt x="2292385" y="2067671"/>
                  </a:cubicBezTo>
                  <a:cubicBezTo>
                    <a:pt x="2291433" y="2066147"/>
                    <a:pt x="2288670" y="2064051"/>
                    <a:pt x="2290956" y="2062908"/>
                  </a:cubicBezTo>
                  <a:cubicBezTo>
                    <a:pt x="2293242" y="2061766"/>
                    <a:pt x="2295052" y="2065099"/>
                    <a:pt x="2296671" y="2066528"/>
                  </a:cubicBezTo>
                  <a:cubicBezTo>
                    <a:pt x="2299052" y="2068624"/>
                    <a:pt x="2302767" y="2067766"/>
                    <a:pt x="2302005" y="2064623"/>
                  </a:cubicBezTo>
                  <a:cubicBezTo>
                    <a:pt x="2301339" y="2061766"/>
                    <a:pt x="2297719" y="2059099"/>
                    <a:pt x="2295243" y="2057575"/>
                  </a:cubicBezTo>
                  <a:cubicBezTo>
                    <a:pt x="2284193" y="2051002"/>
                    <a:pt x="2272097" y="2059670"/>
                    <a:pt x="2273716" y="2071862"/>
                  </a:cubicBezTo>
                  <a:close/>
                  <a:moveTo>
                    <a:pt x="2239140" y="2040525"/>
                  </a:moveTo>
                  <a:cubicBezTo>
                    <a:pt x="2237616" y="2047383"/>
                    <a:pt x="2257428" y="2055860"/>
                    <a:pt x="2249713" y="2046716"/>
                  </a:cubicBezTo>
                  <a:cubicBezTo>
                    <a:pt x="2241617" y="2037953"/>
                    <a:pt x="2257714" y="2044430"/>
                    <a:pt x="2252571" y="2040620"/>
                  </a:cubicBezTo>
                  <a:cubicBezTo>
                    <a:pt x="2250951" y="2038905"/>
                    <a:pt x="2247236" y="2038429"/>
                    <a:pt x="2246951" y="2035953"/>
                  </a:cubicBezTo>
                  <a:cubicBezTo>
                    <a:pt x="2247332" y="2034143"/>
                    <a:pt x="2249904" y="2035572"/>
                    <a:pt x="2251047" y="2036238"/>
                  </a:cubicBezTo>
                  <a:cubicBezTo>
                    <a:pt x="2256380" y="2039382"/>
                    <a:pt x="2256666" y="2037762"/>
                    <a:pt x="2254952" y="2035381"/>
                  </a:cubicBezTo>
                  <a:cubicBezTo>
                    <a:pt x="2253999" y="2034143"/>
                    <a:pt x="2251618" y="2032619"/>
                    <a:pt x="2253523" y="2031381"/>
                  </a:cubicBezTo>
                  <a:cubicBezTo>
                    <a:pt x="2255428" y="2030142"/>
                    <a:pt x="2257143" y="2032905"/>
                    <a:pt x="2258571" y="2034143"/>
                  </a:cubicBezTo>
                  <a:cubicBezTo>
                    <a:pt x="2260667" y="2035762"/>
                    <a:pt x="2263905" y="2034810"/>
                    <a:pt x="2263048" y="2032143"/>
                  </a:cubicBezTo>
                  <a:cubicBezTo>
                    <a:pt x="2256285" y="2019379"/>
                    <a:pt x="2235902" y="2025951"/>
                    <a:pt x="2239140" y="2040525"/>
                  </a:cubicBezTo>
                  <a:close/>
                  <a:moveTo>
                    <a:pt x="2239521" y="2011474"/>
                  </a:moveTo>
                  <a:cubicBezTo>
                    <a:pt x="2241617" y="2013855"/>
                    <a:pt x="2245236" y="2017379"/>
                    <a:pt x="2248380" y="2018236"/>
                  </a:cubicBezTo>
                  <a:cubicBezTo>
                    <a:pt x="2252094" y="2019284"/>
                    <a:pt x="2250475" y="2014807"/>
                    <a:pt x="2249142" y="2012997"/>
                  </a:cubicBezTo>
                  <a:cubicBezTo>
                    <a:pt x="2245046" y="2007283"/>
                    <a:pt x="2248380" y="2004139"/>
                    <a:pt x="2254952" y="2008140"/>
                  </a:cubicBezTo>
                  <a:cubicBezTo>
                    <a:pt x="2262286" y="2011283"/>
                    <a:pt x="2247998" y="1999948"/>
                    <a:pt x="2249999" y="1998138"/>
                  </a:cubicBezTo>
                  <a:cubicBezTo>
                    <a:pt x="2251332" y="1996043"/>
                    <a:pt x="2254476" y="1998996"/>
                    <a:pt x="2255809" y="2000425"/>
                  </a:cubicBezTo>
                  <a:cubicBezTo>
                    <a:pt x="2262096" y="2006997"/>
                    <a:pt x="2263239" y="2004901"/>
                    <a:pt x="2261905" y="2001282"/>
                  </a:cubicBezTo>
                  <a:cubicBezTo>
                    <a:pt x="2261143" y="1999282"/>
                    <a:pt x="2258285" y="1996138"/>
                    <a:pt x="2261619" y="1995567"/>
                  </a:cubicBezTo>
                  <a:cubicBezTo>
                    <a:pt x="2265048" y="1994995"/>
                    <a:pt x="2266096" y="1999282"/>
                    <a:pt x="2267715" y="2001377"/>
                  </a:cubicBezTo>
                  <a:cubicBezTo>
                    <a:pt x="2270001" y="2004425"/>
                    <a:pt x="2275050" y="2004806"/>
                    <a:pt x="2275240" y="2001091"/>
                  </a:cubicBezTo>
                  <a:cubicBezTo>
                    <a:pt x="2268763" y="1975088"/>
                    <a:pt x="2224662" y="1984994"/>
                    <a:pt x="2239521" y="2011474"/>
                  </a:cubicBezTo>
                  <a:close/>
                  <a:moveTo>
                    <a:pt x="2200659" y="2018427"/>
                  </a:moveTo>
                  <a:cubicBezTo>
                    <a:pt x="2200850" y="2025380"/>
                    <a:pt x="2207898" y="2030524"/>
                    <a:pt x="2214471" y="2031000"/>
                  </a:cubicBezTo>
                  <a:cubicBezTo>
                    <a:pt x="2221424" y="2029762"/>
                    <a:pt x="2202659" y="2019475"/>
                    <a:pt x="2215804" y="2019570"/>
                  </a:cubicBezTo>
                  <a:cubicBezTo>
                    <a:pt x="2225901" y="2021379"/>
                    <a:pt x="2209994" y="2014903"/>
                    <a:pt x="2210851" y="2012236"/>
                  </a:cubicBezTo>
                  <a:cubicBezTo>
                    <a:pt x="2211422" y="2009854"/>
                    <a:pt x="2214566" y="2011664"/>
                    <a:pt x="2216090" y="2012616"/>
                  </a:cubicBezTo>
                  <a:cubicBezTo>
                    <a:pt x="2222852" y="2016617"/>
                    <a:pt x="2223329" y="2014426"/>
                    <a:pt x="2221233" y="2011569"/>
                  </a:cubicBezTo>
                  <a:cubicBezTo>
                    <a:pt x="2220090" y="2010045"/>
                    <a:pt x="2216947" y="2008045"/>
                    <a:pt x="2219519" y="2006520"/>
                  </a:cubicBezTo>
                  <a:cubicBezTo>
                    <a:pt x="2222090" y="2004996"/>
                    <a:pt x="2224186" y="2008521"/>
                    <a:pt x="2225996" y="2010045"/>
                  </a:cubicBezTo>
                  <a:cubicBezTo>
                    <a:pt x="2228663" y="2012140"/>
                    <a:pt x="2232854" y="2010902"/>
                    <a:pt x="2231997" y="2007568"/>
                  </a:cubicBezTo>
                  <a:cubicBezTo>
                    <a:pt x="2223519" y="1990614"/>
                    <a:pt x="2196944" y="1999662"/>
                    <a:pt x="2200659" y="2018427"/>
                  </a:cubicBezTo>
                  <a:close/>
                  <a:moveTo>
                    <a:pt x="2200755" y="1980422"/>
                  </a:moveTo>
                  <a:cubicBezTo>
                    <a:pt x="2202564" y="1987756"/>
                    <a:pt x="2211137" y="1992424"/>
                    <a:pt x="2218471" y="1992042"/>
                  </a:cubicBezTo>
                  <a:cubicBezTo>
                    <a:pt x="2222090" y="1991471"/>
                    <a:pt x="2218661" y="1987947"/>
                    <a:pt x="2216756" y="1986804"/>
                  </a:cubicBezTo>
                  <a:cubicBezTo>
                    <a:pt x="2211422" y="1983756"/>
                    <a:pt x="2211232" y="1978898"/>
                    <a:pt x="2219328" y="1979755"/>
                  </a:cubicBezTo>
                  <a:cubicBezTo>
                    <a:pt x="2226758" y="1979565"/>
                    <a:pt x="2209803" y="1974993"/>
                    <a:pt x="2210565" y="1972421"/>
                  </a:cubicBezTo>
                  <a:cubicBezTo>
                    <a:pt x="2210660" y="1969849"/>
                    <a:pt x="2214661" y="1971373"/>
                    <a:pt x="2216376" y="1972135"/>
                  </a:cubicBezTo>
                  <a:cubicBezTo>
                    <a:pt x="2224662" y="1975564"/>
                    <a:pt x="2224567" y="1973088"/>
                    <a:pt x="2221709" y="1970325"/>
                  </a:cubicBezTo>
                  <a:cubicBezTo>
                    <a:pt x="2220185" y="1968801"/>
                    <a:pt x="2216280" y="1967087"/>
                    <a:pt x="2218757" y="1965087"/>
                  </a:cubicBezTo>
                  <a:cubicBezTo>
                    <a:pt x="2221233" y="1963087"/>
                    <a:pt x="2224186" y="1966611"/>
                    <a:pt x="2226567" y="1967944"/>
                  </a:cubicBezTo>
                  <a:cubicBezTo>
                    <a:pt x="2229901" y="1969849"/>
                    <a:pt x="2234187" y="1968040"/>
                    <a:pt x="2232473" y="1964420"/>
                  </a:cubicBezTo>
                  <a:cubicBezTo>
                    <a:pt x="2230949" y="1961086"/>
                    <a:pt x="2225805" y="1958895"/>
                    <a:pt x="2222472" y="1957657"/>
                  </a:cubicBezTo>
                  <a:cubicBezTo>
                    <a:pt x="2207136" y="1952609"/>
                    <a:pt x="2195611" y="1966516"/>
                    <a:pt x="2200755" y="1980422"/>
                  </a:cubicBezTo>
                  <a:close/>
                  <a:moveTo>
                    <a:pt x="2199707" y="1941274"/>
                  </a:moveTo>
                  <a:cubicBezTo>
                    <a:pt x="2201897" y="1942893"/>
                    <a:pt x="2205517" y="1945275"/>
                    <a:pt x="2208279" y="1945656"/>
                  </a:cubicBezTo>
                  <a:cubicBezTo>
                    <a:pt x="2215518" y="1946227"/>
                    <a:pt x="2196278" y="1932702"/>
                    <a:pt x="2211994" y="1936797"/>
                  </a:cubicBezTo>
                  <a:cubicBezTo>
                    <a:pt x="2218757" y="1938512"/>
                    <a:pt x="2204850" y="1931083"/>
                    <a:pt x="2206089" y="1929368"/>
                  </a:cubicBezTo>
                  <a:cubicBezTo>
                    <a:pt x="2206851" y="1927463"/>
                    <a:pt x="2209994" y="1929463"/>
                    <a:pt x="2211327" y="1930511"/>
                  </a:cubicBezTo>
                  <a:cubicBezTo>
                    <a:pt x="2217709" y="1934988"/>
                    <a:pt x="2218280" y="1933178"/>
                    <a:pt x="2216566" y="1930511"/>
                  </a:cubicBezTo>
                  <a:cubicBezTo>
                    <a:pt x="2215614" y="1928987"/>
                    <a:pt x="2212661" y="1926796"/>
                    <a:pt x="2215328" y="1925939"/>
                  </a:cubicBezTo>
                  <a:cubicBezTo>
                    <a:pt x="2218090" y="1925082"/>
                    <a:pt x="2219709" y="1928416"/>
                    <a:pt x="2221519" y="1929940"/>
                  </a:cubicBezTo>
                  <a:cubicBezTo>
                    <a:pt x="2223900" y="1932130"/>
                    <a:pt x="2228186" y="1931845"/>
                    <a:pt x="2227710" y="1928892"/>
                  </a:cubicBezTo>
                  <a:cubicBezTo>
                    <a:pt x="2218471" y="1908699"/>
                    <a:pt x="2182371" y="1921367"/>
                    <a:pt x="2199707" y="1941274"/>
                  </a:cubicBezTo>
                  <a:close/>
                  <a:moveTo>
                    <a:pt x="2168560" y="2004425"/>
                  </a:moveTo>
                  <a:cubicBezTo>
                    <a:pt x="2170179" y="2005949"/>
                    <a:pt x="2173037" y="2007759"/>
                    <a:pt x="2175323" y="2007949"/>
                  </a:cubicBezTo>
                  <a:cubicBezTo>
                    <a:pt x="2181323" y="2007854"/>
                    <a:pt x="2166274" y="1996329"/>
                    <a:pt x="2179038" y="1999091"/>
                  </a:cubicBezTo>
                  <a:cubicBezTo>
                    <a:pt x="2184467" y="1999948"/>
                    <a:pt x="2173418" y="1994233"/>
                    <a:pt x="2174656" y="1992328"/>
                  </a:cubicBezTo>
                  <a:cubicBezTo>
                    <a:pt x="2175418" y="1990423"/>
                    <a:pt x="2177894" y="1992233"/>
                    <a:pt x="2178942" y="1992995"/>
                  </a:cubicBezTo>
                  <a:cubicBezTo>
                    <a:pt x="2183990" y="1996805"/>
                    <a:pt x="2184657" y="1995091"/>
                    <a:pt x="2183324" y="1992614"/>
                  </a:cubicBezTo>
                  <a:cubicBezTo>
                    <a:pt x="2182657" y="1991185"/>
                    <a:pt x="2180276" y="1989280"/>
                    <a:pt x="2182657" y="1988328"/>
                  </a:cubicBezTo>
                  <a:cubicBezTo>
                    <a:pt x="2185038" y="1987280"/>
                    <a:pt x="2186181" y="1990423"/>
                    <a:pt x="2187515" y="1991757"/>
                  </a:cubicBezTo>
                  <a:cubicBezTo>
                    <a:pt x="2189420" y="1993662"/>
                    <a:pt x="2193134" y="1993090"/>
                    <a:pt x="2192849" y="1990233"/>
                  </a:cubicBezTo>
                  <a:cubicBezTo>
                    <a:pt x="2184848" y="1970421"/>
                    <a:pt x="2155797" y="1988137"/>
                    <a:pt x="2168560" y="2004425"/>
                  </a:cubicBezTo>
                  <a:close/>
                  <a:moveTo>
                    <a:pt x="2155511" y="1962610"/>
                  </a:moveTo>
                  <a:cubicBezTo>
                    <a:pt x="2158178" y="1969468"/>
                    <a:pt x="2167036" y="1972421"/>
                    <a:pt x="2173894" y="1970992"/>
                  </a:cubicBezTo>
                  <a:cubicBezTo>
                    <a:pt x="2177228" y="1969849"/>
                    <a:pt x="2173513" y="1966896"/>
                    <a:pt x="2171513" y="1966134"/>
                  </a:cubicBezTo>
                  <a:cubicBezTo>
                    <a:pt x="2166084" y="1964134"/>
                    <a:pt x="2165131" y="1959276"/>
                    <a:pt x="2172942" y="1958895"/>
                  </a:cubicBezTo>
                  <a:cubicBezTo>
                    <a:pt x="2180085" y="1957467"/>
                    <a:pt x="2163131" y="1955752"/>
                    <a:pt x="2163512" y="1953180"/>
                  </a:cubicBezTo>
                  <a:cubicBezTo>
                    <a:pt x="2163131" y="1950704"/>
                    <a:pt x="2167226" y="1951371"/>
                    <a:pt x="2169036" y="1951847"/>
                  </a:cubicBezTo>
                  <a:cubicBezTo>
                    <a:pt x="2177418" y="1953847"/>
                    <a:pt x="2177037" y="1951466"/>
                    <a:pt x="2173894" y="1949180"/>
                  </a:cubicBezTo>
                  <a:cubicBezTo>
                    <a:pt x="2172180" y="1947942"/>
                    <a:pt x="2168274" y="1946799"/>
                    <a:pt x="2170275" y="1944513"/>
                  </a:cubicBezTo>
                  <a:cubicBezTo>
                    <a:pt x="2172370" y="1942132"/>
                    <a:pt x="2175704" y="1945179"/>
                    <a:pt x="2178180" y="1946132"/>
                  </a:cubicBezTo>
                  <a:cubicBezTo>
                    <a:pt x="2181705" y="1947466"/>
                    <a:pt x="2185514" y="1945084"/>
                    <a:pt x="2183419" y="1941750"/>
                  </a:cubicBezTo>
                  <a:cubicBezTo>
                    <a:pt x="2168941" y="1927654"/>
                    <a:pt x="2144843" y="1943846"/>
                    <a:pt x="2155511" y="1962610"/>
                  </a:cubicBezTo>
                  <a:close/>
                  <a:moveTo>
                    <a:pt x="2156177" y="1913937"/>
                  </a:moveTo>
                  <a:cubicBezTo>
                    <a:pt x="2157606" y="1921367"/>
                    <a:pt x="2184752" y="1923748"/>
                    <a:pt x="2171513" y="1916700"/>
                  </a:cubicBezTo>
                  <a:cubicBezTo>
                    <a:pt x="2168846" y="1915842"/>
                    <a:pt x="2167226" y="1914509"/>
                    <a:pt x="2167226" y="1913271"/>
                  </a:cubicBezTo>
                  <a:cubicBezTo>
                    <a:pt x="2167131" y="1912033"/>
                    <a:pt x="2168655" y="1910890"/>
                    <a:pt x="2172275" y="1910794"/>
                  </a:cubicBezTo>
                  <a:cubicBezTo>
                    <a:pt x="2178656" y="1909461"/>
                    <a:pt x="2162940" y="1908413"/>
                    <a:pt x="2163035" y="1906222"/>
                  </a:cubicBezTo>
                  <a:cubicBezTo>
                    <a:pt x="2162845" y="1902603"/>
                    <a:pt x="2174275" y="1906984"/>
                    <a:pt x="2174275" y="1905270"/>
                  </a:cubicBezTo>
                  <a:cubicBezTo>
                    <a:pt x="2175323" y="1902793"/>
                    <a:pt x="2166084" y="1901841"/>
                    <a:pt x="2168560" y="1899174"/>
                  </a:cubicBezTo>
                  <a:cubicBezTo>
                    <a:pt x="2170275" y="1897269"/>
                    <a:pt x="2173704" y="1899555"/>
                    <a:pt x="2175989" y="1900317"/>
                  </a:cubicBezTo>
                  <a:cubicBezTo>
                    <a:pt x="2179323" y="1901365"/>
                    <a:pt x="2182657" y="1899269"/>
                    <a:pt x="2180371" y="1896697"/>
                  </a:cubicBezTo>
                  <a:cubicBezTo>
                    <a:pt x="2167608" y="1885648"/>
                    <a:pt x="2144271" y="1898031"/>
                    <a:pt x="2156177" y="1913937"/>
                  </a:cubicBezTo>
                  <a:close/>
                  <a:moveTo>
                    <a:pt x="1713074" y="2275316"/>
                  </a:moveTo>
                  <a:cubicBezTo>
                    <a:pt x="1712789" y="2272268"/>
                    <a:pt x="1709836" y="2275602"/>
                    <a:pt x="1708883" y="2277412"/>
                  </a:cubicBezTo>
                  <a:cubicBezTo>
                    <a:pt x="1706121" y="2282460"/>
                    <a:pt x="1702311" y="2282936"/>
                    <a:pt x="1703549" y="2275792"/>
                  </a:cubicBezTo>
                  <a:cubicBezTo>
                    <a:pt x="1704026" y="2273221"/>
                    <a:pt x="1703168" y="2273792"/>
                    <a:pt x="1702121" y="2275792"/>
                  </a:cubicBezTo>
                  <a:cubicBezTo>
                    <a:pt x="1700883" y="2277983"/>
                    <a:pt x="1700120" y="2280364"/>
                    <a:pt x="1698977" y="2282460"/>
                  </a:cubicBezTo>
                  <a:cubicBezTo>
                    <a:pt x="1696215" y="2286555"/>
                    <a:pt x="1695739" y="2281507"/>
                    <a:pt x="1697454" y="2278936"/>
                  </a:cubicBezTo>
                  <a:cubicBezTo>
                    <a:pt x="1700597" y="2271601"/>
                    <a:pt x="1698692" y="2271887"/>
                    <a:pt x="1696406" y="2274459"/>
                  </a:cubicBezTo>
                  <a:cubicBezTo>
                    <a:pt x="1695167" y="2275888"/>
                    <a:pt x="1693548" y="2279317"/>
                    <a:pt x="1692215" y="2277316"/>
                  </a:cubicBezTo>
                  <a:cubicBezTo>
                    <a:pt x="1690786" y="2275316"/>
                    <a:pt x="1693739" y="2272649"/>
                    <a:pt x="1694786" y="2270554"/>
                  </a:cubicBezTo>
                  <a:cubicBezTo>
                    <a:pt x="1696406" y="2267505"/>
                    <a:pt x="1694977" y="2264076"/>
                    <a:pt x="1692119" y="2265982"/>
                  </a:cubicBezTo>
                  <a:cubicBezTo>
                    <a:pt x="1669545" y="2291794"/>
                    <a:pt x="1709169" y="2307701"/>
                    <a:pt x="1713074" y="2275316"/>
                  </a:cubicBezTo>
                  <a:close/>
                  <a:moveTo>
                    <a:pt x="1714694" y="2323989"/>
                  </a:moveTo>
                  <a:cubicBezTo>
                    <a:pt x="1713646" y="2331037"/>
                    <a:pt x="1705454" y="2339134"/>
                    <a:pt x="1709455" y="2325989"/>
                  </a:cubicBezTo>
                  <a:cubicBezTo>
                    <a:pt x="1713265" y="2314940"/>
                    <a:pt x="1710312" y="2315893"/>
                    <a:pt x="1707169" y="2320179"/>
                  </a:cubicBezTo>
                  <a:cubicBezTo>
                    <a:pt x="1705454" y="2322560"/>
                    <a:pt x="1703454" y="2327608"/>
                    <a:pt x="1701168" y="2325322"/>
                  </a:cubicBezTo>
                  <a:cubicBezTo>
                    <a:pt x="1698787" y="2323036"/>
                    <a:pt x="1702787" y="2318464"/>
                    <a:pt x="1704216" y="2315226"/>
                  </a:cubicBezTo>
                  <a:cubicBezTo>
                    <a:pt x="1706216" y="2310654"/>
                    <a:pt x="1703645" y="2306368"/>
                    <a:pt x="1699739" y="2309511"/>
                  </a:cubicBezTo>
                  <a:cubicBezTo>
                    <a:pt x="1683261" y="2325513"/>
                    <a:pt x="1692881" y="2359041"/>
                    <a:pt x="1719075" y="2342658"/>
                  </a:cubicBezTo>
                  <a:cubicBezTo>
                    <a:pt x="1731362" y="2339610"/>
                    <a:pt x="1739078" y="2300462"/>
                    <a:pt x="1726790" y="2320274"/>
                  </a:cubicBezTo>
                  <a:cubicBezTo>
                    <a:pt x="1723647" y="2327418"/>
                    <a:pt x="1718408" y="2329609"/>
                    <a:pt x="1718408" y="2321893"/>
                  </a:cubicBezTo>
                  <a:cubicBezTo>
                    <a:pt x="1719170" y="2312749"/>
                    <a:pt x="1716027" y="2320369"/>
                    <a:pt x="1714694" y="2323989"/>
                  </a:cubicBezTo>
                  <a:close/>
                  <a:moveTo>
                    <a:pt x="1747745" y="2282936"/>
                  </a:moveTo>
                  <a:cubicBezTo>
                    <a:pt x="1748031" y="2275030"/>
                    <a:pt x="1742411" y="2293795"/>
                    <a:pt x="1739840" y="2293318"/>
                  </a:cubicBezTo>
                  <a:cubicBezTo>
                    <a:pt x="1737363" y="2293509"/>
                    <a:pt x="1739268" y="2288937"/>
                    <a:pt x="1740125" y="2287032"/>
                  </a:cubicBezTo>
                  <a:cubicBezTo>
                    <a:pt x="1744126" y="2277793"/>
                    <a:pt x="1741649" y="2278078"/>
                    <a:pt x="1738792" y="2281412"/>
                  </a:cubicBezTo>
                  <a:cubicBezTo>
                    <a:pt x="1732124" y="2291223"/>
                    <a:pt x="1731553" y="2282269"/>
                    <a:pt x="1736792" y="2276554"/>
                  </a:cubicBezTo>
                  <a:cubicBezTo>
                    <a:pt x="1740411" y="2255980"/>
                    <a:pt x="1715265" y="2289127"/>
                    <a:pt x="1729458" y="2302176"/>
                  </a:cubicBezTo>
                  <a:cubicBezTo>
                    <a:pt x="1741554" y="2312749"/>
                    <a:pt x="1760318" y="2296462"/>
                    <a:pt x="1759556" y="2282079"/>
                  </a:cubicBezTo>
                  <a:cubicBezTo>
                    <a:pt x="1759175" y="2278174"/>
                    <a:pt x="1755556" y="2282460"/>
                    <a:pt x="1754318" y="2284841"/>
                  </a:cubicBezTo>
                  <a:cubicBezTo>
                    <a:pt x="1750889" y="2291223"/>
                    <a:pt x="1746126" y="2291890"/>
                    <a:pt x="1747745" y="2282936"/>
                  </a:cubicBezTo>
                  <a:close/>
                  <a:moveTo>
                    <a:pt x="1728124" y="2228929"/>
                  </a:moveTo>
                  <a:cubicBezTo>
                    <a:pt x="1702502" y="2244360"/>
                    <a:pt x="1728695" y="2281793"/>
                    <a:pt x="1742697" y="2248075"/>
                  </a:cubicBezTo>
                  <a:cubicBezTo>
                    <a:pt x="1743840" y="2240645"/>
                    <a:pt x="1729458" y="2260552"/>
                    <a:pt x="1734696" y="2244455"/>
                  </a:cubicBezTo>
                  <a:cubicBezTo>
                    <a:pt x="1735839" y="2241883"/>
                    <a:pt x="1734982" y="2242169"/>
                    <a:pt x="1733458" y="2243788"/>
                  </a:cubicBezTo>
                  <a:cubicBezTo>
                    <a:pt x="1731267" y="2245503"/>
                    <a:pt x="1729934" y="2250170"/>
                    <a:pt x="1727171" y="2250361"/>
                  </a:cubicBezTo>
                  <a:cubicBezTo>
                    <a:pt x="1725457" y="2249599"/>
                    <a:pt x="1727743" y="2246455"/>
                    <a:pt x="1728695" y="2245122"/>
                  </a:cubicBezTo>
                  <a:cubicBezTo>
                    <a:pt x="1733363" y="2238645"/>
                    <a:pt x="1731743" y="2238168"/>
                    <a:pt x="1729076" y="2239883"/>
                  </a:cubicBezTo>
                  <a:cubicBezTo>
                    <a:pt x="1727648" y="2240836"/>
                    <a:pt x="1725362" y="2243788"/>
                    <a:pt x="1724790" y="2241121"/>
                  </a:cubicBezTo>
                  <a:cubicBezTo>
                    <a:pt x="1724219" y="2238454"/>
                    <a:pt x="1727362" y="2236740"/>
                    <a:pt x="1728886" y="2235025"/>
                  </a:cubicBezTo>
                  <a:cubicBezTo>
                    <a:pt x="1730981" y="2232549"/>
                    <a:pt x="1730886" y="2228358"/>
                    <a:pt x="1728124" y="2228929"/>
                  </a:cubicBezTo>
                  <a:close/>
                  <a:moveTo>
                    <a:pt x="1756604" y="2195973"/>
                  </a:moveTo>
                  <a:cubicBezTo>
                    <a:pt x="1752413" y="2202831"/>
                    <a:pt x="1748793" y="2199783"/>
                    <a:pt x="1750698" y="2193306"/>
                  </a:cubicBezTo>
                  <a:cubicBezTo>
                    <a:pt x="1751365" y="2186924"/>
                    <a:pt x="1745936" y="2199402"/>
                    <a:pt x="1744983" y="2200735"/>
                  </a:cubicBezTo>
                  <a:cubicBezTo>
                    <a:pt x="1741459" y="2205403"/>
                    <a:pt x="1741364" y="2199116"/>
                    <a:pt x="1743554" y="2196259"/>
                  </a:cubicBezTo>
                  <a:cubicBezTo>
                    <a:pt x="1747650" y="2187781"/>
                    <a:pt x="1745459" y="2187876"/>
                    <a:pt x="1742602" y="2190734"/>
                  </a:cubicBezTo>
                  <a:cubicBezTo>
                    <a:pt x="1741078" y="2192353"/>
                    <a:pt x="1739078" y="2196163"/>
                    <a:pt x="1737649" y="2193687"/>
                  </a:cubicBezTo>
                  <a:cubicBezTo>
                    <a:pt x="1736220" y="2191115"/>
                    <a:pt x="1739649" y="2188162"/>
                    <a:pt x="1741078" y="2185781"/>
                  </a:cubicBezTo>
                  <a:cubicBezTo>
                    <a:pt x="1743078" y="2182447"/>
                    <a:pt x="1741840" y="2178066"/>
                    <a:pt x="1738601" y="2179685"/>
                  </a:cubicBezTo>
                  <a:cubicBezTo>
                    <a:pt x="1732886" y="2183590"/>
                    <a:pt x="1729267" y="2193306"/>
                    <a:pt x="1729838" y="2199973"/>
                  </a:cubicBezTo>
                  <a:cubicBezTo>
                    <a:pt x="1729648" y="2216071"/>
                    <a:pt x="1750698" y="2218261"/>
                    <a:pt x="1757842" y="2205117"/>
                  </a:cubicBezTo>
                  <a:cubicBezTo>
                    <a:pt x="1760699" y="2201307"/>
                    <a:pt x="1764700" y="2185686"/>
                    <a:pt x="1756604" y="2195973"/>
                  </a:cubicBezTo>
                  <a:close/>
                  <a:moveTo>
                    <a:pt x="1762700" y="2222452"/>
                  </a:moveTo>
                  <a:cubicBezTo>
                    <a:pt x="1763747" y="2218547"/>
                    <a:pt x="1760890" y="2215594"/>
                    <a:pt x="1757842" y="2218738"/>
                  </a:cubicBezTo>
                  <a:cubicBezTo>
                    <a:pt x="1755080" y="2221595"/>
                    <a:pt x="1753937" y="2227215"/>
                    <a:pt x="1753556" y="2230834"/>
                  </a:cubicBezTo>
                  <a:cubicBezTo>
                    <a:pt x="1751555" y="2256361"/>
                    <a:pt x="1783750" y="2248265"/>
                    <a:pt x="1787846" y="2229977"/>
                  </a:cubicBezTo>
                  <a:cubicBezTo>
                    <a:pt x="1788608" y="2226548"/>
                    <a:pt x="1789370" y="2221214"/>
                    <a:pt x="1788131" y="2218642"/>
                  </a:cubicBezTo>
                  <a:cubicBezTo>
                    <a:pt x="1786703" y="2215499"/>
                    <a:pt x="1784036" y="2220452"/>
                    <a:pt x="1783369" y="2222929"/>
                  </a:cubicBezTo>
                  <a:cubicBezTo>
                    <a:pt x="1781559" y="2229501"/>
                    <a:pt x="1776701" y="2231882"/>
                    <a:pt x="1775939" y="2223881"/>
                  </a:cubicBezTo>
                  <a:cubicBezTo>
                    <a:pt x="1773939" y="2217214"/>
                    <a:pt x="1773272" y="2235311"/>
                    <a:pt x="1770510" y="2235597"/>
                  </a:cubicBezTo>
                  <a:cubicBezTo>
                    <a:pt x="1767938" y="2236740"/>
                    <a:pt x="1768700" y="2232168"/>
                    <a:pt x="1768986" y="2230263"/>
                  </a:cubicBezTo>
                  <a:cubicBezTo>
                    <a:pt x="1770605" y="2220928"/>
                    <a:pt x="1768129" y="2222167"/>
                    <a:pt x="1766033" y="2226072"/>
                  </a:cubicBezTo>
                  <a:cubicBezTo>
                    <a:pt x="1762223" y="2236073"/>
                    <a:pt x="1758509" y="2230072"/>
                    <a:pt x="1762700" y="2222452"/>
                  </a:cubicBezTo>
                  <a:close/>
                  <a:moveTo>
                    <a:pt x="1792132" y="2124250"/>
                  </a:moveTo>
                  <a:cubicBezTo>
                    <a:pt x="1791179" y="2117677"/>
                    <a:pt x="1781559" y="2140061"/>
                    <a:pt x="1782512" y="2124535"/>
                  </a:cubicBezTo>
                  <a:cubicBezTo>
                    <a:pt x="1782988" y="2121964"/>
                    <a:pt x="1782131" y="2122535"/>
                    <a:pt x="1781083" y="2124535"/>
                  </a:cubicBezTo>
                  <a:cubicBezTo>
                    <a:pt x="1779273" y="2126917"/>
                    <a:pt x="1779083" y="2131489"/>
                    <a:pt x="1776225" y="2132632"/>
                  </a:cubicBezTo>
                  <a:cubicBezTo>
                    <a:pt x="1774225" y="2132727"/>
                    <a:pt x="1775654" y="2129203"/>
                    <a:pt x="1776320" y="2127583"/>
                  </a:cubicBezTo>
                  <a:cubicBezTo>
                    <a:pt x="1779464" y="2120249"/>
                    <a:pt x="1777559" y="2120440"/>
                    <a:pt x="1775177" y="2123107"/>
                  </a:cubicBezTo>
                  <a:cubicBezTo>
                    <a:pt x="1773844" y="2124535"/>
                    <a:pt x="1772320" y="2127964"/>
                    <a:pt x="1770891" y="2125964"/>
                  </a:cubicBezTo>
                  <a:cubicBezTo>
                    <a:pt x="1769462" y="2123964"/>
                    <a:pt x="1772415" y="2121201"/>
                    <a:pt x="1773558" y="2119106"/>
                  </a:cubicBezTo>
                  <a:cubicBezTo>
                    <a:pt x="1775273" y="2116058"/>
                    <a:pt x="1773749" y="2112534"/>
                    <a:pt x="1770891" y="2114343"/>
                  </a:cubicBezTo>
                  <a:cubicBezTo>
                    <a:pt x="1747841" y="2139966"/>
                    <a:pt x="1788131" y="2156730"/>
                    <a:pt x="1792132" y="2124250"/>
                  </a:cubicBezTo>
                  <a:close/>
                  <a:moveTo>
                    <a:pt x="1792799" y="2172065"/>
                  </a:moveTo>
                  <a:cubicBezTo>
                    <a:pt x="1792132" y="2158730"/>
                    <a:pt x="1788703" y="2182257"/>
                    <a:pt x="1785179" y="2182828"/>
                  </a:cubicBezTo>
                  <a:cubicBezTo>
                    <a:pt x="1782131" y="2183590"/>
                    <a:pt x="1783559" y="2178351"/>
                    <a:pt x="1784131" y="2176066"/>
                  </a:cubicBezTo>
                  <a:cubicBezTo>
                    <a:pt x="1787084" y="2165207"/>
                    <a:pt x="1784226" y="2166160"/>
                    <a:pt x="1781369" y="2170446"/>
                  </a:cubicBezTo>
                  <a:cubicBezTo>
                    <a:pt x="1779749" y="2172827"/>
                    <a:pt x="1778225" y="2177780"/>
                    <a:pt x="1775654" y="2175685"/>
                  </a:cubicBezTo>
                  <a:cubicBezTo>
                    <a:pt x="1773082" y="2173494"/>
                    <a:pt x="1776797" y="2168922"/>
                    <a:pt x="1777940" y="2165683"/>
                  </a:cubicBezTo>
                  <a:cubicBezTo>
                    <a:pt x="1778892" y="2142823"/>
                    <a:pt x="1753651" y="2183400"/>
                    <a:pt x="1774320" y="2194830"/>
                  </a:cubicBezTo>
                  <a:cubicBezTo>
                    <a:pt x="1789655" y="2202450"/>
                    <a:pt x="1810325" y="2183305"/>
                    <a:pt x="1806800" y="2166541"/>
                  </a:cubicBezTo>
                  <a:cubicBezTo>
                    <a:pt x="1803752" y="2158540"/>
                    <a:pt x="1796228" y="2188353"/>
                    <a:pt x="1792799" y="2172065"/>
                  </a:cubicBezTo>
                  <a:close/>
                  <a:moveTo>
                    <a:pt x="1880333" y="2070814"/>
                  </a:moveTo>
                  <a:cubicBezTo>
                    <a:pt x="1877857" y="2072243"/>
                    <a:pt x="1875857" y="2072433"/>
                    <a:pt x="1874904" y="2071481"/>
                  </a:cubicBezTo>
                  <a:cubicBezTo>
                    <a:pt x="1871475" y="2069957"/>
                    <a:pt x="1882048" y="2059670"/>
                    <a:pt x="1875857" y="2063004"/>
                  </a:cubicBezTo>
                  <a:cubicBezTo>
                    <a:pt x="1872999" y="2064051"/>
                    <a:pt x="1870046" y="2068814"/>
                    <a:pt x="1866903" y="2067766"/>
                  </a:cubicBezTo>
                  <a:cubicBezTo>
                    <a:pt x="1865189" y="2066147"/>
                    <a:pt x="1868618" y="2063480"/>
                    <a:pt x="1870142" y="2062337"/>
                  </a:cubicBezTo>
                  <a:cubicBezTo>
                    <a:pt x="1877190" y="2056908"/>
                    <a:pt x="1875666" y="2055670"/>
                    <a:pt x="1872047" y="2056336"/>
                  </a:cubicBezTo>
                  <a:cubicBezTo>
                    <a:pt x="1870142" y="2056812"/>
                    <a:pt x="1866713" y="2059194"/>
                    <a:pt x="1866808" y="2055765"/>
                  </a:cubicBezTo>
                  <a:cubicBezTo>
                    <a:pt x="1866903" y="2052241"/>
                    <a:pt x="1871094" y="2051859"/>
                    <a:pt x="1873380" y="2050621"/>
                  </a:cubicBezTo>
                  <a:cubicBezTo>
                    <a:pt x="1876619" y="2048812"/>
                    <a:pt x="1877857" y="2043858"/>
                    <a:pt x="1874523" y="2043096"/>
                  </a:cubicBezTo>
                  <a:cubicBezTo>
                    <a:pt x="1871475" y="2042430"/>
                    <a:pt x="1866998" y="2045478"/>
                    <a:pt x="1864236" y="2047668"/>
                  </a:cubicBezTo>
                  <a:cubicBezTo>
                    <a:pt x="1848615" y="2058717"/>
                    <a:pt x="1856711" y="2090341"/>
                    <a:pt x="1877000" y="2080149"/>
                  </a:cubicBezTo>
                  <a:cubicBezTo>
                    <a:pt x="1880905" y="2078625"/>
                    <a:pt x="1891287" y="2066433"/>
                    <a:pt x="1880333" y="2070814"/>
                  </a:cubicBezTo>
                  <a:close/>
                  <a:moveTo>
                    <a:pt x="1859855" y="2094532"/>
                  </a:moveTo>
                  <a:cubicBezTo>
                    <a:pt x="1856330" y="2100056"/>
                    <a:pt x="1851568" y="2100151"/>
                    <a:pt x="1853378" y="2091865"/>
                  </a:cubicBezTo>
                  <a:cubicBezTo>
                    <a:pt x="1853949" y="2084245"/>
                    <a:pt x="1847758" y="2101580"/>
                    <a:pt x="1845281" y="2100723"/>
                  </a:cubicBezTo>
                  <a:cubicBezTo>
                    <a:pt x="1842805" y="2100628"/>
                    <a:pt x="1844805" y="2096532"/>
                    <a:pt x="1845662" y="2094817"/>
                  </a:cubicBezTo>
                  <a:cubicBezTo>
                    <a:pt x="1849854" y="2086435"/>
                    <a:pt x="1847472" y="2086435"/>
                    <a:pt x="1844519" y="2089293"/>
                  </a:cubicBezTo>
                  <a:cubicBezTo>
                    <a:pt x="1842900" y="2090817"/>
                    <a:pt x="1840805" y="2094722"/>
                    <a:pt x="1839090" y="2092245"/>
                  </a:cubicBezTo>
                  <a:cubicBezTo>
                    <a:pt x="1837471" y="2089674"/>
                    <a:pt x="1841186" y="2086816"/>
                    <a:pt x="1842710" y="2084340"/>
                  </a:cubicBezTo>
                  <a:cubicBezTo>
                    <a:pt x="1844900" y="2081006"/>
                    <a:pt x="1843567" y="2076720"/>
                    <a:pt x="1839947" y="2078339"/>
                  </a:cubicBezTo>
                  <a:cubicBezTo>
                    <a:pt x="1810229" y="2105676"/>
                    <a:pt x="1857759" y="2131012"/>
                    <a:pt x="1865189" y="2092722"/>
                  </a:cubicBezTo>
                  <a:cubicBezTo>
                    <a:pt x="1864998" y="2089197"/>
                    <a:pt x="1861188" y="2092626"/>
                    <a:pt x="1859855" y="2094532"/>
                  </a:cubicBezTo>
                  <a:close/>
                  <a:moveTo>
                    <a:pt x="1841090" y="2130917"/>
                  </a:moveTo>
                  <a:cubicBezTo>
                    <a:pt x="1840709" y="2127202"/>
                    <a:pt x="1837090" y="2131012"/>
                    <a:pt x="1835852" y="2133108"/>
                  </a:cubicBezTo>
                  <a:cubicBezTo>
                    <a:pt x="1832518" y="2138918"/>
                    <a:pt x="1827755" y="2139299"/>
                    <a:pt x="1829279" y="2130822"/>
                  </a:cubicBezTo>
                  <a:cubicBezTo>
                    <a:pt x="1829851" y="2127774"/>
                    <a:pt x="1828803" y="2128441"/>
                    <a:pt x="1827470" y="2130726"/>
                  </a:cubicBezTo>
                  <a:cubicBezTo>
                    <a:pt x="1825279" y="2133584"/>
                    <a:pt x="1824898" y="2138918"/>
                    <a:pt x="1821469" y="2140251"/>
                  </a:cubicBezTo>
                  <a:cubicBezTo>
                    <a:pt x="1818992" y="2140251"/>
                    <a:pt x="1820802" y="2136061"/>
                    <a:pt x="1821659" y="2134251"/>
                  </a:cubicBezTo>
                  <a:cubicBezTo>
                    <a:pt x="1825565" y="2125583"/>
                    <a:pt x="1823183" y="2125774"/>
                    <a:pt x="1820326" y="2128822"/>
                  </a:cubicBezTo>
                  <a:cubicBezTo>
                    <a:pt x="1818707" y="2130536"/>
                    <a:pt x="1816802" y="2134441"/>
                    <a:pt x="1815087" y="2132060"/>
                  </a:cubicBezTo>
                  <a:cubicBezTo>
                    <a:pt x="1813373" y="2129584"/>
                    <a:pt x="1816992" y="2126440"/>
                    <a:pt x="1818421" y="2123964"/>
                  </a:cubicBezTo>
                  <a:cubicBezTo>
                    <a:pt x="1820516" y="2120344"/>
                    <a:pt x="1818707" y="2116058"/>
                    <a:pt x="1815183" y="2118154"/>
                  </a:cubicBezTo>
                  <a:cubicBezTo>
                    <a:pt x="1786703" y="2148253"/>
                    <a:pt x="1835756" y="2169684"/>
                    <a:pt x="1841090" y="2130917"/>
                  </a:cubicBezTo>
                  <a:close/>
                  <a:moveTo>
                    <a:pt x="1812134" y="2093008"/>
                  </a:moveTo>
                  <a:cubicBezTo>
                    <a:pt x="1814135" y="2087674"/>
                    <a:pt x="1807181" y="2096722"/>
                    <a:pt x="1806134" y="2097580"/>
                  </a:cubicBezTo>
                  <a:cubicBezTo>
                    <a:pt x="1802324" y="2100532"/>
                    <a:pt x="1803943" y="2094722"/>
                    <a:pt x="1806134" y="2093198"/>
                  </a:cubicBezTo>
                  <a:cubicBezTo>
                    <a:pt x="1811182" y="2087197"/>
                    <a:pt x="1809563" y="2086435"/>
                    <a:pt x="1806800" y="2088054"/>
                  </a:cubicBezTo>
                  <a:cubicBezTo>
                    <a:pt x="1805276" y="2088912"/>
                    <a:pt x="1802800" y="2091674"/>
                    <a:pt x="1802324" y="2088912"/>
                  </a:cubicBezTo>
                  <a:cubicBezTo>
                    <a:pt x="1801847" y="2086150"/>
                    <a:pt x="1805181" y="2084721"/>
                    <a:pt x="1806800" y="2083101"/>
                  </a:cubicBezTo>
                  <a:cubicBezTo>
                    <a:pt x="1814992" y="2067004"/>
                    <a:pt x="1788798" y="2085387"/>
                    <a:pt x="1795180" y="2101485"/>
                  </a:cubicBezTo>
                  <a:cubicBezTo>
                    <a:pt x="1800133" y="2114820"/>
                    <a:pt x="1817183" y="2109105"/>
                    <a:pt x="1820135" y="2097294"/>
                  </a:cubicBezTo>
                  <a:cubicBezTo>
                    <a:pt x="1821469" y="2090150"/>
                    <a:pt x="1806229" y="2108533"/>
                    <a:pt x="1812134" y="2093008"/>
                  </a:cubicBezTo>
                  <a:close/>
                  <a:moveTo>
                    <a:pt x="1832042" y="2040525"/>
                  </a:moveTo>
                  <a:cubicBezTo>
                    <a:pt x="1830232" y="2041858"/>
                    <a:pt x="1827660" y="2045383"/>
                    <a:pt x="1826612" y="2042620"/>
                  </a:cubicBezTo>
                  <a:cubicBezTo>
                    <a:pt x="1825469" y="2039858"/>
                    <a:pt x="1829470" y="2037477"/>
                    <a:pt x="1831280" y="2035286"/>
                  </a:cubicBezTo>
                  <a:cubicBezTo>
                    <a:pt x="1833851" y="2032238"/>
                    <a:pt x="1833185" y="2027666"/>
                    <a:pt x="1829660" y="2028809"/>
                  </a:cubicBezTo>
                  <a:cubicBezTo>
                    <a:pt x="1820135" y="2033667"/>
                    <a:pt x="1814420" y="2048812"/>
                    <a:pt x="1820231" y="2058051"/>
                  </a:cubicBezTo>
                  <a:cubicBezTo>
                    <a:pt x="1839471" y="2079863"/>
                    <a:pt x="1860807" y="2034429"/>
                    <a:pt x="1845472" y="2047954"/>
                  </a:cubicBezTo>
                  <a:cubicBezTo>
                    <a:pt x="1841662" y="2052526"/>
                    <a:pt x="1837566" y="2052336"/>
                    <a:pt x="1839281" y="2046049"/>
                  </a:cubicBezTo>
                  <a:cubicBezTo>
                    <a:pt x="1840043" y="2043858"/>
                    <a:pt x="1841376" y="2040239"/>
                    <a:pt x="1838233" y="2043858"/>
                  </a:cubicBezTo>
                  <a:cubicBezTo>
                    <a:pt x="1835756" y="2046145"/>
                    <a:pt x="1834328" y="2051288"/>
                    <a:pt x="1830899" y="2051955"/>
                  </a:cubicBezTo>
                  <a:cubicBezTo>
                    <a:pt x="1828613" y="2051479"/>
                    <a:pt x="1831089" y="2047764"/>
                    <a:pt x="1832232" y="2046049"/>
                  </a:cubicBezTo>
                  <a:cubicBezTo>
                    <a:pt x="1837471" y="2038429"/>
                    <a:pt x="1835280" y="2038048"/>
                    <a:pt x="1832042" y="2040525"/>
                  </a:cubicBezTo>
                  <a:close/>
                  <a:moveTo>
                    <a:pt x="1850615" y="2022046"/>
                  </a:moveTo>
                  <a:cubicBezTo>
                    <a:pt x="1850615" y="2022046"/>
                    <a:pt x="1850615" y="2022046"/>
                    <a:pt x="1850615" y="2022046"/>
                  </a:cubicBezTo>
                  <a:lnTo>
                    <a:pt x="1850615" y="2022046"/>
                  </a:lnTo>
                  <a:lnTo>
                    <a:pt x="1850615" y="2022046"/>
                  </a:lnTo>
                  <a:close/>
                  <a:moveTo>
                    <a:pt x="1871570" y="2008711"/>
                  </a:moveTo>
                  <a:cubicBezTo>
                    <a:pt x="1868618" y="2013379"/>
                    <a:pt x="1864522" y="2013855"/>
                    <a:pt x="1865855" y="2007187"/>
                  </a:cubicBezTo>
                  <a:cubicBezTo>
                    <a:pt x="1866332" y="2004711"/>
                    <a:pt x="1865474" y="2005282"/>
                    <a:pt x="1864236" y="2007187"/>
                  </a:cubicBezTo>
                  <a:cubicBezTo>
                    <a:pt x="1862331" y="2009473"/>
                    <a:pt x="1861950" y="2013855"/>
                    <a:pt x="1858997" y="2014903"/>
                  </a:cubicBezTo>
                  <a:cubicBezTo>
                    <a:pt x="1856807" y="2014998"/>
                    <a:pt x="1858426" y="2011664"/>
                    <a:pt x="1859188" y="2010235"/>
                  </a:cubicBezTo>
                  <a:cubicBezTo>
                    <a:pt x="1862617" y="2003282"/>
                    <a:pt x="1860617" y="2003472"/>
                    <a:pt x="1858045" y="2006044"/>
                  </a:cubicBezTo>
                  <a:cubicBezTo>
                    <a:pt x="1852425" y="2013283"/>
                    <a:pt x="1851473" y="2006901"/>
                    <a:pt x="1856330" y="2002329"/>
                  </a:cubicBezTo>
                  <a:cubicBezTo>
                    <a:pt x="1859855" y="1986613"/>
                    <a:pt x="1837280" y="2011474"/>
                    <a:pt x="1849663" y="2021379"/>
                  </a:cubicBezTo>
                  <a:cubicBezTo>
                    <a:pt x="1871189" y="2034715"/>
                    <a:pt x="1883667" y="1995281"/>
                    <a:pt x="1871570" y="2008711"/>
                  </a:cubicBezTo>
                  <a:close/>
                  <a:moveTo>
                    <a:pt x="1888144" y="2024428"/>
                  </a:moveTo>
                  <a:cubicBezTo>
                    <a:pt x="1898240" y="2054908"/>
                    <a:pt x="1931197" y="2019665"/>
                    <a:pt x="1913480" y="2026142"/>
                  </a:cubicBezTo>
                  <a:cubicBezTo>
                    <a:pt x="1908337" y="2029095"/>
                    <a:pt x="1904622" y="2026523"/>
                    <a:pt x="1909766" y="2020046"/>
                  </a:cubicBezTo>
                  <a:cubicBezTo>
                    <a:pt x="1910718" y="2018808"/>
                    <a:pt x="1910909" y="2018332"/>
                    <a:pt x="1910623" y="2018141"/>
                  </a:cubicBezTo>
                  <a:cubicBezTo>
                    <a:pt x="1906908" y="2018046"/>
                    <a:pt x="1903289" y="2024713"/>
                    <a:pt x="1899479" y="2023570"/>
                  </a:cubicBezTo>
                  <a:cubicBezTo>
                    <a:pt x="1895954" y="2020332"/>
                    <a:pt x="1914814" y="2011759"/>
                    <a:pt x="1904336" y="2012521"/>
                  </a:cubicBezTo>
                  <a:cubicBezTo>
                    <a:pt x="1902336" y="2012997"/>
                    <a:pt x="1899002" y="2015379"/>
                    <a:pt x="1898907" y="2012140"/>
                  </a:cubicBezTo>
                  <a:cubicBezTo>
                    <a:pt x="1898812" y="2008711"/>
                    <a:pt x="1903098" y="2008330"/>
                    <a:pt x="1905479" y="2007092"/>
                  </a:cubicBezTo>
                  <a:cubicBezTo>
                    <a:pt x="1918910" y="1991662"/>
                    <a:pt x="1883858" y="2002806"/>
                    <a:pt x="1888144" y="2024428"/>
                  </a:cubicBezTo>
                  <a:close/>
                  <a:moveTo>
                    <a:pt x="1917767" y="1977469"/>
                  </a:moveTo>
                  <a:cubicBezTo>
                    <a:pt x="1913480" y="1981279"/>
                    <a:pt x="1909289" y="1980517"/>
                    <a:pt x="1911766" y="1974802"/>
                  </a:cubicBezTo>
                  <a:cubicBezTo>
                    <a:pt x="1912814" y="1972802"/>
                    <a:pt x="1914433" y="1969563"/>
                    <a:pt x="1910909" y="1972516"/>
                  </a:cubicBezTo>
                  <a:cubicBezTo>
                    <a:pt x="1908146" y="1974421"/>
                    <a:pt x="1906146" y="1979184"/>
                    <a:pt x="1902622" y="1979279"/>
                  </a:cubicBezTo>
                  <a:cubicBezTo>
                    <a:pt x="1900336" y="1978517"/>
                    <a:pt x="1903193" y="1975279"/>
                    <a:pt x="1904622" y="1973850"/>
                  </a:cubicBezTo>
                  <a:cubicBezTo>
                    <a:pt x="1910813" y="1967182"/>
                    <a:pt x="1908623" y="1966516"/>
                    <a:pt x="1905098" y="1968420"/>
                  </a:cubicBezTo>
                  <a:cubicBezTo>
                    <a:pt x="1903098" y="1969468"/>
                    <a:pt x="1900050" y="1972516"/>
                    <a:pt x="1899288" y="1969754"/>
                  </a:cubicBezTo>
                  <a:cubicBezTo>
                    <a:pt x="1898431" y="1966992"/>
                    <a:pt x="1902812" y="1965182"/>
                    <a:pt x="1904908" y="1963277"/>
                  </a:cubicBezTo>
                  <a:cubicBezTo>
                    <a:pt x="1907765" y="1960610"/>
                    <a:pt x="1907956" y="1956324"/>
                    <a:pt x="1904051" y="1956800"/>
                  </a:cubicBezTo>
                  <a:cubicBezTo>
                    <a:pt x="1900526" y="1957467"/>
                    <a:pt x="1896526" y="1961562"/>
                    <a:pt x="1894240" y="1964229"/>
                  </a:cubicBezTo>
                  <a:cubicBezTo>
                    <a:pt x="1879571" y="1980803"/>
                    <a:pt x="1901384" y="1999377"/>
                    <a:pt x="1917100" y="1986042"/>
                  </a:cubicBezTo>
                  <a:cubicBezTo>
                    <a:pt x="1920529" y="1983661"/>
                    <a:pt x="1928149" y="1970707"/>
                    <a:pt x="1917767" y="1977469"/>
                  </a:cubicBezTo>
                  <a:close/>
                  <a:moveTo>
                    <a:pt x="1945580" y="1942798"/>
                  </a:moveTo>
                  <a:cubicBezTo>
                    <a:pt x="1939579" y="1944227"/>
                    <a:pt x="1938531" y="1940893"/>
                    <a:pt x="1944056" y="1937179"/>
                  </a:cubicBezTo>
                  <a:cubicBezTo>
                    <a:pt x="1948437" y="1933464"/>
                    <a:pt x="1937769" y="1937941"/>
                    <a:pt x="1936531" y="1938417"/>
                  </a:cubicBezTo>
                  <a:cubicBezTo>
                    <a:pt x="1931864" y="1939465"/>
                    <a:pt x="1935769" y="1934702"/>
                    <a:pt x="1938436" y="1934416"/>
                  </a:cubicBezTo>
                  <a:cubicBezTo>
                    <a:pt x="1945865" y="1931463"/>
                    <a:pt x="1944722" y="1930035"/>
                    <a:pt x="1941484" y="1930130"/>
                  </a:cubicBezTo>
                  <a:cubicBezTo>
                    <a:pt x="1939674" y="1930130"/>
                    <a:pt x="1936150" y="1931463"/>
                    <a:pt x="1937007" y="1928796"/>
                  </a:cubicBezTo>
                  <a:cubicBezTo>
                    <a:pt x="1937864" y="1926129"/>
                    <a:pt x="1941579" y="1926415"/>
                    <a:pt x="1943865" y="1925749"/>
                  </a:cubicBezTo>
                  <a:cubicBezTo>
                    <a:pt x="1947104" y="1924796"/>
                    <a:pt x="1949294" y="1920986"/>
                    <a:pt x="1946532" y="1919938"/>
                  </a:cubicBezTo>
                  <a:cubicBezTo>
                    <a:pt x="1943960" y="1918986"/>
                    <a:pt x="1939388" y="1920700"/>
                    <a:pt x="1936436" y="1922034"/>
                  </a:cubicBezTo>
                  <a:cubicBezTo>
                    <a:pt x="1919958" y="1928034"/>
                    <a:pt x="1921767" y="1954990"/>
                    <a:pt x="1940817" y="1949847"/>
                  </a:cubicBezTo>
                  <a:cubicBezTo>
                    <a:pt x="1944341" y="1948990"/>
                    <a:pt x="1956057" y="1941465"/>
                    <a:pt x="1945580" y="1942798"/>
                  </a:cubicBezTo>
                  <a:close/>
                  <a:moveTo>
                    <a:pt x="2129031" y="1981565"/>
                  </a:moveTo>
                  <a:cubicBezTo>
                    <a:pt x="2130269" y="1989090"/>
                    <a:pt x="2150653" y="1988518"/>
                    <a:pt x="2140747" y="1982899"/>
                  </a:cubicBezTo>
                  <a:cubicBezTo>
                    <a:pt x="2136747" y="1981755"/>
                    <a:pt x="2135889" y="1978041"/>
                    <a:pt x="2141509" y="1976993"/>
                  </a:cubicBezTo>
                  <a:cubicBezTo>
                    <a:pt x="2143509" y="1976707"/>
                    <a:pt x="2143033" y="1976041"/>
                    <a:pt x="2141414" y="1975469"/>
                  </a:cubicBezTo>
                  <a:cubicBezTo>
                    <a:pt x="2139604" y="1974993"/>
                    <a:pt x="2137699" y="1974993"/>
                    <a:pt x="2135889" y="1974516"/>
                  </a:cubicBezTo>
                  <a:cubicBezTo>
                    <a:pt x="2132365" y="1973088"/>
                    <a:pt x="2136175" y="1970897"/>
                    <a:pt x="2138461" y="1971850"/>
                  </a:cubicBezTo>
                  <a:cubicBezTo>
                    <a:pt x="2142843" y="1972421"/>
                    <a:pt x="2145224" y="1971754"/>
                    <a:pt x="2141890" y="1969278"/>
                  </a:cubicBezTo>
                  <a:cubicBezTo>
                    <a:pt x="2140556" y="1968516"/>
                    <a:pt x="2137699" y="1967944"/>
                    <a:pt x="2139033" y="1965944"/>
                  </a:cubicBezTo>
                  <a:cubicBezTo>
                    <a:pt x="2140461" y="1963849"/>
                    <a:pt x="2143033" y="1965849"/>
                    <a:pt x="2144843" y="1966420"/>
                  </a:cubicBezTo>
                  <a:cubicBezTo>
                    <a:pt x="2147414" y="1967182"/>
                    <a:pt x="2150081" y="1964801"/>
                    <a:pt x="2148462" y="1962420"/>
                  </a:cubicBezTo>
                  <a:cubicBezTo>
                    <a:pt x="2136175" y="1951942"/>
                    <a:pt x="2120744" y="1969183"/>
                    <a:pt x="2129031" y="1981565"/>
                  </a:cubicBezTo>
                  <a:close/>
                  <a:moveTo>
                    <a:pt x="2125126" y="1949656"/>
                  </a:moveTo>
                  <a:cubicBezTo>
                    <a:pt x="2130460" y="1952133"/>
                    <a:pt x="2138366" y="1951657"/>
                    <a:pt x="2143509" y="1948799"/>
                  </a:cubicBezTo>
                  <a:cubicBezTo>
                    <a:pt x="2146843" y="1946418"/>
                    <a:pt x="2141604" y="1944322"/>
                    <a:pt x="2139033" y="1944132"/>
                  </a:cubicBezTo>
                  <a:cubicBezTo>
                    <a:pt x="2130841" y="1943655"/>
                    <a:pt x="2130651" y="1937559"/>
                    <a:pt x="2137794" y="1935464"/>
                  </a:cubicBezTo>
                  <a:cubicBezTo>
                    <a:pt x="2145129" y="1931368"/>
                    <a:pt x="2125412" y="1935274"/>
                    <a:pt x="2124840" y="1932321"/>
                  </a:cubicBezTo>
                  <a:cubicBezTo>
                    <a:pt x="2123411" y="1929558"/>
                    <a:pt x="2128174" y="1929178"/>
                    <a:pt x="2130460" y="1928987"/>
                  </a:cubicBezTo>
                  <a:cubicBezTo>
                    <a:pt x="2140747" y="1928320"/>
                    <a:pt x="2139318" y="1925939"/>
                    <a:pt x="2134842" y="1924320"/>
                  </a:cubicBezTo>
                  <a:cubicBezTo>
                    <a:pt x="2132365" y="1923462"/>
                    <a:pt x="2127507" y="1923748"/>
                    <a:pt x="2128746" y="1920415"/>
                  </a:cubicBezTo>
                  <a:cubicBezTo>
                    <a:pt x="2129984" y="1917081"/>
                    <a:pt x="2135222" y="1919081"/>
                    <a:pt x="2138366" y="1919462"/>
                  </a:cubicBezTo>
                  <a:cubicBezTo>
                    <a:pt x="2142843" y="1919748"/>
                    <a:pt x="2146176" y="1915652"/>
                    <a:pt x="2142366" y="1912795"/>
                  </a:cubicBezTo>
                  <a:cubicBezTo>
                    <a:pt x="2114744" y="1900412"/>
                    <a:pt x="2099123" y="1935369"/>
                    <a:pt x="2125126" y="1949656"/>
                  </a:cubicBezTo>
                  <a:close/>
                  <a:moveTo>
                    <a:pt x="2096646" y="1980708"/>
                  </a:moveTo>
                  <a:cubicBezTo>
                    <a:pt x="2099409" y="1986423"/>
                    <a:pt x="2106647" y="1988328"/>
                    <a:pt x="2112172" y="1985756"/>
                  </a:cubicBezTo>
                  <a:cubicBezTo>
                    <a:pt x="2117315" y="1981755"/>
                    <a:pt x="2098647" y="1980517"/>
                    <a:pt x="2109219" y="1975183"/>
                  </a:cubicBezTo>
                  <a:cubicBezTo>
                    <a:pt x="2118077" y="1972516"/>
                    <a:pt x="2102647" y="1973469"/>
                    <a:pt x="2102456" y="1970897"/>
                  </a:cubicBezTo>
                  <a:cubicBezTo>
                    <a:pt x="2101980" y="1968611"/>
                    <a:pt x="2105219" y="1968801"/>
                    <a:pt x="2106838" y="1968897"/>
                  </a:cubicBezTo>
                  <a:cubicBezTo>
                    <a:pt x="2113886" y="1969563"/>
                    <a:pt x="2113410" y="1967468"/>
                    <a:pt x="2110648" y="1965754"/>
                  </a:cubicBezTo>
                  <a:cubicBezTo>
                    <a:pt x="2109124" y="1964801"/>
                    <a:pt x="2105790" y="1964420"/>
                    <a:pt x="2107314" y="1961943"/>
                  </a:cubicBezTo>
                  <a:cubicBezTo>
                    <a:pt x="2108838" y="1959372"/>
                    <a:pt x="2111886" y="1961848"/>
                    <a:pt x="2113982" y="1962325"/>
                  </a:cubicBezTo>
                  <a:cubicBezTo>
                    <a:pt x="2116934" y="1962991"/>
                    <a:pt x="2119983" y="1960229"/>
                    <a:pt x="2118077" y="1957467"/>
                  </a:cubicBezTo>
                  <a:cubicBezTo>
                    <a:pt x="2103409" y="1946037"/>
                    <a:pt x="2086359" y="1966801"/>
                    <a:pt x="2096646" y="1980708"/>
                  </a:cubicBezTo>
                  <a:close/>
                  <a:moveTo>
                    <a:pt x="2101790" y="1912509"/>
                  </a:moveTo>
                  <a:cubicBezTo>
                    <a:pt x="2108267" y="1908222"/>
                    <a:pt x="2083216" y="1908318"/>
                    <a:pt x="2096551" y="1902222"/>
                  </a:cubicBezTo>
                  <a:cubicBezTo>
                    <a:pt x="2098742" y="1901650"/>
                    <a:pt x="2102552" y="1900698"/>
                    <a:pt x="2097789" y="1900031"/>
                  </a:cubicBezTo>
                  <a:cubicBezTo>
                    <a:pt x="2094551" y="1899079"/>
                    <a:pt x="2089407" y="1900983"/>
                    <a:pt x="2087026" y="1898412"/>
                  </a:cubicBezTo>
                  <a:cubicBezTo>
                    <a:pt x="2086169" y="1896221"/>
                    <a:pt x="2090550" y="1896030"/>
                    <a:pt x="2092646" y="1896030"/>
                  </a:cubicBezTo>
                  <a:cubicBezTo>
                    <a:pt x="2101980" y="1896221"/>
                    <a:pt x="2101123" y="1894125"/>
                    <a:pt x="2097313" y="1892697"/>
                  </a:cubicBezTo>
                  <a:cubicBezTo>
                    <a:pt x="2095884" y="1891935"/>
                    <a:pt x="2090836" y="1891935"/>
                    <a:pt x="2092455" y="1889172"/>
                  </a:cubicBezTo>
                  <a:cubicBezTo>
                    <a:pt x="2094170" y="1886601"/>
                    <a:pt x="2098456" y="1888696"/>
                    <a:pt x="2101218" y="1889077"/>
                  </a:cubicBezTo>
                  <a:cubicBezTo>
                    <a:pt x="2105314" y="1889554"/>
                    <a:pt x="2108934" y="1886410"/>
                    <a:pt x="2105790" y="1883838"/>
                  </a:cubicBezTo>
                  <a:cubicBezTo>
                    <a:pt x="2069119" y="1869456"/>
                    <a:pt x="2063690" y="1922129"/>
                    <a:pt x="2101790" y="1912509"/>
                  </a:cubicBezTo>
                  <a:close/>
                  <a:moveTo>
                    <a:pt x="2073310" y="1952895"/>
                  </a:moveTo>
                  <a:cubicBezTo>
                    <a:pt x="2077501" y="1957943"/>
                    <a:pt x="2097884" y="1951275"/>
                    <a:pt x="2091788" y="1946704"/>
                  </a:cubicBezTo>
                  <a:cubicBezTo>
                    <a:pt x="2090645" y="1946322"/>
                    <a:pt x="2088931" y="1946418"/>
                    <a:pt x="2087883" y="1946704"/>
                  </a:cubicBezTo>
                  <a:cubicBezTo>
                    <a:pt x="2082359" y="1948132"/>
                    <a:pt x="2078739" y="1944703"/>
                    <a:pt x="2084454" y="1940036"/>
                  </a:cubicBezTo>
                  <a:cubicBezTo>
                    <a:pt x="2088931" y="1934797"/>
                    <a:pt x="2074834" y="1943179"/>
                    <a:pt x="2073596" y="1940798"/>
                  </a:cubicBezTo>
                  <a:cubicBezTo>
                    <a:pt x="2070738" y="1937369"/>
                    <a:pt x="2083406" y="1934988"/>
                    <a:pt x="2082263" y="1933083"/>
                  </a:cubicBezTo>
                  <a:cubicBezTo>
                    <a:pt x="2081501" y="1929940"/>
                    <a:pt x="2073024" y="1934416"/>
                    <a:pt x="2073024" y="1930225"/>
                  </a:cubicBezTo>
                  <a:cubicBezTo>
                    <a:pt x="2073024" y="1927177"/>
                    <a:pt x="2077596" y="1927654"/>
                    <a:pt x="2080073" y="1926987"/>
                  </a:cubicBezTo>
                  <a:cubicBezTo>
                    <a:pt x="2083597" y="1926034"/>
                    <a:pt x="2084835" y="1921938"/>
                    <a:pt x="2081025" y="1920510"/>
                  </a:cubicBezTo>
                  <a:cubicBezTo>
                    <a:pt x="2059594" y="1917843"/>
                    <a:pt x="2054355" y="1944894"/>
                    <a:pt x="2073310" y="1952895"/>
                  </a:cubicBezTo>
                  <a:close/>
                  <a:moveTo>
                    <a:pt x="2046259" y="1978898"/>
                  </a:moveTo>
                  <a:cubicBezTo>
                    <a:pt x="2047878" y="1984899"/>
                    <a:pt x="2054831" y="1986042"/>
                    <a:pt x="2059975" y="1984041"/>
                  </a:cubicBezTo>
                  <a:cubicBezTo>
                    <a:pt x="2063880" y="1980708"/>
                    <a:pt x="2053403" y="1980041"/>
                    <a:pt x="2054165" y="1977088"/>
                  </a:cubicBezTo>
                  <a:cubicBezTo>
                    <a:pt x="2052926" y="1974326"/>
                    <a:pt x="2063499" y="1973850"/>
                    <a:pt x="2058356" y="1972326"/>
                  </a:cubicBezTo>
                  <a:cubicBezTo>
                    <a:pt x="2056355" y="1971754"/>
                    <a:pt x="2054260" y="1971754"/>
                    <a:pt x="2052260" y="1971373"/>
                  </a:cubicBezTo>
                  <a:cubicBezTo>
                    <a:pt x="2048259" y="1970040"/>
                    <a:pt x="2052736" y="1967468"/>
                    <a:pt x="2055117" y="1968420"/>
                  </a:cubicBezTo>
                  <a:cubicBezTo>
                    <a:pt x="2061785" y="1969183"/>
                    <a:pt x="2061404" y="1967182"/>
                    <a:pt x="2058832" y="1965658"/>
                  </a:cubicBezTo>
                  <a:cubicBezTo>
                    <a:pt x="2057403" y="1964801"/>
                    <a:pt x="2054260" y="1964325"/>
                    <a:pt x="2055784" y="1962134"/>
                  </a:cubicBezTo>
                  <a:cubicBezTo>
                    <a:pt x="2057403" y="1959943"/>
                    <a:pt x="2060165" y="1962039"/>
                    <a:pt x="2062070" y="1962515"/>
                  </a:cubicBezTo>
                  <a:cubicBezTo>
                    <a:pt x="2081978" y="1957657"/>
                    <a:pt x="2032543" y="1942893"/>
                    <a:pt x="2046259" y="1978898"/>
                  </a:cubicBezTo>
                  <a:close/>
                  <a:moveTo>
                    <a:pt x="2047973" y="1924415"/>
                  </a:moveTo>
                  <a:cubicBezTo>
                    <a:pt x="2052450" y="1924605"/>
                    <a:pt x="2056641" y="1921653"/>
                    <a:pt x="2050069" y="1920033"/>
                  </a:cubicBezTo>
                  <a:cubicBezTo>
                    <a:pt x="2044259" y="1918891"/>
                    <a:pt x="2044735" y="1915271"/>
                    <a:pt x="2051021" y="1914223"/>
                  </a:cubicBezTo>
                  <a:cubicBezTo>
                    <a:pt x="2057498" y="1912223"/>
                    <a:pt x="2042163" y="1913080"/>
                    <a:pt x="2042258" y="1911080"/>
                  </a:cubicBezTo>
                  <a:cubicBezTo>
                    <a:pt x="2041877" y="1909175"/>
                    <a:pt x="2045592" y="1909175"/>
                    <a:pt x="2047211" y="1909270"/>
                  </a:cubicBezTo>
                  <a:cubicBezTo>
                    <a:pt x="2054831" y="1909746"/>
                    <a:pt x="2054450" y="1907937"/>
                    <a:pt x="2051593" y="1906603"/>
                  </a:cubicBezTo>
                  <a:cubicBezTo>
                    <a:pt x="2050069" y="1905841"/>
                    <a:pt x="2046449" y="1905555"/>
                    <a:pt x="2048259" y="1903460"/>
                  </a:cubicBezTo>
                  <a:cubicBezTo>
                    <a:pt x="2050069" y="1901365"/>
                    <a:pt x="2053212" y="1903270"/>
                    <a:pt x="2055403" y="1903650"/>
                  </a:cubicBezTo>
                  <a:cubicBezTo>
                    <a:pt x="2058546" y="1904127"/>
                    <a:pt x="2061975" y="1901841"/>
                    <a:pt x="2060070" y="1899555"/>
                  </a:cubicBezTo>
                  <a:cubicBezTo>
                    <a:pt x="2055212" y="1895745"/>
                    <a:pt x="2046068" y="1896507"/>
                    <a:pt x="2040830" y="1899650"/>
                  </a:cubicBezTo>
                  <a:cubicBezTo>
                    <a:pt x="2027209" y="1905841"/>
                    <a:pt x="2033114" y="1927177"/>
                    <a:pt x="2047973" y="1924415"/>
                  </a:cubicBezTo>
                  <a:close/>
                  <a:moveTo>
                    <a:pt x="2032638" y="1962229"/>
                  </a:moveTo>
                  <a:cubicBezTo>
                    <a:pt x="2036829" y="1962039"/>
                    <a:pt x="2044925" y="1954038"/>
                    <a:pt x="2036353" y="1954704"/>
                  </a:cubicBezTo>
                  <a:cubicBezTo>
                    <a:pt x="2031400" y="1956038"/>
                    <a:pt x="2027685" y="1952418"/>
                    <a:pt x="2033686" y="1948037"/>
                  </a:cubicBezTo>
                  <a:cubicBezTo>
                    <a:pt x="2037020" y="1943084"/>
                    <a:pt x="2024447" y="1951085"/>
                    <a:pt x="2022923" y="1948704"/>
                  </a:cubicBezTo>
                  <a:cubicBezTo>
                    <a:pt x="2021208" y="1946894"/>
                    <a:pt x="2024923" y="1945084"/>
                    <a:pt x="2026637" y="1944513"/>
                  </a:cubicBezTo>
                  <a:cubicBezTo>
                    <a:pt x="2032543" y="1942512"/>
                    <a:pt x="2034258" y="1939941"/>
                    <a:pt x="2029114" y="1939655"/>
                  </a:cubicBezTo>
                  <a:cubicBezTo>
                    <a:pt x="2027018" y="1939655"/>
                    <a:pt x="2023208" y="1940893"/>
                    <a:pt x="2023494" y="1937941"/>
                  </a:cubicBezTo>
                  <a:cubicBezTo>
                    <a:pt x="2023780" y="1934892"/>
                    <a:pt x="2028352" y="1935464"/>
                    <a:pt x="2030733" y="1934797"/>
                  </a:cubicBezTo>
                  <a:cubicBezTo>
                    <a:pt x="2033781" y="1934035"/>
                    <a:pt x="2035210" y="1929558"/>
                    <a:pt x="2031876" y="1928320"/>
                  </a:cubicBezTo>
                  <a:cubicBezTo>
                    <a:pt x="2004063" y="1925844"/>
                    <a:pt x="2005778" y="1966325"/>
                    <a:pt x="2032638" y="1962229"/>
                  </a:cubicBezTo>
                  <a:close/>
                  <a:moveTo>
                    <a:pt x="2006730" y="1982232"/>
                  </a:moveTo>
                  <a:cubicBezTo>
                    <a:pt x="2014445" y="2005663"/>
                    <a:pt x="2038544" y="1986137"/>
                    <a:pt x="2025590" y="1987470"/>
                  </a:cubicBezTo>
                  <a:cubicBezTo>
                    <a:pt x="2021684" y="1988709"/>
                    <a:pt x="2018922" y="1986137"/>
                    <a:pt x="2022827" y="1982327"/>
                  </a:cubicBezTo>
                  <a:cubicBezTo>
                    <a:pt x="2024256" y="1980898"/>
                    <a:pt x="2023494" y="1980708"/>
                    <a:pt x="2021875" y="1981184"/>
                  </a:cubicBezTo>
                  <a:cubicBezTo>
                    <a:pt x="2019589" y="1981470"/>
                    <a:pt x="2017303" y="1984422"/>
                    <a:pt x="2015208" y="1983279"/>
                  </a:cubicBezTo>
                  <a:cubicBezTo>
                    <a:pt x="2012636" y="1980041"/>
                    <a:pt x="2026923" y="1976707"/>
                    <a:pt x="2018732" y="1975850"/>
                  </a:cubicBezTo>
                  <a:cubicBezTo>
                    <a:pt x="2017303" y="1975755"/>
                    <a:pt x="2014731" y="1977183"/>
                    <a:pt x="2014541" y="1974707"/>
                  </a:cubicBezTo>
                  <a:cubicBezTo>
                    <a:pt x="2014445" y="1972135"/>
                    <a:pt x="2017779" y="1972516"/>
                    <a:pt x="2019494" y="1971945"/>
                  </a:cubicBezTo>
                  <a:cubicBezTo>
                    <a:pt x="2029495" y="1962325"/>
                    <a:pt x="2002730" y="1965754"/>
                    <a:pt x="2006730" y="1982232"/>
                  </a:cubicBezTo>
                  <a:close/>
                  <a:moveTo>
                    <a:pt x="2005111" y="1920986"/>
                  </a:moveTo>
                  <a:cubicBezTo>
                    <a:pt x="2007683" y="1919938"/>
                    <a:pt x="2011683" y="1918033"/>
                    <a:pt x="2013207" y="1915842"/>
                  </a:cubicBezTo>
                  <a:cubicBezTo>
                    <a:pt x="2015017" y="1913271"/>
                    <a:pt x="2010731" y="1913652"/>
                    <a:pt x="2008826" y="1914318"/>
                  </a:cubicBezTo>
                  <a:cubicBezTo>
                    <a:pt x="2003587" y="1916033"/>
                    <a:pt x="2000348" y="1913652"/>
                    <a:pt x="2005968" y="1909175"/>
                  </a:cubicBezTo>
                  <a:cubicBezTo>
                    <a:pt x="2010445" y="1904508"/>
                    <a:pt x="1997015" y="1912604"/>
                    <a:pt x="1995872" y="1910794"/>
                  </a:cubicBezTo>
                  <a:cubicBezTo>
                    <a:pt x="1994252" y="1909461"/>
                    <a:pt x="1997777" y="1907841"/>
                    <a:pt x="1999301" y="1907079"/>
                  </a:cubicBezTo>
                  <a:cubicBezTo>
                    <a:pt x="2006635" y="1903746"/>
                    <a:pt x="2005016" y="1902508"/>
                    <a:pt x="2001491" y="1902888"/>
                  </a:cubicBezTo>
                  <a:cubicBezTo>
                    <a:pt x="1999586" y="1903079"/>
                    <a:pt x="1996062" y="1904508"/>
                    <a:pt x="1996348" y="1902031"/>
                  </a:cubicBezTo>
                  <a:cubicBezTo>
                    <a:pt x="1996634" y="1899459"/>
                    <a:pt x="2000729" y="1899459"/>
                    <a:pt x="2003015" y="1898697"/>
                  </a:cubicBezTo>
                  <a:cubicBezTo>
                    <a:pt x="2006254" y="1897554"/>
                    <a:pt x="2007778" y="1893935"/>
                    <a:pt x="2004444" y="1893173"/>
                  </a:cubicBezTo>
                  <a:cubicBezTo>
                    <a:pt x="1979108" y="1893173"/>
                    <a:pt x="1978727" y="1926415"/>
                    <a:pt x="2005111" y="1920986"/>
                  </a:cubicBezTo>
                  <a:close/>
                  <a:moveTo>
                    <a:pt x="1980155" y="2004996"/>
                  </a:moveTo>
                  <a:cubicBezTo>
                    <a:pt x="1984251" y="2008521"/>
                    <a:pt x="1990919" y="2007759"/>
                    <a:pt x="1994443" y="2003854"/>
                  </a:cubicBezTo>
                  <a:cubicBezTo>
                    <a:pt x="1997586" y="1999091"/>
                    <a:pt x="1980536" y="2004520"/>
                    <a:pt x="1989585" y="1995948"/>
                  </a:cubicBezTo>
                  <a:cubicBezTo>
                    <a:pt x="1993109" y="1992138"/>
                    <a:pt x="1982727" y="1997662"/>
                    <a:pt x="1981870" y="1995567"/>
                  </a:cubicBezTo>
                  <a:cubicBezTo>
                    <a:pt x="1980822" y="1993947"/>
                    <a:pt x="1983584" y="1992995"/>
                    <a:pt x="1984823" y="1992614"/>
                  </a:cubicBezTo>
                  <a:cubicBezTo>
                    <a:pt x="1990538" y="1990709"/>
                    <a:pt x="1989490" y="1989185"/>
                    <a:pt x="1986918" y="1988899"/>
                  </a:cubicBezTo>
                  <a:cubicBezTo>
                    <a:pt x="1985489" y="1988709"/>
                    <a:pt x="1982727" y="1989471"/>
                    <a:pt x="1983204" y="1987090"/>
                  </a:cubicBezTo>
                  <a:cubicBezTo>
                    <a:pt x="1983680" y="1984613"/>
                    <a:pt x="1986728" y="1985280"/>
                    <a:pt x="1988537" y="1985184"/>
                  </a:cubicBezTo>
                  <a:cubicBezTo>
                    <a:pt x="1991109" y="1984899"/>
                    <a:pt x="1992729" y="1981755"/>
                    <a:pt x="1990347" y="1980232"/>
                  </a:cubicBezTo>
                  <a:cubicBezTo>
                    <a:pt x="1975964" y="1975564"/>
                    <a:pt x="1967487" y="1997567"/>
                    <a:pt x="1980155" y="2004996"/>
                  </a:cubicBezTo>
                  <a:close/>
                  <a:moveTo>
                    <a:pt x="1972154" y="1965372"/>
                  </a:moveTo>
                  <a:cubicBezTo>
                    <a:pt x="1992347" y="1979565"/>
                    <a:pt x="2014922" y="1949085"/>
                    <a:pt x="1997205" y="1956419"/>
                  </a:cubicBezTo>
                  <a:cubicBezTo>
                    <a:pt x="1991681" y="1959562"/>
                    <a:pt x="1986918" y="1957943"/>
                    <a:pt x="1990157" y="1951847"/>
                  </a:cubicBezTo>
                  <a:cubicBezTo>
                    <a:pt x="1996919" y="1940893"/>
                    <a:pt x="1981584" y="1957086"/>
                    <a:pt x="1979012" y="1955371"/>
                  </a:cubicBezTo>
                  <a:cubicBezTo>
                    <a:pt x="1976631" y="1954228"/>
                    <a:pt x="1979108" y="1951657"/>
                    <a:pt x="1980822" y="1950037"/>
                  </a:cubicBezTo>
                  <a:cubicBezTo>
                    <a:pt x="1984156" y="1947466"/>
                    <a:pt x="1990728" y="1940703"/>
                    <a:pt x="1982346" y="1943084"/>
                  </a:cubicBezTo>
                  <a:cubicBezTo>
                    <a:pt x="1979870" y="1943941"/>
                    <a:pt x="1976155" y="1946989"/>
                    <a:pt x="1975202" y="1943655"/>
                  </a:cubicBezTo>
                  <a:cubicBezTo>
                    <a:pt x="1974250" y="1940226"/>
                    <a:pt x="1979584" y="1938893"/>
                    <a:pt x="1982346" y="1937179"/>
                  </a:cubicBezTo>
                  <a:cubicBezTo>
                    <a:pt x="1986156" y="1934892"/>
                    <a:pt x="1986537" y="1929749"/>
                    <a:pt x="1981679" y="1929654"/>
                  </a:cubicBezTo>
                  <a:cubicBezTo>
                    <a:pt x="1964439" y="1931463"/>
                    <a:pt x="1954819" y="1956800"/>
                    <a:pt x="1972154" y="1965372"/>
                  </a:cubicBezTo>
                  <a:close/>
                  <a:moveTo>
                    <a:pt x="1964534" y="1991757"/>
                  </a:moveTo>
                  <a:cubicBezTo>
                    <a:pt x="1966535" y="1988804"/>
                    <a:pt x="1962153" y="1988709"/>
                    <a:pt x="1960153" y="1989280"/>
                  </a:cubicBezTo>
                  <a:cubicBezTo>
                    <a:pt x="1954629" y="1990804"/>
                    <a:pt x="1951485" y="1987566"/>
                    <a:pt x="1957676" y="1982517"/>
                  </a:cubicBezTo>
                  <a:cubicBezTo>
                    <a:pt x="1962725" y="1977088"/>
                    <a:pt x="1948247" y="1985851"/>
                    <a:pt x="1947199" y="1983375"/>
                  </a:cubicBezTo>
                  <a:cubicBezTo>
                    <a:pt x="1945675" y="1981470"/>
                    <a:pt x="1949485" y="1979850"/>
                    <a:pt x="1951104" y="1979088"/>
                  </a:cubicBezTo>
                  <a:cubicBezTo>
                    <a:pt x="1958915" y="1975659"/>
                    <a:pt x="1957391" y="1973945"/>
                    <a:pt x="1953866" y="1973945"/>
                  </a:cubicBezTo>
                  <a:cubicBezTo>
                    <a:pt x="1951866" y="1973945"/>
                    <a:pt x="1948151" y="1975469"/>
                    <a:pt x="1948723" y="1972326"/>
                  </a:cubicBezTo>
                  <a:cubicBezTo>
                    <a:pt x="1949390" y="1969087"/>
                    <a:pt x="1953485" y="1969563"/>
                    <a:pt x="1955867" y="1968801"/>
                  </a:cubicBezTo>
                  <a:cubicBezTo>
                    <a:pt x="1958819" y="1967944"/>
                    <a:pt x="1961772" y="1963753"/>
                    <a:pt x="1958058" y="1962039"/>
                  </a:cubicBezTo>
                  <a:cubicBezTo>
                    <a:pt x="1947104" y="1960134"/>
                    <a:pt x="1935864" y="1971468"/>
                    <a:pt x="1936150" y="1982041"/>
                  </a:cubicBezTo>
                  <a:cubicBezTo>
                    <a:pt x="1936340" y="1996900"/>
                    <a:pt x="1955390" y="2003187"/>
                    <a:pt x="1964534" y="1991757"/>
                  </a:cubicBezTo>
                  <a:close/>
                  <a:moveTo>
                    <a:pt x="1926911" y="2020141"/>
                  </a:moveTo>
                  <a:cubicBezTo>
                    <a:pt x="1928530" y="2032905"/>
                    <a:pt x="1948247" y="2037000"/>
                    <a:pt x="1955962" y="2027475"/>
                  </a:cubicBezTo>
                  <a:cubicBezTo>
                    <a:pt x="1958819" y="2024332"/>
                    <a:pt x="1961677" y="2012997"/>
                    <a:pt x="1954247" y="2019760"/>
                  </a:cubicBezTo>
                  <a:cubicBezTo>
                    <a:pt x="1951390" y="2023570"/>
                    <a:pt x="1947389" y="2023380"/>
                    <a:pt x="1947961" y="2018141"/>
                  </a:cubicBezTo>
                  <a:cubicBezTo>
                    <a:pt x="1948342" y="2016236"/>
                    <a:pt x="1948818" y="2013283"/>
                    <a:pt x="1946532" y="2016331"/>
                  </a:cubicBezTo>
                  <a:cubicBezTo>
                    <a:pt x="1944532" y="2018332"/>
                    <a:pt x="1943865" y="2022713"/>
                    <a:pt x="1940817" y="2023094"/>
                  </a:cubicBezTo>
                  <a:cubicBezTo>
                    <a:pt x="1938436" y="2022713"/>
                    <a:pt x="1940150" y="2019760"/>
                    <a:pt x="1941008" y="2018236"/>
                  </a:cubicBezTo>
                  <a:cubicBezTo>
                    <a:pt x="1944818" y="2011759"/>
                    <a:pt x="1942627" y="2011474"/>
                    <a:pt x="1939769" y="2013569"/>
                  </a:cubicBezTo>
                  <a:cubicBezTo>
                    <a:pt x="1938245" y="2014712"/>
                    <a:pt x="1936340" y="2017665"/>
                    <a:pt x="1934721" y="2015379"/>
                  </a:cubicBezTo>
                  <a:cubicBezTo>
                    <a:pt x="1933102" y="2013093"/>
                    <a:pt x="1936626" y="2011092"/>
                    <a:pt x="1938055" y="2009283"/>
                  </a:cubicBezTo>
                  <a:cubicBezTo>
                    <a:pt x="1942055" y="1995662"/>
                    <a:pt x="1923482" y="2009759"/>
                    <a:pt x="1926911" y="2020141"/>
                  </a:cubicBezTo>
                  <a:close/>
                  <a:moveTo>
                    <a:pt x="1920910" y="2068433"/>
                  </a:moveTo>
                  <a:cubicBezTo>
                    <a:pt x="1924148" y="2067004"/>
                    <a:pt x="1931006" y="2057860"/>
                    <a:pt x="1922720" y="2061480"/>
                  </a:cubicBezTo>
                  <a:cubicBezTo>
                    <a:pt x="1918814" y="2063861"/>
                    <a:pt x="1915766" y="2061956"/>
                    <a:pt x="1919386" y="2056812"/>
                  </a:cubicBezTo>
                  <a:cubicBezTo>
                    <a:pt x="1921862" y="2051669"/>
                    <a:pt x="1913004" y="2061289"/>
                    <a:pt x="1911480" y="2059670"/>
                  </a:cubicBezTo>
                  <a:cubicBezTo>
                    <a:pt x="1909956" y="2058527"/>
                    <a:pt x="1912433" y="2056432"/>
                    <a:pt x="1913576" y="2055574"/>
                  </a:cubicBezTo>
                  <a:cubicBezTo>
                    <a:pt x="1918814" y="2051383"/>
                    <a:pt x="1917290" y="2050336"/>
                    <a:pt x="1914528" y="2051097"/>
                  </a:cubicBezTo>
                  <a:cubicBezTo>
                    <a:pt x="1913004" y="2051479"/>
                    <a:pt x="1910528" y="2053383"/>
                    <a:pt x="1910242" y="2050812"/>
                  </a:cubicBezTo>
                  <a:cubicBezTo>
                    <a:pt x="1910051" y="2048240"/>
                    <a:pt x="1913290" y="2047764"/>
                    <a:pt x="1914909" y="2046716"/>
                  </a:cubicBezTo>
                  <a:cubicBezTo>
                    <a:pt x="1917386" y="2045287"/>
                    <a:pt x="1917862" y="2041668"/>
                    <a:pt x="1915195" y="2041191"/>
                  </a:cubicBezTo>
                  <a:cubicBezTo>
                    <a:pt x="1895002" y="2043478"/>
                    <a:pt x="1900526" y="2077863"/>
                    <a:pt x="1920910" y="2068433"/>
                  </a:cubicBezTo>
                  <a:close/>
                  <a:moveTo>
                    <a:pt x="1906718" y="2066814"/>
                  </a:moveTo>
                  <a:lnTo>
                    <a:pt x="1906718" y="2066814"/>
                  </a:lnTo>
                  <a:cubicBezTo>
                    <a:pt x="1906718" y="2066814"/>
                    <a:pt x="1906718" y="2066814"/>
                    <a:pt x="1906718" y="2066814"/>
                  </a:cubicBezTo>
                  <a:lnTo>
                    <a:pt x="1906718" y="2066814"/>
                  </a:lnTo>
                  <a:close/>
                  <a:moveTo>
                    <a:pt x="1883191" y="2105676"/>
                  </a:moveTo>
                  <a:cubicBezTo>
                    <a:pt x="1893287" y="2107105"/>
                    <a:pt x="1907384" y="2095198"/>
                    <a:pt x="1901384" y="2084435"/>
                  </a:cubicBezTo>
                  <a:cubicBezTo>
                    <a:pt x="1899860" y="2082340"/>
                    <a:pt x="1898145" y="2085959"/>
                    <a:pt x="1897955" y="2087578"/>
                  </a:cubicBezTo>
                  <a:cubicBezTo>
                    <a:pt x="1897193" y="2092150"/>
                    <a:pt x="1893478" y="2094055"/>
                    <a:pt x="1891763" y="2088721"/>
                  </a:cubicBezTo>
                  <a:cubicBezTo>
                    <a:pt x="1891192" y="2086721"/>
                    <a:pt x="1890525" y="2087483"/>
                    <a:pt x="1890239" y="2089293"/>
                  </a:cubicBezTo>
                  <a:cubicBezTo>
                    <a:pt x="1889477" y="2091674"/>
                    <a:pt x="1890906" y="2095293"/>
                    <a:pt x="1888715" y="2097103"/>
                  </a:cubicBezTo>
                  <a:cubicBezTo>
                    <a:pt x="1886715" y="2098056"/>
                    <a:pt x="1886715" y="2094912"/>
                    <a:pt x="1886715" y="2093579"/>
                  </a:cubicBezTo>
                  <a:cubicBezTo>
                    <a:pt x="1886810" y="2087007"/>
                    <a:pt x="1885001" y="2088054"/>
                    <a:pt x="1883667" y="2091007"/>
                  </a:cubicBezTo>
                  <a:cubicBezTo>
                    <a:pt x="1883000" y="2092626"/>
                    <a:pt x="1882810" y="2095675"/>
                    <a:pt x="1880524" y="2095008"/>
                  </a:cubicBezTo>
                  <a:cubicBezTo>
                    <a:pt x="1878238" y="2094341"/>
                    <a:pt x="1880048" y="2091007"/>
                    <a:pt x="1880333" y="2089007"/>
                  </a:cubicBezTo>
                  <a:cubicBezTo>
                    <a:pt x="1876619" y="2076053"/>
                    <a:pt x="1866046" y="2103866"/>
                    <a:pt x="1883191" y="2105676"/>
                  </a:cubicBezTo>
                  <a:close/>
                  <a:moveTo>
                    <a:pt x="1851282" y="2139013"/>
                  </a:moveTo>
                  <a:cubicBezTo>
                    <a:pt x="1866236" y="2159397"/>
                    <a:pt x="1884429" y="2122916"/>
                    <a:pt x="1871761" y="2132917"/>
                  </a:cubicBezTo>
                  <a:cubicBezTo>
                    <a:pt x="1868332" y="2136727"/>
                    <a:pt x="1864808" y="2135870"/>
                    <a:pt x="1867379" y="2129393"/>
                  </a:cubicBezTo>
                  <a:cubicBezTo>
                    <a:pt x="1868332" y="2127107"/>
                    <a:pt x="1867475" y="2127393"/>
                    <a:pt x="1866046" y="2128822"/>
                  </a:cubicBezTo>
                  <a:cubicBezTo>
                    <a:pt x="1863950" y="2130536"/>
                    <a:pt x="1862808" y="2134727"/>
                    <a:pt x="1860045" y="2135013"/>
                  </a:cubicBezTo>
                  <a:cubicBezTo>
                    <a:pt x="1858235" y="2134346"/>
                    <a:pt x="1860331" y="2131489"/>
                    <a:pt x="1861188" y="2130250"/>
                  </a:cubicBezTo>
                  <a:cubicBezTo>
                    <a:pt x="1865474" y="2124250"/>
                    <a:pt x="1863760" y="2123773"/>
                    <a:pt x="1861188" y="2125488"/>
                  </a:cubicBezTo>
                  <a:cubicBezTo>
                    <a:pt x="1859759" y="2126440"/>
                    <a:pt x="1857664" y="2129107"/>
                    <a:pt x="1856807" y="2126726"/>
                  </a:cubicBezTo>
                  <a:cubicBezTo>
                    <a:pt x="1855949" y="2124250"/>
                    <a:pt x="1859093" y="2122630"/>
                    <a:pt x="1860617" y="2121011"/>
                  </a:cubicBezTo>
                  <a:cubicBezTo>
                    <a:pt x="1866617" y="2105580"/>
                    <a:pt x="1842805" y="2125107"/>
                    <a:pt x="1851282" y="2139013"/>
                  </a:cubicBezTo>
                  <a:close/>
                  <a:moveTo>
                    <a:pt x="1835471" y="2190639"/>
                  </a:moveTo>
                  <a:cubicBezTo>
                    <a:pt x="1842614" y="2189210"/>
                    <a:pt x="1848139" y="2179971"/>
                    <a:pt x="1848615" y="2173018"/>
                  </a:cubicBezTo>
                  <a:cubicBezTo>
                    <a:pt x="1847663" y="2165588"/>
                    <a:pt x="1836899" y="2187972"/>
                    <a:pt x="1837471" y="2173589"/>
                  </a:cubicBezTo>
                  <a:cubicBezTo>
                    <a:pt x="1839376" y="2162540"/>
                    <a:pt x="1832899" y="2180542"/>
                    <a:pt x="1830041" y="2180257"/>
                  </a:cubicBezTo>
                  <a:cubicBezTo>
                    <a:pt x="1827755" y="2180066"/>
                    <a:pt x="1829660" y="2176161"/>
                    <a:pt x="1830613" y="2174446"/>
                  </a:cubicBezTo>
                  <a:cubicBezTo>
                    <a:pt x="1834709" y="2166350"/>
                    <a:pt x="1832613" y="2166350"/>
                    <a:pt x="1829756" y="2169017"/>
                  </a:cubicBezTo>
                  <a:cubicBezTo>
                    <a:pt x="1828232" y="2170446"/>
                    <a:pt x="1826136" y="2174161"/>
                    <a:pt x="1824708" y="2171684"/>
                  </a:cubicBezTo>
                  <a:cubicBezTo>
                    <a:pt x="1823279" y="2169112"/>
                    <a:pt x="1826803" y="2166350"/>
                    <a:pt x="1828232" y="2164159"/>
                  </a:cubicBezTo>
                  <a:cubicBezTo>
                    <a:pt x="1830327" y="2161016"/>
                    <a:pt x="1829089" y="2156730"/>
                    <a:pt x="1825850" y="2158254"/>
                  </a:cubicBezTo>
                  <a:cubicBezTo>
                    <a:pt x="1811468" y="2167017"/>
                    <a:pt x="1814516" y="2197211"/>
                    <a:pt x="1835471" y="2190639"/>
                  </a:cubicBezTo>
                  <a:close/>
                  <a:moveTo>
                    <a:pt x="1799561" y="2221500"/>
                  </a:moveTo>
                  <a:cubicBezTo>
                    <a:pt x="1812611" y="2244741"/>
                    <a:pt x="1833089" y="2205498"/>
                    <a:pt x="1819945" y="2216071"/>
                  </a:cubicBezTo>
                  <a:cubicBezTo>
                    <a:pt x="1816230" y="2220071"/>
                    <a:pt x="1812896" y="2218928"/>
                    <a:pt x="1815944" y="2212070"/>
                  </a:cubicBezTo>
                  <a:cubicBezTo>
                    <a:pt x="1816992" y="2209593"/>
                    <a:pt x="1816230" y="2209879"/>
                    <a:pt x="1814706" y="2211403"/>
                  </a:cubicBezTo>
                  <a:cubicBezTo>
                    <a:pt x="1812515" y="2213118"/>
                    <a:pt x="1811182" y="2217595"/>
                    <a:pt x="1808420" y="2217785"/>
                  </a:cubicBezTo>
                  <a:cubicBezTo>
                    <a:pt x="1806705" y="2217023"/>
                    <a:pt x="1808991" y="2213975"/>
                    <a:pt x="1809944" y="2212642"/>
                  </a:cubicBezTo>
                  <a:cubicBezTo>
                    <a:pt x="1814611" y="2206355"/>
                    <a:pt x="1812992" y="2205784"/>
                    <a:pt x="1810229" y="2207498"/>
                  </a:cubicBezTo>
                  <a:cubicBezTo>
                    <a:pt x="1808801" y="2208451"/>
                    <a:pt x="1806515" y="2211308"/>
                    <a:pt x="1805848" y="2208641"/>
                  </a:cubicBezTo>
                  <a:cubicBezTo>
                    <a:pt x="1805181" y="2205974"/>
                    <a:pt x="1808420" y="2204355"/>
                    <a:pt x="1809944" y="2202640"/>
                  </a:cubicBezTo>
                  <a:cubicBezTo>
                    <a:pt x="1816802" y="2186257"/>
                    <a:pt x="1792418" y="2206450"/>
                    <a:pt x="1799561" y="2221500"/>
                  </a:cubicBezTo>
                  <a:close/>
                  <a:moveTo>
                    <a:pt x="1786226" y="2279412"/>
                  </a:moveTo>
                  <a:cubicBezTo>
                    <a:pt x="1794418" y="2279126"/>
                    <a:pt x="1803181" y="2249694"/>
                    <a:pt x="1792989" y="2263124"/>
                  </a:cubicBezTo>
                  <a:cubicBezTo>
                    <a:pt x="1790036" y="2268649"/>
                    <a:pt x="1785941" y="2269315"/>
                    <a:pt x="1787179" y="2261505"/>
                  </a:cubicBezTo>
                  <a:cubicBezTo>
                    <a:pt x="1787655" y="2258743"/>
                    <a:pt x="1786798" y="2259409"/>
                    <a:pt x="1785560" y="2261505"/>
                  </a:cubicBezTo>
                  <a:cubicBezTo>
                    <a:pt x="1783655" y="2264172"/>
                    <a:pt x="1783369" y="2269125"/>
                    <a:pt x="1780416" y="2270554"/>
                  </a:cubicBezTo>
                  <a:cubicBezTo>
                    <a:pt x="1778225" y="2270744"/>
                    <a:pt x="1779845" y="2266839"/>
                    <a:pt x="1780511" y="2265124"/>
                  </a:cubicBezTo>
                  <a:cubicBezTo>
                    <a:pt x="1783845" y="2257028"/>
                    <a:pt x="1781750" y="2257314"/>
                    <a:pt x="1779273" y="2260267"/>
                  </a:cubicBezTo>
                  <a:cubicBezTo>
                    <a:pt x="1773558" y="2268934"/>
                    <a:pt x="1772987" y="2260838"/>
                    <a:pt x="1777463" y="2256076"/>
                  </a:cubicBezTo>
                  <a:cubicBezTo>
                    <a:pt x="1779178" y="2252837"/>
                    <a:pt x="1777654" y="2249122"/>
                    <a:pt x="1774701" y="2251027"/>
                  </a:cubicBezTo>
                  <a:cubicBezTo>
                    <a:pt x="1771939" y="2252742"/>
                    <a:pt x="1769843" y="2257600"/>
                    <a:pt x="1768700" y="2260743"/>
                  </a:cubicBezTo>
                  <a:cubicBezTo>
                    <a:pt x="1763938" y="2274173"/>
                    <a:pt x="1773082" y="2285793"/>
                    <a:pt x="1786226" y="2279412"/>
                  </a:cubicBezTo>
                  <a:close/>
                  <a:moveTo>
                    <a:pt x="1745459" y="2332942"/>
                  </a:moveTo>
                  <a:cubicBezTo>
                    <a:pt x="1755270" y="2341705"/>
                    <a:pt x="1770796" y="2327989"/>
                    <a:pt x="1770510" y="2316369"/>
                  </a:cubicBezTo>
                  <a:cubicBezTo>
                    <a:pt x="1770320" y="2313130"/>
                    <a:pt x="1767272" y="2316750"/>
                    <a:pt x="1766224" y="2318655"/>
                  </a:cubicBezTo>
                  <a:cubicBezTo>
                    <a:pt x="1764795" y="2321226"/>
                    <a:pt x="1763081" y="2322751"/>
                    <a:pt x="1761842" y="2322560"/>
                  </a:cubicBezTo>
                  <a:cubicBezTo>
                    <a:pt x="1758890" y="2323513"/>
                    <a:pt x="1762795" y="2311225"/>
                    <a:pt x="1759366" y="2317036"/>
                  </a:cubicBezTo>
                  <a:cubicBezTo>
                    <a:pt x="1757556" y="2319607"/>
                    <a:pt x="1756985" y="2324179"/>
                    <a:pt x="1754127" y="2325608"/>
                  </a:cubicBezTo>
                  <a:cubicBezTo>
                    <a:pt x="1752127" y="2325703"/>
                    <a:pt x="1753746" y="2321989"/>
                    <a:pt x="1754508" y="2320369"/>
                  </a:cubicBezTo>
                  <a:cubicBezTo>
                    <a:pt x="1758033" y="2312749"/>
                    <a:pt x="1755937" y="2313035"/>
                    <a:pt x="1753556" y="2315797"/>
                  </a:cubicBezTo>
                  <a:cubicBezTo>
                    <a:pt x="1752222" y="2317321"/>
                    <a:pt x="1750412" y="2320846"/>
                    <a:pt x="1749174" y="2318845"/>
                  </a:cubicBezTo>
                  <a:cubicBezTo>
                    <a:pt x="1747841" y="2316845"/>
                    <a:pt x="1750889" y="2313988"/>
                    <a:pt x="1752127" y="2311797"/>
                  </a:cubicBezTo>
                  <a:cubicBezTo>
                    <a:pt x="1755365" y="2294652"/>
                    <a:pt x="1734315" y="2322655"/>
                    <a:pt x="1745459" y="2332942"/>
                  </a:cubicBezTo>
                  <a:close/>
                  <a:moveTo>
                    <a:pt x="1714789" y="2380472"/>
                  </a:moveTo>
                  <a:cubicBezTo>
                    <a:pt x="1731172" y="2394379"/>
                    <a:pt x="1745555" y="2354659"/>
                    <a:pt x="1734125" y="2368280"/>
                  </a:cubicBezTo>
                  <a:cubicBezTo>
                    <a:pt x="1731172" y="2372947"/>
                    <a:pt x="1727743" y="2373328"/>
                    <a:pt x="1729458" y="2366661"/>
                  </a:cubicBezTo>
                  <a:cubicBezTo>
                    <a:pt x="1730315" y="2360755"/>
                    <a:pt x="1724790" y="2374662"/>
                    <a:pt x="1722980" y="2374186"/>
                  </a:cubicBezTo>
                  <a:cubicBezTo>
                    <a:pt x="1721171" y="2374186"/>
                    <a:pt x="1722885" y="2370947"/>
                    <a:pt x="1723647" y="2369518"/>
                  </a:cubicBezTo>
                  <a:cubicBezTo>
                    <a:pt x="1727171" y="2362660"/>
                    <a:pt x="1725457" y="2362946"/>
                    <a:pt x="1723076" y="2365327"/>
                  </a:cubicBezTo>
                  <a:cubicBezTo>
                    <a:pt x="1721837" y="2366661"/>
                    <a:pt x="1720028" y="2369804"/>
                    <a:pt x="1718980" y="2367899"/>
                  </a:cubicBezTo>
                  <a:cubicBezTo>
                    <a:pt x="1717932" y="2365994"/>
                    <a:pt x="1720790" y="2363518"/>
                    <a:pt x="1721933" y="2361613"/>
                  </a:cubicBezTo>
                  <a:cubicBezTo>
                    <a:pt x="1726029" y="2346087"/>
                    <a:pt x="1705835" y="2371233"/>
                    <a:pt x="1714789" y="2380472"/>
                  </a:cubicBezTo>
                  <a:close/>
                  <a:moveTo>
                    <a:pt x="1679642" y="2426573"/>
                  </a:moveTo>
                  <a:cubicBezTo>
                    <a:pt x="1688024" y="2440575"/>
                    <a:pt x="1709169" y="2426954"/>
                    <a:pt x="1711646" y="2413714"/>
                  </a:cubicBezTo>
                  <a:cubicBezTo>
                    <a:pt x="1712408" y="2409618"/>
                    <a:pt x="1708026" y="2413333"/>
                    <a:pt x="1706216" y="2415429"/>
                  </a:cubicBezTo>
                  <a:cubicBezTo>
                    <a:pt x="1700406" y="2422096"/>
                    <a:pt x="1697549" y="2418286"/>
                    <a:pt x="1700883" y="2412000"/>
                  </a:cubicBezTo>
                  <a:cubicBezTo>
                    <a:pt x="1703740" y="2403808"/>
                    <a:pt x="1693167" y="2421334"/>
                    <a:pt x="1691167" y="2420191"/>
                  </a:cubicBezTo>
                  <a:cubicBezTo>
                    <a:pt x="1687071" y="2418667"/>
                    <a:pt x="1704121" y="2401903"/>
                    <a:pt x="1693358" y="2408380"/>
                  </a:cubicBezTo>
                  <a:cubicBezTo>
                    <a:pt x="1691453" y="2409809"/>
                    <a:pt x="1688595" y="2413429"/>
                    <a:pt x="1687738" y="2410666"/>
                  </a:cubicBezTo>
                  <a:cubicBezTo>
                    <a:pt x="1686881" y="2407809"/>
                    <a:pt x="1690976" y="2405428"/>
                    <a:pt x="1692977" y="2403046"/>
                  </a:cubicBezTo>
                  <a:cubicBezTo>
                    <a:pt x="1701454" y="2382949"/>
                    <a:pt x="1670879" y="2411333"/>
                    <a:pt x="1679642" y="2426573"/>
                  </a:cubicBezTo>
                  <a:close/>
                  <a:moveTo>
                    <a:pt x="1674117" y="2381520"/>
                  </a:moveTo>
                  <a:cubicBezTo>
                    <a:pt x="1678689" y="2400379"/>
                    <a:pt x="1701168" y="2390473"/>
                    <a:pt x="1705454" y="2376376"/>
                  </a:cubicBezTo>
                  <a:cubicBezTo>
                    <a:pt x="1706883" y="2371995"/>
                    <a:pt x="1702311" y="2374757"/>
                    <a:pt x="1700311" y="2376567"/>
                  </a:cubicBezTo>
                  <a:cubicBezTo>
                    <a:pt x="1694977" y="2381520"/>
                    <a:pt x="1691167" y="2379710"/>
                    <a:pt x="1696120" y="2371042"/>
                  </a:cubicBezTo>
                  <a:cubicBezTo>
                    <a:pt x="1700025" y="2362565"/>
                    <a:pt x="1687643" y="2379615"/>
                    <a:pt x="1685738" y="2377805"/>
                  </a:cubicBezTo>
                  <a:cubicBezTo>
                    <a:pt x="1683737" y="2376186"/>
                    <a:pt x="1687738" y="2372471"/>
                    <a:pt x="1688690" y="2371233"/>
                  </a:cubicBezTo>
                  <a:cubicBezTo>
                    <a:pt x="1695644" y="2363518"/>
                    <a:pt x="1693643" y="2362660"/>
                    <a:pt x="1690024" y="2364661"/>
                  </a:cubicBezTo>
                  <a:cubicBezTo>
                    <a:pt x="1688024" y="2365804"/>
                    <a:pt x="1684785" y="2369233"/>
                    <a:pt x="1684499" y="2365804"/>
                  </a:cubicBezTo>
                  <a:cubicBezTo>
                    <a:pt x="1684214" y="2362279"/>
                    <a:pt x="1688405" y="2360565"/>
                    <a:pt x="1690595" y="2358469"/>
                  </a:cubicBezTo>
                  <a:cubicBezTo>
                    <a:pt x="1701740" y="2338372"/>
                    <a:pt x="1669164" y="2361041"/>
                    <a:pt x="1674117" y="2381520"/>
                  </a:cubicBezTo>
                  <a:close/>
                  <a:moveTo>
                    <a:pt x="1680499" y="2331037"/>
                  </a:moveTo>
                  <a:cubicBezTo>
                    <a:pt x="1681833" y="2328751"/>
                    <a:pt x="1683547" y="2325037"/>
                    <a:pt x="1683452" y="2322655"/>
                  </a:cubicBezTo>
                  <a:cubicBezTo>
                    <a:pt x="1682880" y="2316940"/>
                    <a:pt x="1673355" y="2336371"/>
                    <a:pt x="1675070" y="2322751"/>
                  </a:cubicBezTo>
                  <a:cubicBezTo>
                    <a:pt x="1675355" y="2317417"/>
                    <a:pt x="1671069" y="2329990"/>
                    <a:pt x="1669164" y="2329704"/>
                  </a:cubicBezTo>
                  <a:cubicBezTo>
                    <a:pt x="1667450" y="2329704"/>
                    <a:pt x="1668879" y="2326656"/>
                    <a:pt x="1669545" y="2325322"/>
                  </a:cubicBezTo>
                  <a:cubicBezTo>
                    <a:pt x="1672688" y="2319036"/>
                    <a:pt x="1670974" y="2319131"/>
                    <a:pt x="1668783" y="2321322"/>
                  </a:cubicBezTo>
                  <a:cubicBezTo>
                    <a:pt x="1667640" y="2322560"/>
                    <a:pt x="1666021" y="2325418"/>
                    <a:pt x="1664973" y="2323703"/>
                  </a:cubicBezTo>
                  <a:cubicBezTo>
                    <a:pt x="1663830" y="2321893"/>
                    <a:pt x="1666497" y="2319607"/>
                    <a:pt x="1667640" y="2317893"/>
                  </a:cubicBezTo>
                  <a:cubicBezTo>
                    <a:pt x="1669164" y="2315416"/>
                    <a:pt x="1668212" y="2312273"/>
                    <a:pt x="1665640" y="2313702"/>
                  </a:cubicBezTo>
                  <a:cubicBezTo>
                    <a:pt x="1649162" y="2327037"/>
                    <a:pt x="1666211" y="2350278"/>
                    <a:pt x="1680499" y="2331037"/>
                  </a:cubicBezTo>
                  <a:close/>
                  <a:moveTo>
                    <a:pt x="1649447" y="2477722"/>
                  </a:moveTo>
                  <a:cubicBezTo>
                    <a:pt x="1656115" y="2482294"/>
                    <a:pt x="1679546" y="2457529"/>
                    <a:pt x="1664687" y="2465530"/>
                  </a:cubicBezTo>
                  <a:cubicBezTo>
                    <a:pt x="1659258" y="2469531"/>
                    <a:pt x="1656401" y="2467626"/>
                    <a:pt x="1662211" y="2460482"/>
                  </a:cubicBezTo>
                  <a:cubicBezTo>
                    <a:pt x="1664306" y="2457910"/>
                    <a:pt x="1663354" y="2458101"/>
                    <a:pt x="1661258" y="2459530"/>
                  </a:cubicBezTo>
                  <a:cubicBezTo>
                    <a:pt x="1658401" y="2461053"/>
                    <a:pt x="1655448" y="2465816"/>
                    <a:pt x="1652210" y="2465530"/>
                  </a:cubicBezTo>
                  <a:cubicBezTo>
                    <a:pt x="1650876" y="2464387"/>
                    <a:pt x="1654496" y="2461530"/>
                    <a:pt x="1655924" y="2460196"/>
                  </a:cubicBezTo>
                  <a:cubicBezTo>
                    <a:pt x="1663163" y="2453910"/>
                    <a:pt x="1661639" y="2453052"/>
                    <a:pt x="1658306" y="2454576"/>
                  </a:cubicBezTo>
                  <a:cubicBezTo>
                    <a:pt x="1656496" y="2455434"/>
                    <a:pt x="1653067" y="2458101"/>
                    <a:pt x="1653448" y="2455148"/>
                  </a:cubicBezTo>
                  <a:cubicBezTo>
                    <a:pt x="1653829" y="2452100"/>
                    <a:pt x="1657639" y="2450862"/>
                    <a:pt x="1659830" y="2449243"/>
                  </a:cubicBezTo>
                  <a:cubicBezTo>
                    <a:pt x="1662973" y="2446957"/>
                    <a:pt x="1664306" y="2442385"/>
                    <a:pt x="1661258" y="2442575"/>
                  </a:cubicBezTo>
                  <a:cubicBezTo>
                    <a:pt x="1658401" y="2442766"/>
                    <a:pt x="1654210" y="2446290"/>
                    <a:pt x="1651543" y="2448766"/>
                  </a:cubicBezTo>
                  <a:cubicBezTo>
                    <a:pt x="1643161" y="2456958"/>
                    <a:pt x="1635350" y="2474008"/>
                    <a:pt x="1649447" y="2477722"/>
                  </a:cubicBezTo>
                  <a:close/>
                  <a:moveTo>
                    <a:pt x="1638970" y="2428764"/>
                  </a:moveTo>
                  <a:cubicBezTo>
                    <a:pt x="1648971" y="2442194"/>
                    <a:pt x="1671355" y="2426859"/>
                    <a:pt x="1673165" y="2412762"/>
                  </a:cubicBezTo>
                  <a:cubicBezTo>
                    <a:pt x="1673546" y="2408857"/>
                    <a:pt x="1669259" y="2412571"/>
                    <a:pt x="1667450" y="2414857"/>
                  </a:cubicBezTo>
                  <a:cubicBezTo>
                    <a:pt x="1662687" y="2420953"/>
                    <a:pt x="1657829" y="2420953"/>
                    <a:pt x="1661258" y="2412095"/>
                  </a:cubicBezTo>
                  <a:cubicBezTo>
                    <a:pt x="1663259" y="2403999"/>
                    <a:pt x="1653734" y="2422382"/>
                    <a:pt x="1651352" y="2421525"/>
                  </a:cubicBezTo>
                  <a:cubicBezTo>
                    <a:pt x="1648876" y="2421334"/>
                    <a:pt x="1651638" y="2417048"/>
                    <a:pt x="1652876" y="2415143"/>
                  </a:cubicBezTo>
                  <a:cubicBezTo>
                    <a:pt x="1658687" y="2406285"/>
                    <a:pt x="1656210" y="2406380"/>
                    <a:pt x="1652686" y="2409333"/>
                  </a:cubicBezTo>
                  <a:cubicBezTo>
                    <a:pt x="1644113" y="2418382"/>
                    <a:pt x="1645637" y="2408857"/>
                    <a:pt x="1651733" y="2404094"/>
                  </a:cubicBezTo>
                  <a:cubicBezTo>
                    <a:pt x="1659354" y="2383996"/>
                    <a:pt x="1628873" y="2412857"/>
                    <a:pt x="1638970" y="2428764"/>
                  </a:cubicBezTo>
                  <a:close/>
                  <a:moveTo>
                    <a:pt x="1635541" y="2377043"/>
                  </a:moveTo>
                  <a:cubicBezTo>
                    <a:pt x="1644113" y="2390378"/>
                    <a:pt x="1664021" y="2378758"/>
                    <a:pt x="1665926" y="2365327"/>
                  </a:cubicBezTo>
                  <a:cubicBezTo>
                    <a:pt x="1666783" y="2357231"/>
                    <a:pt x="1650305" y="2381615"/>
                    <a:pt x="1655353" y="2363422"/>
                  </a:cubicBezTo>
                  <a:cubicBezTo>
                    <a:pt x="1657353" y="2355802"/>
                    <a:pt x="1648590" y="2372471"/>
                    <a:pt x="1646495" y="2371423"/>
                  </a:cubicBezTo>
                  <a:cubicBezTo>
                    <a:pt x="1644304" y="2370947"/>
                    <a:pt x="1646780" y="2367137"/>
                    <a:pt x="1647923" y="2365518"/>
                  </a:cubicBezTo>
                  <a:cubicBezTo>
                    <a:pt x="1653162" y="2357612"/>
                    <a:pt x="1651067" y="2357422"/>
                    <a:pt x="1647828" y="2359898"/>
                  </a:cubicBezTo>
                  <a:cubicBezTo>
                    <a:pt x="1640018" y="2367709"/>
                    <a:pt x="1641542" y="2358850"/>
                    <a:pt x="1647066" y="2354850"/>
                  </a:cubicBezTo>
                  <a:cubicBezTo>
                    <a:pt x="1654115" y="2336181"/>
                    <a:pt x="1626206" y="2361708"/>
                    <a:pt x="1635541" y="2377043"/>
                  </a:cubicBezTo>
                  <a:close/>
                  <a:moveTo>
                    <a:pt x="1581915" y="2446385"/>
                  </a:moveTo>
                  <a:cubicBezTo>
                    <a:pt x="1577534" y="2450195"/>
                    <a:pt x="1573819" y="2449243"/>
                    <a:pt x="1577629" y="2443147"/>
                  </a:cubicBezTo>
                  <a:cubicBezTo>
                    <a:pt x="1579915" y="2437622"/>
                    <a:pt x="1570676" y="2449433"/>
                    <a:pt x="1568675" y="2448290"/>
                  </a:cubicBezTo>
                  <a:cubicBezTo>
                    <a:pt x="1566866" y="2447623"/>
                    <a:pt x="1569628" y="2444956"/>
                    <a:pt x="1570866" y="2443813"/>
                  </a:cubicBezTo>
                  <a:cubicBezTo>
                    <a:pt x="1574867" y="2440194"/>
                    <a:pt x="1576391" y="2437146"/>
                    <a:pt x="1571628" y="2439432"/>
                  </a:cubicBezTo>
                  <a:cubicBezTo>
                    <a:pt x="1565818" y="2443813"/>
                    <a:pt x="1564865" y="2438956"/>
                    <a:pt x="1570009" y="2436479"/>
                  </a:cubicBezTo>
                  <a:cubicBezTo>
                    <a:pt x="1583344" y="2422192"/>
                    <a:pt x="1552769" y="2434765"/>
                    <a:pt x="1558484" y="2451433"/>
                  </a:cubicBezTo>
                  <a:cubicBezTo>
                    <a:pt x="1571342" y="2472484"/>
                    <a:pt x="1597631" y="2436003"/>
                    <a:pt x="1581915" y="2446385"/>
                  </a:cubicBezTo>
                  <a:close/>
                  <a:moveTo>
                    <a:pt x="1620968" y="2420191"/>
                  </a:moveTo>
                  <a:cubicBezTo>
                    <a:pt x="1616300" y="2423430"/>
                    <a:pt x="1613443" y="2421525"/>
                    <a:pt x="1618301" y="2415334"/>
                  </a:cubicBezTo>
                  <a:cubicBezTo>
                    <a:pt x="1621444" y="2410285"/>
                    <a:pt x="1612681" y="2418286"/>
                    <a:pt x="1611443" y="2418953"/>
                  </a:cubicBezTo>
                  <a:cubicBezTo>
                    <a:pt x="1607156" y="2421239"/>
                    <a:pt x="1610109" y="2415715"/>
                    <a:pt x="1612395" y="2414572"/>
                  </a:cubicBezTo>
                  <a:cubicBezTo>
                    <a:pt x="1618586" y="2409333"/>
                    <a:pt x="1617158" y="2408476"/>
                    <a:pt x="1614110" y="2409618"/>
                  </a:cubicBezTo>
                  <a:cubicBezTo>
                    <a:pt x="1612490" y="2410285"/>
                    <a:pt x="1609538" y="2412476"/>
                    <a:pt x="1609728" y="2409809"/>
                  </a:cubicBezTo>
                  <a:cubicBezTo>
                    <a:pt x="1609823" y="2407047"/>
                    <a:pt x="1613252" y="2406190"/>
                    <a:pt x="1615158" y="2404856"/>
                  </a:cubicBezTo>
                  <a:cubicBezTo>
                    <a:pt x="1617920" y="2402951"/>
                    <a:pt x="1618777" y="2398951"/>
                    <a:pt x="1615919" y="2398855"/>
                  </a:cubicBezTo>
                  <a:cubicBezTo>
                    <a:pt x="1613252" y="2398855"/>
                    <a:pt x="1609633" y="2401713"/>
                    <a:pt x="1607442" y="2403808"/>
                  </a:cubicBezTo>
                  <a:cubicBezTo>
                    <a:pt x="1595155" y="2413429"/>
                    <a:pt x="1599346" y="2438575"/>
                    <a:pt x="1617634" y="2428383"/>
                  </a:cubicBezTo>
                  <a:cubicBezTo>
                    <a:pt x="1620777" y="2426954"/>
                    <a:pt x="1630969" y="2414857"/>
                    <a:pt x="1620968" y="2420191"/>
                  </a:cubicBezTo>
                  <a:close/>
                  <a:moveTo>
                    <a:pt x="1622206" y="2474103"/>
                  </a:moveTo>
                  <a:cubicBezTo>
                    <a:pt x="1626778" y="2471245"/>
                    <a:pt x="1637351" y="2453910"/>
                    <a:pt x="1624492" y="2464292"/>
                  </a:cubicBezTo>
                  <a:cubicBezTo>
                    <a:pt x="1618491" y="2469817"/>
                    <a:pt x="1613538" y="2468959"/>
                    <a:pt x="1618872" y="2460673"/>
                  </a:cubicBezTo>
                  <a:cubicBezTo>
                    <a:pt x="1620587" y="2457529"/>
                    <a:pt x="1619444" y="2458101"/>
                    <a:pt x="1617062" y="2460196"/>
                  </a:cubicBezTo>
                  <a:cubicBezTo>
                    <a:pt x="1613633" y="2462577"/>
                    <a:pt x="1610966" y="2468007"/>
                    <a:pt x="1606871" y="2468578"/>
                  </a:cubicBezTo>
                  <a:cubicBezTo>
                    <a:pt x="1604394" y="2468007"/>
                    <a:pt x="1608109" y="2464101"/>
                    <a:pt x="1609728" y="2462482"/>
                  </a:cubicBezTo>
                  <a:cubicBezTo>
                    <a:pt x="1617348" y="2454576"/>
                    <a:pt x="1614872" y="2454291"/>
                    <a:pt x="1610776" y="2456672"/>
                  </a:cubicBezTo>
                  <a:cubicBezTo>
                    <a:pt x="1608490" y="2458006"/>
                    <a:pt x="1604870" y="2461530"/>
                    <a:pt x="1604204" y="2458672"/>
                  </a:cubicBezTo>
                  <a:cubicBezTo>
                    <a:pt x="1603537" y="2455815"/>
                    <a:pt x="1608395" y="2453529"/>
                    <a:pt x="1610776" y="2451338"/>
                  </a:cubicBezTo>
                  <a:cubicBezTo>
                    <a:pt x="1614014" y="2448100"/>
                    <a:pt x="1613919" y="2443432"/>
                    <a:pt x="1609919" y="2444670"/>
                  </a:cubicBezTo>
                  <a:cubicBezTo>
                    <a:pt x="1581725" y="2458386"/>
                    <a:pt x="1590488" y="2496772"/>
                    <a:pt x="1622206" y="2474103"/>
                  </a:cubicBezTo>
                  <a:close/>
                  <a:moveTo>
                    <a:pt x="1584392" y="2511536"/>
                  </a:moveTo>
                  <a:cubicBezTo>
                    <a:pt x="1590202" y="2524871"/>
                    <a:pt x="1612205" y="2514775"/>
                    <a:pt x="1617158" y="2504107"/>
                  </a:cubicBezTo>
                  <a:cubicBezTo>
                    <a:pt x="1618682" y="2500868"/>
                    <a:pt x="1613824" y="2503440"/>
                    <a:pt x="1611824" y="2504964"/>
                  </a:cubicBezTo>
                  <a:cubicBezTo>
                    <a:pt x="1606204" y="2509250"/>
                    <a:pt x="1602299" y="2508488"/>
                    <a:pt x="1607442" y="2501630"/>
                  </a:cubicBezTo>
                  <a:cubicBezTo>
                    <a:pt x="1611347" y="2495248"/>
                    <a:pt x="1598489" y="2509060"/>
                    <a:pt x="1596679" y="2507821"/>
                  </a:cubicBezTo>
                  <a:cubicBezTo>
                    <a:pt x="1594679" y="2506774"/>
                    <a:pt x="1598965" y="2503726"/>
                    <a:pt x="1599727" y="2502868"/>
                  </a:cubicBezTo>
                  <a:cubicBezTo>
                    <a:pt x="1606871" y="2496486"/>
                    <a:pt x="1604870" y="2496106"/>
                    <a:pt x="1601156" y="2498010"/>
                  </a:cubicBezTo>
                  <a:cubicBezTo>
                    <a:pt x="1591631" y="2504107"/>
                    <a:pt x="1595726" y="2496201"/>
                    <a:pt x="1601727" y="2493534"/>
                  </a:cubicBezTo>
                  <a:cubicBezTo>
                    <a:pt x="1613252" y="2477818"/>
                    <a:pt x="1579534" y="2498677"/>
                    <a:pt x="1584392" y="2511536"/>
                  </a:cubicBezTo>
                  <a:close/>
                  <a:moveTo>
                    <a:pt x="1582582" y="2492867"/>
                  </a:moveTo>
                  <a:cubicBezTo>
                    <a:pt x="1588392" y="2486581"/>
                    <a:pt x="1587725" y="2480961"/>
                    <a:pt x="1578677" y="2488295"/>
                  </a:cubicBezTo>
                  <a:cubicBezTo>
                    <a:pt x="1570390" y="2495248"/>
                    <a:pt x="1566104" y="2491819"/>
                    <a:pt x="1571247" y="2484580"/>
                  </a:cubicBezTo>
                  <a:cubicBezTo>
                    <a:pt x="1574771" y="2476389"/>
                    <a:pt x="1560008" y="2494867"/>
                    <a:pt x="1557055" y="2493153"/>
                  </a:cubicBezTo>
                  <a:cubicBezTo>
                    <a:pt x="1554293" y="2492581"/>
                    <a:pt x="1557341" y="2489533"/>
                    <a:pt x="1559341" y="2487533"/>
                  </a:cubicBezTo>
                  <a:cubicBezTo>
                    <a:pt x="1571438" y="2475722"/>
                    <a:pt x="1562960" y="2478389"/>
                    <a:pt x="1556388" y="2483247"/>
                  </a:cubicBezTo>
                  <a:cubicBezTo>
                    <a:pt x="1554864" y="2484009"/>
                    <a:pt x="1553531" y="2484104"/>
                    <a:pt x="1553054" y="2482580"/>
                  </a:cubicBezTo>
                  <a:cubicBezTo>
                    <a:pt x="1552102" y="2479627"/>
                    <a:pt x="1557722" y="2477056"/>
                    <a:pt x="1560579" y="2474674"/>
                  </a:cubicBezTo>
                  <a:cubicBezTo>
                    <a:pt x="1564675" y="2471245"/>
                    <a:pt x="1563913" y="2466292"/>
                    <a:pt x="1558865" y="2467721"/>
                  </a:cubicBezTo>
                  <a:cubicBezTo>
                    <a:pt x="1514859" y="2490867"/>
                    <a:pt x="1553626" y="2525919"/>
                    <a:pt x="1582582" y="2492867"/>
                  </a:cubicBezTo>
                  <a:close/>
                  <a:moveTo>
                    <a:pt x="1549816" y="2549350"/>
                  </a:moveTo>
                  <a:cubicBezTo>
                    <a:pt x="1558484" y="2554684"/>
                    <a:pt x="1591345" y="2530395"/>
                    <a:pt x="1570676" y="2537920"/>
                  </a:cubicBezTo>
                  <a:cubicBezTo>
                    <a:pt x="1563818" y="2541444"/>
                    <a:pt x="1559912" y="2540016"/>
                    <a:pt x="1565532" y="2534301"/>
                  </a:cubicBezTo>
                  <a:cubicBezTo>
                    <a:pt x="1567533" y="2532491"/>
                    <a:pt x="1571247" y="2529157"/>
                    <a:pt x="1565818" y="2531824"/>
                  </a:cubicBezTo>
                  <a:cubicBezTo>
                    <a:pt x="1561913" y="2533348"/>
                    <a:pt x="1557531" y="2537730"/>
                    <a:pt x="1553340" y="2537253"/>
                  </a:cubicBezTo>
                  <a:cubicBezTo>
                    <a:pt x="1551435" y="2536015"/>
                    <a:pt x="1556388" y="2533348"/>
                    <a:pt x="1558484" y="2532205"/>
                  </a:cubicBezTo>
                  <a:cubicBezTo>
                    <a:pt x="1568390" y="2526395"/>
                    <a:pt x="1566294" y="2525347"/>
                    <a:pt x="1561722" y="2526681"/>
                  </a:cubicBezTo>
                  <a:cubicBezTo>
                    <a:pt x="1560198" y="2526871"/>
                    <a:pt x="1554959" y="2530300"/>
                    <a:pt x="1555150" y="2526967"/>
                  </a:cubicBezTo>
                  <a:cubicBezTo>
                    <a:pt x="1555817" y="2524014"/>
                    <a:pt x="1560865" y="2522966"/>
                    <a:pt x="1563913" y="2521442"/>
                  </a:cubicBezTo>
                  <a:cubicBezTo>
                    <a:pt x="1568104" y="2519251"/>
                    <a:pt x="1570009" y="2514775"/>
                    <a:pt x="1565818" y="2514775"/>
                  </a:cubicBezTo>
                  <a:cubicBezTo>
                    <a:pt x="1562008" y="2514870"/>
                    <a:pt x="1556388" y="2518203"/>
                    <a:pt x="1552769" y="2520490"/>
                  </a:cubicBezTo>
                  <a:cubicBezTo>
                    <a:pt x="1540862" y="2526585"/>
                    <a:pt x="1530766" y="2546017"/>
                    <a:pt x="1549816" y="2549350"/>
                  </a:cubicBezTo>
                  <a:close/>
                  <a:moveTo>
                    <a:pt x="1171769" y="1442641"/>
                  </a:moveTo>
                  <a:cubicBezTo>
                    <a:pt x="1146146" y="1416923"/>
                    <a:pt x="1120619" y="1447212"/>
                    <a:pt x="1159196" y="1459214"/>
                  </a:cubicBezTo>
                  <a:cubicBezTo>
                    <a:pt x="1165958" y="1459119"/>
                    <a:pt x="1144146" y="1447975"/>
                    <a:pt x="1157767" y="1450070"/>
                  </a:cubicBezTo>
                  <a:cubicBezTo>
                    <a:pt x="1159862" y="1450737"/>
                    <a:pt x="1163577" y="1451880"/>
                    <a:pt x="1159577" y="1449213"/>
                  </a:cubicBezTo>
                  <a:cubicBezTo>
                    <a:pt x="1157005" y="1447022"/>
                    <a:pt x="1152147" y="1446260"/>
                    <a:pt x="1150433" y="1443403"/>
                  </a:cubicBezTo>
                  <a:cubicBezTo>
                    <a:pt x="1150337" y="1441593"/>
                    <a:pt x="1154528" y="1443498"/>
                    <a:pt x="1156243" y="1444260"/>
                  </a:cubicBezTo>
                  <a:cubicBezTo>
                    <a:pt x="1167863" y="1450356"/>
                    <a:pt x="1162244" y="1444545"/>
                    <a:pt x="1158338" y="1441688"/>
                  </a:cubicBezTo>
                  <a:cubicBezTo>
                    <a:pt x="1157481" y="1440831"/>
                    <a:pt x="1157005" y="1440164"/>
                    <a:pt x="1158148" y="1439688"/>
                  </a:cubicBezTo>
                  <a:cubicBezTo>
                    <a:pt x="1160529" y="1438735"/>
                    <a:pt x="1163577" y="1442164"/>
                    <a:pt x="1166054" y="1443593"/>
                  </a:cubicBezTo>
                  <a:cubicBezTo>
                    <a:pt x="1168244" y="1445117"/>
                    <a:pt x="1173483" y="1446546"/>
                    <a:pt x="1171769" y="1442641"/>
                  </a:cubicBezTo>
                  <a:close/>
                  <a:moveTo>
                    <a:pt x="1188723" y="1475883"/>
                  </a:moveTo>
                  <a:cubicBezTo>
                    <a:pt x="1157005" y="1443688"/>
                    <a:pt x="1141860" y="1490456"/>
                    <a:pt x="1178531" y="1500743"/>
                  </a:cubicBezTo>
                  <a:cubicBezTo>
                    <a:pt x="1185580" y="1499981"/>
                    <a:pt x="1162529" y="1486932"/>
                    <a:pt x="1176245" y="1488265"/>
                  </a:cubicBezTo>
                  <a:cubicBezTo>
                    <a:pt x="1178627" y="1489027"/>
                    <a:pt x="1181960" y="1489980"/>
                    <a:pt x="1177865" y="1486837"/>
                  </a:cubicBezTo>
                  <a:cubicBezTo>
                    <a:pt x="1176341" y="1485122"/>
                    <a:pt x="1163768" y="1480359"/>
                    <a:pt x="1169673" y="1478740"/>
                  </a:cubicBezTo>
                  <a:cubicBezTo>
                    <a:pt x="1173293" y="1479502"/>
                    <a:pt x="1177865" y="1483598"/>
                    <a:pt x="1180913" y="1483217"/>
                  </a:cubicBezTo>
                  <a:cubicBezTo>
                    <a:pt x="1182437" y="1480836"/>
                    <a:pt x="1171959" y="1475978"/>
                    <a:pt x="1174912" y="1473883"/>
                  </a:cubicBezTo>
                  <a:cubicBezTo>
                    <a:pt x="1177007" y="1472263"/>
                    <a:pt x="1180722" y="1476454"/>
                    <a:pt x="1183294" y="1478169"/>
                  </a:cubicBezTo>
                  <a:cubicBezTo>
                    <a:pt x="1186913" y="1480836"/>
                    <a:pt x="1191009" y="1479883"/>
                    <a:pt x="1188723" y="1475883"/>
                  </a:cubicBezTo>
                  <a:close/>
                  <a:moveTo>
                    <a:pt x="1199867" y="1509411"/>
                  </a:moveTo>
                  <a:cubicBezTo>
                    <a:pt x="1188818" y="1505601"/>
                    <a:pt x="1184151" y="1518174"/>
                    <a:pt x="1187485" y="1526841"/>
                  </a:cubicBezTo>
                  <a:cubicBezTo>
                    <a:pt x="1187580" y="1531223"/>
                    <a:pt x="1203868" y="1546654"/>
                    <a:pt x="1197486" y="1533985"/>
                  </a:cubicBezTo>
                  <a:cubicBezTo>
                    <a:pt x="1195867" y="1531509"/>
                    <a:pt x="1195200" y="1529413"/>
                    <a:pt x="1195772" y="1528461"/>
                  </a:cubicBezTo>
                  <a:cubicBezTo>
                    <a:pt x="1196629" y="1525317"/>
                    <a:pt x="1205487" y="1534462"/>
                    <a:pt x="1201677" y="1528651"/>
                  </a:cubicBezTo>
                  <a:cubicBezTo>
                    <a:pt x="1200153" y="1525794"/>
                    <a:pt x="1196057" y="1523603"/>
                    <a:pt x="1195962" y="1520365"/>
                  </a:cubicBezTo>
                  <a:cubicBezTo>
                    <a:pt x="1198058" y="1517126"/>
                    <a:pt x="1208726" y="1534462"/>
                    <a:pt x="1205201" y="1523984"/>
                  </a:cubicBezTo>
                  <a:cubicBezTo>
                    <a:pt x="1199677" y="1515126"/>
                    <a:pt x="1207297" y="1518650"/>
                    <a:pt x="1209488" y="1524555"/>
                  </a:cubicBezTo>
                  <a:cubicBezTo>
                    <a:pt x="1222442" y="1535033"/>
                    <a:pt x="1209678" y="1509982"/>
                    <a:pt x="1199867" y="1509411"/>
                  </a:cubicBezTo>
                  <a:close/>
                  <a:moveTo>
                    <a:pt x="1221965" y="1566561"/>
                  </a:moveTo>
                  <a:cubicBezTo>
                    <a:pt x="1227109" y="1571037"/>
                    <a:pt x="1217203" y="1557321"/>
                    <a:pt x="1218441" y="1555893"/>
                  </a:cubicBezTo>
                  <a:cubicBezTo>
                    <a:pt x="1219394" y="1554083"/>
                    <a:pt x="1221680" y="1557607"/>
                    <a:pt x="1222632" y="1559226"/>
                  </a:cubicBezTo>
                  <a:cubicBezTo>
                    <a:pt x="1227109" y="1566846"/>
                    <a:pt x="1227871" y="1565037"/>
                    <a:pt x="1227014" y="1561322"/>
                  </a:cubicBezTo>
                  <a:cubicBezTo>
                    <a:pt x="1223204" y="1551321"/>
                    <a:pt x="1229966" y="1556369"/>
                    <a:pt x="1231205" y="1562655"/>
                  </a:cubicBezTo>
                  <a:cubicBezTo>
                    <a:pt x="1243778" y="1576753"/>
                    <a:pt x="1232062" y="1540176"/>
                    <a:pt x="1216441" y="1544463"/>
                  </a:cubicBezTo>
                  <a:cubicBezTo>
                    <a:pt x="1204344" y="1548558"/>
                    <a:pt x="1207964" y="1568275"/>
                    <a:pt x="1216917" y="1574752"/>
                  </a:cubicBezTo>
                  <a:cubicBezTo>
                    <a:pt x="1222823" y="1578372"/>
                    <a:pt x="1209869" y="1555607"/>
                    <a:pt x="1221965" y="1566561"/>
                  </a:cubicBezTo>
                  <a:close/>
                  <a:moveTo>
                    <a:pt x="1223204" y="1736201"/>
                  </a:moveTo>
                  <a:cubicBezTo>
                    <a:pt x="1223394" y="1741249"/>
                    <a:pt x="1225680" y="1731343"/>
                    <a:pt x="1226252" y="1730200"/>
                  </a:cubicBezTo>
                  <a:cubicBezTo>
                    <a:pt x="1228157" y="1726390"/>
                    <a:pt x="1228728" y="1731724"/>
                    <a:pt x="1227680" y="1733725"/>
                  </a:cubicBezTo>
                  <a:cubicBezTo>
                    <a:pt x="1225871" y="1740583"/>
                    <a:pt x="1227299" y="1740487"/>
                    <a:pt x="1228823" y="1738201"/>
                  </a:cubicBezTo>
                  <a:cubicBezTo>
                    <a:pt x="1229681" y="1736963"/>
                    <a:pt x="1230633" y="1733725"/>
                    <a:pt x="1231776" y="1735820"/>
                  </a:cubicBezTo>
                  <a:cubicBezTo>
                    <a:pt x="1233014" y="1737916"/>
                    <a:pt x="1231014" y="1740297"/>
                    <a:pt x="1230347" y="1742202"/>
                  </a:cubicBezTo>
                  <a:cubicBezTo>
                    <a:pt x="1229585" y="1758966"/>
                    <a:pt x="1242920" y="1732105"/>
                    <a:pt x="1233014" y="1722866"/>
                  </a:cubicBezTo>
                  <a:cubicBezTo>
                    <a:pt x="1224251" y="1713912"/>
                    <a:pt x="1214441" y="1726295"/>
                    <a:pt x="1216060" y="1735820"/>
                  </a:cubicBezTo>
                  <a:cubicBezTo>
                    <a:pt x="1217393" y="1742011"/>
                    <a:pt x="1222632" y="1721533"/>
                    <a:pt x="1223204" y="1736201"/>
                  </a:cubicBezTo>
                  <a:close/>
                  <a:moveTo>
                    <a:pt x="1183103" y="1968706"/>
                  </a:moveTo>
                  <a:cubicBezTo>
                    <a:pt x="1183675" y="1976326"/>
                    <a:pt x="1186532" y="1957371"/>
                    <a:pt x="1188723" y="1957276"/>
                  </a:cubicBezTo>
                  <a:cubicBezTo>
                    <a:pt x="1190819" y="1956609"/>
                    <a:pt x="1189771" y="1961277"/>
                    <a:pt x="1189199" y="1963277"/>
                  </a:cubicBezTo>
                  <a:cubicBezTo>
                    <a:pt x="1186818" y="1972897"/>
                    <a:pt x="1188818" y="1972040"/>
                    <a:pt x="1190914" y="1968325"/>
                  </a:cubicBezTo>
                  <a:cubicBezTo>
                    <a:pt x="1195676" y="1957467"/>
                    <a:pt x="1196915" y="1966611"/>
                    <a:pt x="1193105" y="1972612"/>
                  </a:cubicBezTo>
                  <a:cubicBezTo>
                    <a:pt x="1191771" y="1976612"/>
                    <a:pt x="1193676" y="1980327"/>
                    <a:pt x="1196438" y="1977565"/>
                  </a:cubicBezTo>
                  <a:cubicBezTo>
                    <a:pt x="1198915" y="1974993"/>
                    <a:pt x="1200439" y="1969278"/>
                    <a:pt x="1201201" y="1965563"/>
                  </a:cubicBezTo>
                  <a:cubicBezTo>
                    <a:pt x="1205582" y="1930320"/>
                    <a:pt x="1169197" y="1947370"/>
                    <a:pt x="1172816" y="1971945"/>
                  </a:cubicBezTo>
                  <a:cubicBezTo>
                    <a:pt x="1174721" y="1979565"/>
                    <a:pt x="1182151" y="1950133"/>
                    <a:pt x="1183103" y="1968706"/>
                  </a:cubicBezTo>
                  <a:close/>
                  <a:moveTo>
                    <a:pt x="1195391" y="1934130"/>
                  </a:moveTo>
                  <a:cubicBezTo>
                    <a:pt x="1196724" y="1937750"/>
                    <a:pt x="1199391" y="1931749"/>
                    <a:pt x="1200058" y="1928892"/>
                  </a:cubicBezTo>
                  <a:cubicBezTo>
                    <a:pt x="1202153" y="1919557"/>
                    <a:pt x="1207011" y="1919653"/>
                    <a:pt x="1207297" y="1927558"/>
                  </a:cubicBezTo>
                  <a:cubicBezTo>
                    <a:pt x="1209107" y="1935369"/>
                    <a:pt x="1209869" y="1914128"/>
                    <a:pt x="1212536" y="1913557"/>
                  </a:cubicBezTo>
                  <a:cubicBezTo>
                    <a:pt x="1215012" y="1912128"/>
                    <a:pt x="1214250" y="1917652"/>
                    <a:pt x="1213964" y="1919843"/>
                  </a:cubicBezTo>
                  <a:cubicBezTo>
                    <a:pt x="1212440" y="1930892"/>
                    <a:pt x="1214726" y="1929368"/>
                    <a:pt x="1216822" y="1924701"/>
                  </a:cubicBezTo>
                  <a:cubicBezTo>
                    <a:pt x="1217965" y="1922129"/>
                    <a:pt x="1218822" y="1916890"/>
                    <a:pt x="1221204" y="1918509"/>
                  </a:cubicBezTo>
                  <a:cubicBezTo>
                    <a:pt x="1223585" y="1920033"/>
                    <a:pt x="1220822" y="1925272"/>
                    <a:pt x="1220156" y="1928606"/>
                  </a:cubicBezTo>
                  <a:cubicBezTo>
                    <a:pt x="1219013" y="1933559"/>
                    <a:pt x="1222156" y="1936797"/>
                    <a:pt x="1225013" y="1932702"/>
                  </a:cubicBezTo>
                  <a:cubicBezTo>
                    <a:pt x="1244540" y="1884982"/>
                    <a:pt x="1189485" y="1892887"/>
                    <a:pt x="1195391" y="1934130"/>
                  </a:cubicBezTo>
                  <a:close/>
                  <a:moveTo>
                    <a:pt x="1208154" y="1875266"/>
                  </a:moveTo>
                  <a:cubicBezTo>
                    <a:pt x="1209678" y="1877933"/>
                    <a:pt x="1211393" y="1872694"/>
                    <a:pt x="1211678" y="1870313"/>
                  </a:cubicBezTo>
                  <a:cubicBezTo>
                    <a:pt x="1212440" y="1863741"/>
                    <a:pt x="1216155" y="1860502"/>
                    <a:pt x="1217774" y="1867837"/>
                  </a:cubicBezTo>
                  <a:cubicBezTo>
                    <a:pt x="1219584" y="1873170"/>
                    <a:pt x="1219584" y="1859740"/>
                    <a:pt x="1219870" y="1858312"/>
                  </a:cubicBezTo>
                  <a:cubicBezTo>
                    <a:pt x="1220918" y="1852882"/>
                    <a:pt x="1223585" y="1856025"/>
                    <a:pt x="1222823" y="1860407"/>
                  </a:cubicBezTo>
                  <a:cubicBezTo>
                    <a:pt x="1222537" y="1869456"/>
                    <a:pt x="1224442" y="1867837"/>
                    <a:pt x="1225775" y="1863741"/>
                  </a:cubicBezTo>
                  <a:cubicBezTo>
                    <a:pt x="1226537" y="1861455"/>
                    <a:pt x="1226728" y="1857168"/>
                    <a:pt x="1229014" y="1857930"/>
                  </a:cubicBezTo>
                  <a:cubicBezTo>
                    <a:pt x="1231300" y="1858692"/>
                    <a:pt x="1229395" y="1863360"/>
                    <a:pt x="1229014" y="1866217"/>
                  </a:cubicBezTo>
                  <a:cubicBezTo>
                    <a:pt x="1228538" y="1870408"/>
                    <a:pt x="1231586" y="1872313"/>
                    <a:pt x="1233586" y="1868503"/>
                  </a:cubicBezTo>
                  <a:cubicBezTo>
                    <a:pt x="1245873" y="1826117"/>
                    <a:pt x="1198534" y="1845072"/>
                    <a:pt x="1208154" y="1875266"/>
                  </a:cubicBezTo>
                  <a:close/>
                  <a:moveTo>
                    <a:pt x="1222918" y="1811639"/>
                  </a:moveTo>
                  <a:cubicBezTo>
                    <a:pt x="1225299" y="1818687"/>
                    <a:pt x="1229871" y="1790493"/>
                    <a:pt x="1232443" y="1807924"/>
                  </a:cubicBezTo>
                  <a:cubicBezTo>
                    <a:pt x="1233681" y="1815068"/>
                    <a:pt x="1234729" y="1796970"/>
                    <a:pt x="1236824" y="1796685"/>
                  </a:cubicBezTo>
                  <a:cubicBezTo>
                    <a:pt x="1238825" y="1795828"/>
                    <a:pt x="1238253" y="1800400"/>
                    <a:pt x="1237872" y="1802304"/>
                  </a:cubicBezTo>
                  <a:cubicBezTo>
                    <a:pt x="1236443" y="1811639"/>
                    <a:pt x="1238253" y="1810687"/>
                    <a:pt x="1239968" y="1806972"/>
                  </a:cubicBezTo>
                  <a:cubicBezTo>
                    <a:pt x="1240920" y="1804876"/>
                    <a:pt x="1241682" y="1800590"/>
                    <a:pt x="1243587" y="1802209"/>
                  </a:cubicBezTo>
                  <a:cubicBezTo>
                    <a:pt x="1245492" y="1803924"/>
                    <a:pt x="1243206" y="1808020"/>
                    <a:pt x="1242539" y="1810782"/>
                  </a:cubicBezTo>
                  <a:cubicBezTo>
                    <a:pt x="1241587" y="1814878"/>
                    <a:pt x="1243873" y="1818307"/>
                    <a:pt x="1246254" y="1815163"/>
                  </a:cubicBezTo>
                  <a:cubicBezTo>
                    <a:pt x="1263018" y="1778206"/>
                    <a:pt x="1219394" y="1774301"/>
                    <a:pt x="1222918" y="1811639"/>
                  </a:cubicBezTo>
                  <a:close/>
                  <a:moveTo>
                    <a:pt x="1252350" y="1754108"/>
                  </a:moveTo>
                  <a:cubicBezTo>
                    <a:pt x="1253303" y="1747536"/>
                    <a:pt x="1256351" y="1752108"/>
                    <a:pt x="1255874" y="1756870"/>
                  </a:cubicBezTo>
                  <a:cubicBezTo>
                    <a:pt x="1256255" y="1767633"/>
                    <a:pt x="1258160" y="1765919"/>
                    <a:pt x="1259399" y="1761061"/>
                  </a:cubicBezTo>
                  <a:cubicBezTo>
                    <a:pt x="1260065" y="1758394"/>
                    <a:pt x="1260065" y="1753346"/>
                    <a:pt x="1262542" y="1754394"/>
                  </a:cubicBezTo>
                  <a:cubicBezTo>
                    <a:pt x="1265114" y="1755441"/>
                    <a:pt x="1263304" y="1760966"/>
                    <a:pt x="1263209" y="1764300"/>
                  </a:cubicBezTo>
                  <a:cubicBezTo>
                    <a:pt x="1262923" y="1769158"/>
                    <a:pt x="1266257" y="1771920"/>
                    <a:pt x="1268447" y="1767538"/>
                  </a:cubicBezTo>
                  <a:cubicBezTo>
                    <a:pt x="1278925" y="1733534"/>
                    <a:pt x="1243968" y="1724200"/>
                    <a:pt x="1238634" y="1760299"/>
                  </a:cubicBezTo>
                  <a:cubicBezTo>
                    <a:pt x="1238539" y="1764204"/>
                    <a:pt x="1238634" y="1770205"/>
                    <a:pt x="1240254" y="1772967"/>
                  </a:cubicBezTo>
                  <a:cubicBezTo>
                    <a:pt x="1244444" y="1779540"/>
                    <a:pt x="1244349" y="1747250"/>
                    <a:pt x="1250731" y="1765157"/>
                  </a:cubicBezTo>
                  <a:cubicBezTo>
                    <a:pt x="1253017" y="1771825"/>
                    <a:pt x="1252255" y="1755822"/>
                    <a:pt x="1252350" y="1754108"/>
                  </a:cubicBezTo>
                  <a:close/>
                  <a:moveTo>
                    <a:pt x="1248445" y="1644094"/>
                  </a:moveTo>
                  <a:cubicBezTo>
                    <a:pt x="1249302" y="1638855"/>
                    <a:pt x="1251874" y="1645142"/>
                    <a:pt x="1251302" y="1647904"/>
                  </a:cubicBezTo>
                  <a:cubicBezTo>
                    <a:pt x="1251302" y="1656858"/>
                    <a:pt x="1252922" y="1656286"/>
                    <a:pt x="1254065" y="1652953"/>
                  </a:cubicBezTo>
                  <a:cubicBezTo>
                    <a:pt x="1254636" y="1651143"/>
                    <a:pt x="1254827" y="1646952"/>
                    <a:pt x="1256827" y="1649047"/>
                  </a:cubicBezTo>
                  <a:cubicBezTo>
                    <a:pt x="1258922" y="1651238"/>
                    <a:pt x="1257303" y="1654762"/>
                    <a:pt x="1257113" y="1657429"/>
                  </a:cubicBezTo>
                  <a:cubicBezTo>
                    <a:pt x="1256732" y="1661144"/>
                    <a:pt x="1259208" y="1665240"/>
                    <a:pt x="1261208" y="1662668"/>
                  </a:cubicBezTo>
                  <a:cubicBezTo>
                    <a:pt x="1271495" y="1644761"/>
                    <a:pt x="1243778" y="1612852"/>
                    <a:pt x="1236920" y="1643142"/>
                  </a:cubicBezTo>
                  <a:cubicBezTo>
                    <a:pt x="1236253" y="1646666"/>
                    <a:pt x="1238825" y="1662478"/>
                    <a:pt x="1241301" y="1651143"/>
                  </a:cubicBezTo>
                  <a:cubicBezTo>
                    <a:pt x="1241587" y="1648190"/>
                    <a:pt x="1242444" y="1646380"/>
                    <a:pt x="1243587" y="1646380"/>
                  </a:cubicBezTo>
                  <a:cubicBezTo>
                    <a:pt x="1244635" y="1646380"/>
                    <a:pt x="1246064" y="1648095"/>
                    <a:pt x="1246826" y="1652286"/>
                  </a:cubicBezTo>
                  <a:cubicBezTo>
                    <a:pt x="1248635" y="1658477"/>
                    <a:pt x="1248350" y="1645618"/>
                    <a:pt x="1248445" y="1644094"/>
                  </a:cubicBezTo>
                  <a:close/>
                  <a:moveTo>
                    <a:pt x="1262733" y="1706292"/>
                  </a:moveTo>
                  <a:cubicBezTo>
                    <a:pt x="1260732" y="1695625"/>
                    <a:pt x="1248445" y="1690100"/>
                    <a:pt x="1241682" y="1699339"/>
                  </a:cubicBezTo>
                  <a:cubicBezTo>
                    <a:pt x="1238158" y="1701530"/>
                    <a:pt x="1236062" y="1725533"/>
                    <a:pt x="1242063" y="1713055"/>
                  </a:cubicBezTo>
                  <a:cubicBezTo>
                    <a:pt x="1248731" y="1698768"/>
                    <a:pt x="1246159" y="1724009"/>
                    <a:pt x="1248635" y="1715437"/>
                  </a:cubicBezTo>
                  <a:cubicBezTo>
                    <a:pt x="1249969" y="1712579"/>
                    <a:pt x="1249397" y="1707531"/>
                    <a:pt x="1251874" y="1705816"/>
                  </a:cubicBezTo>
                  <a:cubicBezTo>
                    <a:pt x="1253684" y="1705816"/>
                    <a:pt x="1253112" y="1709912"/>
                    <a:pt x="1252636" y="1711817"/>
                  </a:cubicBezTo>
                  <a:cubicBezTo>
                    <a:pt x="1250731" y="1720675"/>
                    <a:pt x="1252541" y="1720485"/>
                    <a:pt x="1254255" y="1717437"/>
                  </a:cubicBezTo>
                  <a:cubicBezTo>
                    <a:pt x="1255208" y="1715722"/>
                    <a:pt x="1256255" y="1711626"/>
                    <a:pt x="1257779" y="1714103"/>
                  </a:cubicBezTo>
                  <a:cubicBezTo>
                    <a:pt x="1259399" y="1716675"/>
                    <a:pt x="1257017" y="1719913"/>
                    <a:pt x="1256255" y="1722485"/>
                  </a:cubicBezTo>
                  <a:cubicBezTo>
                    <a:pt x="1255398" y="1724866"/>
                    <a:pt x="1256160" y="1730676"/>
                    <a:pt x="1259399" y="1728581"/>
                  </a:cubicBezTo>
                  <a:cubicBezTo>
                    <a:pt x="1263590" y="1723437"/>
                    <a:pt x="1264828" y="1712579"/>
                    <a:pt x="1262733" y="1706292"/>
                  </a:cubicBezTo>
                  <a:close/>
                  <a:moveTo>
                    <a:pt x="1220918" y="1684480"/>
                  </a:moveTo>
                  <a:cubicBezTo>
                    <a:pt x="1221584" y="1687147"/>
                    <a:pt x="1222823" y="1691148"/>
                    <a:pt x="1224442" y="1692672"/>
                  </a:cubicBezTo>
                  <a:cubicBezTo>
                    <a:pt x="1229014" y="1696291"/>
                    <a:pt x="1222823" y="1674288"/>
                    <a:pt x="1231109" y="1685147"/>
                  </a:cubicBezTo>
                  <a:cubicBezTo>
                    <a:pt x="1234729" y="1689433"/>
                    <a:pt x="1229014" y="1676003"/>
                    <a:pt x="1230633" y="1674860"/>
                  </a:cubicBezTo>
                  <a:cubicBezTo>
                    <a:pt x="1231776" y="1673431"/>
                    <a:pt x="1232824" y="1675812"/>
                    <a:pt x="1233395" y="1677527"/>
                  </a:cubicBezTo>
                  <a:cubicBezTo>
                    <a:pt x="1235205" y="1684099"/>
                    <a:pt x="1237015" y="1685147"/>
                    <a:pt x="1237110" y="1680289"/>
                  </a:cubicBezTo>
                  <a:cubicBezTo>
                    <a:pt x="1237110" y="1678289"/>
                    <a:pt x="1236158" y="1674765"/>
                    <a:pt x="1238253" y="1674955"/>
                  </a:cubicBezTo>
                  <a:cubicBezTo>
                    <a:pt x="1240444" y="1675146"/>
                    <a:pt x="1240158" y="1679337"/>
                    <a:pt x="1240539" y="1681623"/>
                  </a:cubicBezTo>
                  <a:cubicBezTo>
                    <a:pt x="1241111" y="1684957"/>
                    <a:pt x="1244159" y="1686290"/>
                    <a:pt x="1245111" y="1682861"/>
                  </a:cubicBezTo>
                  <a:cubicBezTo>
                    <a:pt x="1247302" y="1656191"/>
                    <a:pt x="1218060" y="1659239"/>
                    <a:pt x="1220918" y="1684480"/>
                  </a:cubicBezTo>
                  <a:close/>
                  <a:moveTo>
                    <a:pt x="1233491" y="1599517"/>
                  </a:moveTo>
                  <a:cubicBezTo>
                    <a:pt x="1233967" y="1596755"/>
                    <a:pt x="1231776" y="1591992"/>
                    <a:pt x="1233872" y="1589992"/>
                  </a:cubicBezTo>
                  <a:cubicBezTo>
                    <a:pt x="1235681" y="1589707"/>
                    <a:pt x="1236158" y="1593802"/>
                    <a:pt x="1236348" y="1595612"/>
                  </a:cubicBezTo>
                  <a:cubicBezTo>
                    <a:pt x="1237110" y="1604089"/>
                    <a:pt x="1238634" y="1603804"/>
                    <a:pt x="1239587" y="1600660"/>
                  </a:cubicBezTo>
                  <a:cubicBezTo>
                    <a:pt x="1240063" y="1598946"/>
                    <a:pt x="1239872" y="1594945"/>
                    <a:pt x="1242158" y="1597136"/>
                  </a:cubicBezTo>
                  <a:cubicBezTo>
                    <a:pt x="1244444" y="1599327"/>
                    <a:pt x="1243016" y="1602661"/>
                    <a:pt x="1243016" y="1605137"/>
                  </a:cubicBezTo>
                  <a:cubicBezTo>
                    <a:pt x="1248921" y="1625330"/>
                    <a:pt x="1254065" y="1590278"/>
                    <a:pt x="1237777" y="1581420"/>
                  </a:cubicBezTo>
                  <a:cubicBezTo>
                    <a:pt x="1223870" y="1572847"/>
                    <a:pt x="1217489" y="1590183"/>
                    <a:pt x="1223585" y="1600851"/>
                  </a:cubicBezTo>
                  <a:cubicBezTo>
                    <a:pt x="1227871" y="1607899"/>
                    <a:pt x="1225109" y="1582563"/>
                    <a:pt x="1232252" y="1599612"/>
                  </a:cubicBezTo>
                  <a:cubicBezTo>
                    <a:pt x="1232919" y="1602470"/>
                    <a:pt x="1233395" y="1601803"/>
                    <a:pt x="1233491" y="1599517"/>
                  </a:cubicBezTo>
                  <a:close/>
                  <a:moveTo>
                    <a:pt x="1228919" y="1491694"/>
                  </a:moveTo>
                  <a:cubicBezTo>
                    <a:pt x="1212536" y="1462357"/>
                    <a:pt x="1188818" y="1486075"/>
                    <a:pt x="1215965" y="1504172"/>
                  </a:cubicBezTo>
                  <a:cubicBezTo>
                    <a:pt x="1221489" y="1505982"/>
                    <a:pt x="1205201" y="1489122"/>
                    <a:pt x="1217774" y="1496362"/>
                  </a:cubicBezTo>
                  <a:cubicBezTo>
                    <a:pt x="1222156" y="1498838"/>
                    <a:pt x="1214060" y="1490837"/>
                    <a:pt x="1213107" y="1489789"/>
                  </a:cubicBezTo>
                  <a:cubicBezTo>
                    <a:pt x="1210154" y="1486075"/>
                    <a:pt x="1214536" y="1487408"/>
                    <a:pt x="1216441" y="1489980"/>
                  </a:cubicBezTo>
                  <a:cubicBezTo>
                    <a:pt x="1222061" y="1495695"/>
                    <a:pt x="1222251" y="1494075"/>
                    <a:pt x="1220441" y="1491028"/>
                  </a:cubicBezTo>
                  <a:cubicBezTo>
                    <a:pt x="1219489" y="1489313"/>
                    <a:pt x="1216917" y="1486551"/>
                    <a:pt x="1218822" y="1486265"/>
                  </a:cubicBezTo>
                  <a:cubicBezTo>
                    <a:pt x="1220822" y="1485979"/>
                    <a:pt x="1222537" y="1489599"/>
                    <a:pt x="1224156" y="1491504"/>
                  </a:cubicBezTo>
                  <a:cubicBezTo>
                    <a:pt x="1226442" y="1494171"/>
                    <a:pt x="1229776" y="1494742"/>
                    <a:pt x="1228919" y="1491694"/>
                  </a:cubicBezTo>
                  <a:close/>
                  <a:moveTo>
                    <a:pt x="1248921" y="1534366"/>
                  </a:moveTo>
                  <a:cubicBezTo>
                    <a:pt x="1241968" y="1508934"/>
                    <a:pt x="1211202" y="1513316"/>
                    <a:pt x="1229490" y="1538653"/>
                  </a:cubicBezTo>
                  <a:cubicBezTo>
                    <a:pt x="1233681" y="1541986"/>
                    <a:pt x="1228633" y="1530937"/>
                    <a:pt x="1230919" y="1530937"/>
                  </a:cubicBezTo>
                  <a:cubicBezTo>
                    <a:pt x="1231776" y="1530556"/>
                    <a:pt x="1233300" y="1531604"/>
                    <a:pt x="1235300" y="1534747"/>
                  </a:cubicBezTo>
                  <a:cubicBezTo>
                    <a:pt x="1239396" y="1539510"/>
                    <a:pt x="1232348" y="1526841"/>
                    <a:pt x="1233586" y="1525889"/>
                  </a:cubicBezTo>
                  <a:cubicBezTo>
                    <a:pt x="1234729" y="1525032"/>
                    <a:pt x="1236443" y="1528366"/>
                    <a:pt x="1237015" y="1529890"/>
                  </a:cubicBezTo>
                  <a:cubicBezTo>
                    <a:pt x="1240063" y="1537033"/>
                    <a:pt x="1241111" y="1536176"/>
                    <a:pt x="1240825" y="1533128"/>
                  </a:cubicBezTo>
                  <a:cubicBezTo>
                    <a:pt x="1240634" y="1531509"/>
                    <a:pt x="1239301" y="1528080"/>
                    <a:pt x="1241587" y="1529223"/>
                  </a:cubicBezTo>
                  <a:cubicBezTo>
                    <a:pt x="1243873" y="1530366"/>
                    <a:pt x="1243873" y="1533700"/>
                    <a:pt x="1244635" y="1535795"/>
                  </a:cubicBezTo>
                  <a:cubicBezTo>
                    <a:pt x="1247302" y="1542653"/>
                    <a:pt x="1251017" y="1539986"/>
                    <a:pt x="1248921" y="1534366"/>
                  </a:cubicBezTo>
                  <a:close/>
                  <a:moveTo>
                    <a:pt x="1272829" y="1573514"/>
                  </a:moveTo>
                  <a:cubicBezTo>
                    <a:pt x="1257970" y="1544749"/>
                    <a:pt x="1238634" y="1570466"/>
                    <a:pt x="1254731" y="1590278"/>
                  </a:cubicBezTo>
                  <a:cubicBezTo>
                    <a:pt x="1260065" y="1594850"/>
                    <a:pt x="1250731" y="1571609"/>
                    <a:pt x="1259780" y="1582277"/>
                  </a:cubicBezTo>
                  <a:cubicBezTo>
                    <a:pt x="1260923" y="1584087"/>
                    <a:pt x="1263018" y="1587420"/>
                    <a:pt x="1261685" y="1582849"/>
                  </a:cubicBezTo>
                  <a:cubicBezTo>
                    <a:pt x="1261208" y="1579515"/>
                    <a:pt x="1257970" y="1575609"/>
                    <a:pt x="1258732" y="1572371"/>
                  </a:cubicBezTo>
                  <a:cubicBezTo>
                    <a:pt x="1259970" y="1570942"/>
                    <a:pt x="1261685" y="1575133"/>
                    <a:pt x="1262447" y="1576848"/>
                  </a:cubicBezTo>
                  <a:cubicBezTo>
                    <a:pt x="1265780" y="1585611"/>
                    <a:pt x="1266828" y="1584087"/>
                    <a:pt x="1266447" y="1580182"/>
                  </a:cubicBezTo>
                  <a:cubicBezTo>
                    <a:pt x="1266257" y="1577991"/>
                    <a:pt x="1264733" y="1573895"/>
                    <a:pt x="1267114" y="1574752"/>
                  </a:cubicBezTo>
                  <a:cubicBezTo>
                    <a:pt x="1269590" y="1575609"/>
                    <a:pt x="1269590" y="1580086"/>
                    <a:pt x="1270448" y="1582753"/>
                  </a:cubicBezTo>
                  <a:cubicBezTo>
                    <a:pt x="1271591" y="1586563"/>
                    <a:pt x="1274924" y="1588945"/>
                    <a:pt x="1275591" y="1585516"/>
                  </a:cubicBezTo>
                  <a:cubicBezTo>
                    <a:pt x="1276163" y="1582277"/>
                    <a:pt x="1274258" y="1576943"/>
                    <a:pt x="1272829" y="1573514"/>
                  </a:cubicBezTo>
                  <a:close/>
                  <a:moveTo>
                    <a:pt x="1283497" y="1613233"/>
                  </a:moveTo>
                  <a:cubicBezTo>
                    <a:pt x="1269114" y="1590183"/>
                    <a:pt x="1258160" y="1624282"/>
                    <a:pt x="1270448" y="1634855"/>
                  </a:cubicBezTo>
                  <a:cubicBezTo>
                    <a:pt x="1272448" y="1636474"/>
                    <a:pt x="1271972" y="1632093"/>
                    <a:pt x="1271305" y="1630188"/>
                  </a:cubicBezTo>
                  <a:cubicBezTo>
                    <a:pt x="1269590" y="1624949"/>
                    <a:pt x="1271210" y="1621520"/>
                    <a:pt x="1274829" y="1626759"/>
                  </a:cubicBezTo>
                  <a:cubicBezTo>
                    <a:pt x="1276163" y="1628664"/>
                    <a:pt x="1276163" y="1627616"/>
                    <a:pt x="1275496" y="1625520"/>
                  </a:cubicBezTo>
                  <a:cubicBezTo>
                    <a:pt x="1274924" y="1622568"/>
                    <a:pt x="1272258" y="1619615"/>
                    <a:pt x="1272734" y="1616662"/>
                  </a:cubicBezTo>
                  <a:cubicBezTo>
                    <a:pt x="1273591" y="1614948"/>
                    <a:pt x="1275115" y="1618282"/>
                    <a:pt x="1275782" y="1619710"/>
                  </a:cubicBezTo>
                  <a:cubicBezTo>
                    <a:pt x="1278830" y="1626759"/>
                    <a:pt x="1279496" y="1625044"/>
                    <a:pt x="1279020" y="1621520"/>
                  </a:cubicBezTo>
                  <a:cubicBezTo>
                    <a:pt x="1276639" y="1612757"/>
                    <a:pt x="1281592" y="1616186"/>
                    <a:pt x="1282163" y="1622568"/>
                  </a:cubicBezTo>
                  <a:cubicBezTo>
                    <a:pt x="1283211" y="1625806"/>
                    <a:pt x="1285973" y="1626854"/>
                    <a:pt x="1286259" y="1623425"/>
                  </a:cubicBezTo>
                  <a:cubicBezTo>
                    <a:pt x="1286640" y="1620282"/>
                    <a:pt x="1284830" y="1615900"/>
                    <a:pt x="1283497" y="1613233"/>
                  </a:cubicBezTo>
                  <a:close/>
                  <a:moveTo>
                    <a:pt x="1289117" y="1675432"/>
                  </a:moveTo>
                  <a:cubicBezTo>
                    <a:pt x="1281401" y="1644570"/>
                    <a:pt x="1256446" y="1669812"/>
                    <a:pt x="1267304" y="1690195"/>
                  </a:cubicBezTo>
                  <a:cubicBezTo>
                    <a:pt x="1271210" y="1696005"/>
                    <a:pt x="1268162" y="1668954"/>
                    <a:pt x="1274829" y="1684385"/>
                  </a:cubicBezTo>
                  <a:cubicBezTo>
                    <a:pt x="1277782" y="1691148"/>
                    <a:pt x="1274067" y="1673431"/>
                    <a:pt x="1275782" y="1672765"/>
                  </a:cubicBezTo>
                  <a:cubicBezTo>
                    <a:pt x="1277306" y="1671431"/>
                    <a:pt x="1277972" y="1675908"/>
                    <a:pt x="1278258" y="1677717"/>
                  </a:cubicBezTo>
                  <a:cubicBezTo>
                    <a:pt x="1279306" y="1686766"/>
                    <a:pt x="1280735" y="1685433"/>
                    <a:pt x="1281306" y="1681432"/>
                  </a:cubicBezTo>
                  <a:cubicBezTo>
                    <a:pt x="1281783" y="1680099"/>
                    <a:pt x="1280830" y="1675146"/>
                    <a:pt x="1283306" y="1676003"/>
                  </a:cubicBezTo>
                  <a:cubicBezTo>
                    <a:pt x="1285497" y="1677146"/>
                    <a:pt x="1284449" y="1681623"/>
                    <a:pt x="1284545" y="1684385"/>
                  </a:cubicBezTo>
                  <a:cubicBezTo>
                    <a:pt x="1284735" y="1688290"/>
                    <a:pt x="1287402" y="1691053"/>
                    <a:pt x="1288926" y="1687719"/>
                  </a:cubicBezTo>
                  <a:cubicBezTo>
                    <a:pt x="1290260" y="1684671"/>
                    <a:pt x="1289783" y="1679051"/>
                    <a:pt x="1289117" y="1675432"/>
                  </a:cubicBezTo>
                  <a:close/>
                  <a:moveTo>
                    <a:pt x="1285878" y="1728867"/>
                  </a:moveTo>
                  <a:cubicBezTo>
                    <a:pt x="1284164" y="1736582"/>
                    <a:pt x="1285497" y="1736487"/>
                    <a:pt x="1287116" y="1733820"/>
                  </a:cubicBezTo>
                  <a:cubicBezTo>
                    <a:pt x="1287974" y="1732391"/>
                    <a:pt x="1288831" y="1728771"/>
                    <a:pt x="1290164" y="1730962"/>
                  </a:cubicBezTo>
                  <a:cubicBezTo>
                    <a:pt x="1291403" y="1733248"/>
                    <a:pt x="1289402" y="1736011"/>
                    <a:pt x="1288640" y="1738201"/>
                  </a:cubicBezTo>
                  <a:cubicBezTo>
                    <a:pt x="1287497" y="1750488"/>
                    <a:pt x="1294355" y="1740297"/>
                    <a:pt x="1294546" y="1734391"/>
                  </a:cubicBezTo>
                  <a:cubicBezTo>
                    <a:pt x="1298832" y="1708959"/>
                    <a:pt x="1272543" y="1705245"/>
                    <a:pt x="1274353" y="1731534"/>
                  </a:cubicBezTo>
                  <a:cubicBezTo>
                    <a:pt x="1274829" y="1734867"/>
                    <a:pt x="1276734" y="1731534"/>
                    <a:pt x="1277401" y="1729629"/>
                  </a:cubicBezTo>
                  <a:cubicBezTo>
                    <a:pt x="1278830" y="1724485"/>
                    <a:pt x="1281783" y="1724200"/>
                    <a:pt x="1281592" y="1731724"/>
                  </a:cubicBezTo>
                  <a:cubicBezTo>
                    <a:pt x="1281783" y="1737439"/>
                    <a:pt x="1284068" y="1726104"/>
                    <a:pt x="1284449" y="1724866"/>
                  </a:cubicBezTo>
                  <a:cubicBezTo>
                    <a:pt x="1286069" y="1720580"/>
                    <a:pt x="1286831" y="1726581"/>
                    <a:pt x="1285878" y="1728867"/>
                  </a:cubicBezTo>
                  <a:close/>
                  <a:moveTo>
                    <a:pt x="1265780" y="1799542"/>
                  </a:moveTo>
                  <a:cubicBezTo>
                    <a:pt x="1266923" y="1794018"/>
                    <a:pt x="1269971" y="1792303"/>
                    <a:pt x="1270448" y="1799352"/>
                  </a:cubicBezTo>
                  <a:cubicBezTo>
                    <a:pt x="1271400" y="1804305"/>
                    <a:pt x="1272448" y="1792970"/>
                    <a:pt x="1272829" y="1791637"/>
                  </a:cubicBezTo>
                  <a:cubicBezTo>
                    <a:pt x="1274258" y="1786969"/>
                    <a:pt x="1275686" y="1791351"/>
                    <a:pt x="1274734" y="1794494"/>
                  </a:cubicBezTo>
                  <a:cubicBezTo>
                    <a:pt x="1273686" y="1802400"/>
                    <a:pt x="1275210" y="1801542"/>
                    <a:pt x="1276544" y="1798399"/>
                  </a:cubicBezTo>
                  <a:cubicBezTo>
                    <a:pt x="1279306" y="1789160"/>
                    <a:pt x="1281116" y="1796590"/>
                    <a:pt x="1278639" y="1801638"/>
                  </a:cubicBezTo>
                  <a:cubicBezTo>
                    <a:pt x="1277972" y="1804971"/>
                    <a:pt x="1279687" y="1807829"/>
                    <a:pt x="1281592" y="1805353"/>
                  </a:cubicBezTo>
                  <a:cubicBezTo>
                    <a:pt x="1283306" y="1803066"/>
                    <a:pt x="1284068" y="1798209"/>
                    <a:pt x="1284354" y="1795161"/>
                  </a:cubicBezTo>
                  <a:cubicBezTo>
                    <a:pt x="1286164" y="1774872"/>
                    <a:pt x="1266257" y="1776301"/>
                    <a:pt x="1263018" y="1793161"/>
                  </a:cubicBezTo>
                  <a:cubicBezTo>
                    <a:pt x="1261685" y="1796970"/>
                    <a:pt x="1262447" y="1810115"/>
                    <a:pt x="1265780" y="1799542"/>
                  </a:cubicBezTo>
                  <a:close/>
                  <a:moveTo>
                    <a:pt x="1260542" y="1826879"/>
                  </a:moveTo>
                  <a:cubicBezTo>
                    <a:pt x="1246254" y="1808305"/>
                    <a:pt x="1235300" y="1850691"/>
                    <a:pt x="1244540" y="1837357"/>
                  </a:cubicBezTo>
                  <a:cubicBezTo>
                    <a:pt x="1247016" y="1832594"/>
                    <a:pt x="1249874" y="1832784"/>
                    <a:pt x="1248445" y="1840119"/>
                  </a:cubicBezTo>
                  <a:cubicBezTo>
                    <a:pt x="1247873" y="1842786"/>
                    <a:pt x="1248540" y="1842309"/>
                    <a:pt x="1249588" y="1840404"/>
                  </a:cubicBezTo>
                  <a:cubicBezTo>
                    <a:pt x="1251112" y="1838214"/>
                    <a:pt x="1251398" y="1833737"/>
                    <a:pt x="1253874" y="1832689"/>
                  </a:cubicBezTo>
                  <a:cubicBezTo>
                    <a:pt x="1255398" y="1832975"/>
                    <a:pt x="1253969" y="1836499"/>
                    <a:pt x="1253398" y="1838023"/>
                  </a:cubicBezTo>
                  <a:cubicBezTo>
                    <a:pt x="1250445" y="1845262"/>
                    <a:pt x="1251779" y="1845358"/>
                    <a:pt x="1253874" y="1843071"/>
                  </a:cubicBezTo>
                  <a:cubicBezTo>
                    <a:pt x="1255017" y="1841833"/>
                    <a:pt x="1256446" y="1838500"/>
                    <a:pt x="1257303" y="1840881"/>
                  </a:cubicBezTo>
                  <a:cubicBezTo>
                    <a:pt x="1258256" y="1843357"/>
                    <a:pt x="1255779" y="1845643"/>
                    <a:pt x="1254636" y="1847643"/>
                  </a:cubicBezTo>
                  <a:cubicBezTo>
                    <a:pt x="1251207" y="1865550"/>
                    <a:pt x="1268638" y="1838976"/>
                    <a:pt x="1260542" y="1826879"/>
                  </a:cubicBezTo>
                  <a:close/>
                  <a:moveTo>
                    <a:pt x="1242825" y="1888029"/>
                  </a:moveTo>
                  <a:cubicBezTo>
                    <a:pt x="1242444" y="1899174"/>
                    <a:pt x="1245873" y="1880314"/>
                    <a:pt x="1248350" y="1879457"/>
                  </a:cubicBezTo>
                  <a:cubicBezTo>
                    <a:pt x="1250350" y="1879076"/>
                    <a:pt x="1249112" y="1883458"/>
                    <a:pt x="1248540" y="1885362"/>
                  </a:cubicBezTo>
                  <a:cubicBezTo>
                    <a:pt x="1245968" y="1894411"/>
                    <a:pt x="1247778" y="1893840"/>
                    <a:pt x="1249874" y="1890506"/>
                  </a:cubicBezTo>
                  <a:cubicBezTo>
                    <a:pt x="1254731" y="1880409"/>
                    <a:pt x="1255208" y="1890030"/>
                    <a:pt x="1251683" y="1894983"/>
                  </a:cubicBezTo>
                  <a:cubicBezTo>
                    <a:pt x="1250064" y="1914985"/>
                    <a:pt x="1267971" y="1880409"/>
                    <a:pt x="1255874" y="1870218"/>
                  </a:cubicBezTo>
                  <a:cubicBezTo>
                    <a:pt x="1244254" y="1861359"/>
                    <a:pt x="1232252" y="1880219"/>
                    <a:pt x="1233586" y="1891458"/>
                  </a:cubicBezTo>
                  <a:cubicBezTo>
                    <a:pt x="1235205" y="1898507"/>
                    <a:pt x="1241777" y="1873647"/>
                    <a:pt x="1242825" y="1888029"/>
                  </a:cubicBezTo>
                  <a:close/>
                  <a:moveTo>
                    <a:pt x="1217774" y="1962420"/>
                  </a:moveTo>
                  <a:cubicBezTo>
                    <a:pt x="1219584" y="1956991"/>
                    <a:pt x="1222823" y="1955657"/>
                    <a:pt x="1222537" y="1962801"/>
                  </a:cubicBezTo>
                  <a:cubicBezTo>
                    <a:pt x="1222442" y="1965372"/>
                    <a:pt x="1223013" y="1964611"/>
                    <a:pt x="1223775" y="1962515"/>
                  </a:cubicBezTo>
                  <a:cubicBezTo>
                    <a:pt x="1225013" y="1959753"/>
                    <a:pt x="1224728" y="1955562"/>
                    <a:pt x="1227014" y="1953657"/>
                  </a:cubicBezTo>
                  <a:cubicBezTo>
                    <a:pt x="1228728" y="1953085"/>
                    <a:pt x="1227871" y="1956895"/>
                    <a:pt x="1227395" y="1958515"/>
                  </a:cubicBezTo>
                  <a:cubicBezTo>
                    <a:pt x="1225490" y="1966230"/>
                    <a:pt x="1227109" y="1965563"/>
                    <a:pt x="1228823" y="1962610"/>
                  </a:cubicBezTo>
                  <a:cubicBezTo>
                    <a:pt x="1232538" y="1953847"/>
                    <a:pt x="1233681" y="1961277"/>
                    <a:pt x="1230633" y="1966039"/>
                  </a:cubicBezTo>
                  <a:cubicBezTo>
                    <a:pt x="1229585" y="1969278"/>
                    <a:pt x="1231109" y="1972230"/>
                    <a:pt x="1233300" y="1970040"/>
                  </a:cubicBezTo>
                  <a:cubicBezTo>
                    <a:pt x="1235300" y="1967944"/>
                    <a:pt x="1236539" y="1963372"/>
                    <a:pt x="1237110" y="1960324"/>
                  </a:cubicBezTo>
                  <a:cubicBezTo>
                    <a:pt x="1241206" y="1940417"/>
                    <a:pt x="1220822" y="1939083"/>
                    <a:pt x="1215584" y="1955657"/>
                  </a:cubicBezTo>
                  <a:cubicBezTo>
                    <a:pt x="1213964" y="1959372"/>
                    <a:pt x="1213202" y="1972707"/>
                    <a:pt x="1217774" y="1962420"/>
                  </a:cubicBezTo>
                  <a:close/>
                  <a:moveTo>
                    <a:pt x="1205868" y="2009092"/>
                  </a:moveTo>
                  <a:cubicBezTo>
                    <a:pt x="1207011" y="2007854"/>
                    <a:pt x="1208726" y="2004616"/>
                    <a:pt x="1209488" y="2006997"/>
                  </a:cubicBezTo>
                  <a:cubicBezTo>
                    <a:pt x="1210345" y="2009473"/>
                    <a:pt x="1207678" y="2011664"/>
                    <a:pt x="1206535" y="2013664"/>
                  </a:cubicBezTo>
                  <a:cubicBezTo>
                    <a:pt x="1204916" y="2016522"/>
                    <a:pt x="1205487" y="2020522"/>
                    <a:pt x="1207868" y="2019379"/>
                  </a:cubicBezTo>
                  <a:cubicBezTo>
                    <a:pt x="1214726" y="2014141"/>
                    <a:pt x="1217012" y="1999567"/>
                    <a:pt x="1213583" y="1993090"/>
                  </a:cubicBezTo>
                  <a:cubicBezTo>
                    <a:pt x="1206344" y="1980517"/>
                    <a:pt x="1193486" y="1993662"/>
                    <a:pt x="1193105" y="2004044"/>
                  </a:cubicBezTo>
                  <a:cubicBezTo>
                    <a:pt x="1193009" y="2011283"/>
                    <a:pt x="1203201" y="1989375"/>
                    <a:pt x="1200439" y="2005854"/>
                  </a:cubicBezTo>
                  <a:cubicBezTo>
                    <a:pt x="1199772" y="2008521"/>
                    <a:pt x="1200439" y="2008045"/>
                    <a:pt x="1201582" y="2006235"/>
                  </a:cubicBezTo>
                  <a:cubicBezTo>
                    <a:pt x="1203296" y="2004139"/>
                    <a:pt x="1203868" y="1999567"/>
                    <a:pt x="1206344" y="1998615"/>
                  </a:cubicBezTo>
                  <a:cubicBezTo>
                    <a:pt x="1207868" y="1998996"/>
                    <a:pt x="1206249" y="2002520"/>
                    <a:pt x="1205582" y="2004044"/>
                  </a:cubicBezTo>
                  <a:cubicBezTo>
                    <a:pt x="1202249" y="2011092"/>
                    <a:pt x="1203773" y="2011283"/>
                    <a:pt x="1205868" y="2009092"/>
                  </a:cubicBezTo>
                  <a:close/>
                  <a:moveTo>
                    <a:pt x="1194057" y="2071862"/>
                  </a:moveTo>
                  <a:cubicBezTo>
                    <a:pt x="1192819" y="2075577"/>
                    <a:pt x="1194629" y="2079482"/>
                    <a:pt x="1197105" y="2077005"/>
                  </a:cubicBezTo>
                  <a:cubicBezTo>
                    <a:pt x="1199391" y="2074720"/>
                    <a:pt x="1200820" y="2069386"/>
                    <a:pt x="1201582" y="2065957"/>
                  </a:cubicBezTo>
                  <a:cubicBezTo>
                    <a:pt x="1204630" y="2054431"/>
                    <a:pt x="1197010" y="2038239"/>
                    <a:pt x="1183961" y="2047478"/>
                  </a:cubicBezTo>
                  <a:cubicBezTo>
                    <a:pt x="1176341" y="2048716"/>
                    <a:pt x="1171197" y="2081863"/>
                    <a:pt x="1179198" y="2065861"/>
                  </a:cubicBezTo>
                  <a:cubicBezTo>
                    <a:pt x="1181294" y="2060051"/>
                    <a:pt x="1184627" y="2058622"/>
                    <a:pt x="1184723" y="2065195"/>
                  </a:cubicBezTo>
                  <a:cubicBezTo>
                    <a:pt x="1184723" y="2076434"/>
                    <a:pt x="1187580" y="2057289"/>
                    <a:pt x="1190057" y="2056432"/>
                  </a:cubicBezTo>
                  <a:cubicBezTo>
                    <a:pt x="1192057" y="2056050"/>
                    <a:pt x="1190914" y="2060527"/>
                    <a:pt x="1190438" y="2062337"/>
                  </a:cubicBezTo>
                  <a:cubicBezTo>
                    <a:pt x="1188056" y="2071481"/>
                    <a:pt x="1189961" y="2070909"/>
                    <a:pt x="1191962" y="2067480"/>
                  </a:cubicBezTo>
                  <a:cubicBezTo>
                    <a:pt x="1196724" y="2057193"/>
                    <a:pt x="1197486" y="2066623"/>
                    <a:pt x="1194057" y="2071862"/>
                  </a:cubicBezTo>
                  <a:close/>
                  <a:moveTo>
                    <a:pt x="1184627" y="2110724"/>
                  </a:moveTo>
                  <a:cubicBezTo>
                    <a:pt x="1185294" y="2109200"/>
                    <a:pt x="1185770" y="2105962"/>
                    <a:pt x="1187199" y="2107200"/>
                  </a:cubicBezTo>
                  <a:cubicBezTo>
                    <a:pt x="1188628" y="2108438"/>
                    <a:pt x="1187009" y="2111486"/>
                    <a:pt x="1186628" y="2113582"/>
                  </a:cubicBezTo>
                  <a:cubicBezTo>
                    <a:pt x="1186056" y="2116534"/>
                    <a:pt x="1187675" y="2119011"/>
                    <a:pt x="1189485" y="2116820"/>
                  </a:cubicBezTo>
                  <a:cubicBezTo>
                    <a:pt x="1193390" y="2110915"/>
                    <a:pt x="1192724" y="2098151"/>
                    <a:pt x="1187104" y="2095103"/>
                  </a:cubicBezTo>
                  <a:cubicBezTo>
                    <a:pt x="1177293" y="2090531"/>
                    <a:pt x="1169197" y="2105962"/>
                    <a:pt x="1171959" y="2114629"/>
                  </a:cubicBezTo>
                  <a:cubicBezTo>
                    <a:pt x="1172816" y="2117201"/>
                    <a:pt x="1174340" y="2113486"/>
                    <a:pt x="1174721" y="2111676"/>
                  </a:cubicBezTo>
                  <a:cubicBezTo>
                    <a:pt x="1175769" y="2106724"/>
                    <a:pt x="1178531" y="2105295"/>
                    <a:pt x="1179008" y="2111581"/>
                  </a:cubicBezTo>
                  <a:cubicBezTo>
                    <a:pt x="1179865" y="2116058"/>
                    <a:pt x="1180722" y="2105866"/>
                    <a:pt x="1181198" y="2104723"/>
                  </a:cubicBezTo>
                  <a:cubicBezTo>
                    <a:pt x="1182437" y="2100628"/>
                    <a:pt x="1183865" y="2104628"/>
                    <a:pt x="1183008" y="2107295"/>
                  </a:cubicBezTo>
                  <a:cubicBezTo>
                    <a:pt x="1182056" y="2114248"/>
                    <a:pt x="1183484" y="2113486"/>
                    <a:pt x="1184627" y="2110724"/>
                  </a:cubicBezTo>
                  <a:close/>
                  <a:moveTo>
                    <a:pt x="1182246" y="2165397"/>
                  </a:moveTo>
                  <a:cubicBezTo>
                    <a:pt x="1186532" y="2133679"/>
                    <a:pt x="1153100" y="2144633"/>
                    <a:pt x="1160624" y="2169589"/>
                  </a:cubicBezTo>
                  <a:cubicBezTo>
                    <a:pt x="1161863" y="2172351"/>
                    <a:pt x="1163196" y="2168065"/>
                    <a:pt x="1163387" y="2165969"/>
                  </a:cubicBezTo>
                  <a:cubicBezTo>
                    <a:pt x="1163672" y="2163112"/>
                    <a:pt x="1164625" y="2161207"/>
                    <a:pt x="1165673" y="2160921"/>
                  </a:cubicBezTo>
                  <a:cubicBezTo>
                    <a:pt x="1167768" y="2159111"/>
                    <a:pt x="1168625" y="2171398"/>
                    <a:pt x="1169483" y="2164921"/>
                  </a:cubicBezTo>
                  <a:cubicBezTo>
                    <a:pt x="1170149" y="2161968"/>
                    <a:pt x="1169102" y="2157778"/>
                    <a:pt x="1171102" y="2155587"/>
                  </a:cubicBezTo>
                  <a:cubicBezTo>
                    <a:pt x="1174340" y="2154539"/>
                    <a:pt x="1170530" y="2173208"/>
                    <a:pt x="1174626" y="2163969"/>
                  </a:cubicBezTo>
                  <a:cubicBezTo>
                    <a:pt x="1175293" y="2162159"/>
                    <a:pt x="1175579" y="2158444"/>
                    <a:pt x="1177293" y="2159778"/>
                  </a:cubicBezTo>
                  <a:cubicBezTo>
                    <a:pt x="1179008" y="2161111"/>
                    <a:pt x="1177388" y="2164636"/>
                    <a:pt x="1177198" y="2167017"/>
                  </a:cubicBezTo>
                  <a:cubicBezTo>
                    <a:pt x="1177293" y="2174827"/>
                    <a:pt x="1182437" y="2170351"/>
                    <a:pt x="1182246" y="2165397"/>
                  </a:cubicBezTo>
                  <a:close/>
                  <a:moveTo>
                    <a:pt x="1129859" y="2247027"/>
                  </a:moveTo>
                  <a:cubicBezTo>
                    <a:pt x="1134240" y="2252170"/>
                    <a:pt x="1126715" y="2234740"/>
                    <a:pt x="1128906" y="2233025"/>
                  </a:cubicBezTo>
                  <a:cubicBezTo>
                    <a:pt x="1131764" y="2229596"/>
                    <a:pt x="1133764" y="2245598"/>
                    <a:pt x="1135478" y="2243979"/>
                  </a:cubicBezTo>
                  <a:cubicBezTo>
                    <a:pt x="1137860" y="2243026"/>
                    <a:pt x="1134240" y="2232454"/>
                    <a:pt x="1137764" y="2232644"/>
                  </a:cubicBezTo>
                  <a:cubicBezTo>
                    <a:pt x="1140241" y="2232739"/>
                    <a:pt x="1139860" y="2238168"/>
                    <a:pt x="1140431" y="2241121"/>
                  </a:cubicBezTo>
                  <a:cubicBezTo>
                    <a:pt x="1149956" y="2257600"/>
                    <a:pt x="1147194" y="2213975"/>
                    <a:pt x="1130811" y="2217785"/>
                  </a:cubicBezTo>
                  <a:cubicBezTo>
                    <a:pt x="1117095" y="2221500"/>
                    <a:pt x="1113285" y="2248265"/>
                    <a:pt x="1123191" y="2258743"/>
                  </a:cubicBezTo>
                  <a:cubicBezTo>
                    <a:pt x="1125668" y="2260933"/>
                    <a:pt x="1125382" y="2254647"/>
                    <a:pt x="1124810" y="2251980"/>
                  </a:cubicBezTo>
                  <a:cubicBezTo>
                    <a:pt x="1123001" y="2244550"/>
                    <a:pt x="1125477" y="2239693"/>
                    <a:pt x="1129859" y="2247027"/>
                  </a:cubicBezTo>
                  <a:close/>
                  <a:moveTo>
                    <a:pt x="1139669" y="2302653"/>
                  </a:moveTo>
                  <a:cubicBezTo>
                    <a:pt x="1140717" y="2299986"/>
                    <a:pt x="1144432" y="2303701"/>
                    <a:pt x="1145956" y="2306177"/>
                  </a:cubicBezTo>
                  <a:cubicBezTo>
                    <a:pt x="1151671" y="2312464"/>
                    <a:pt x="1141384" y="2292175"/>
                    <a:pt x="1143765" y="2290080"/>
                  </a:cubicBezTo>
                  <a:cubicBezTo>
                    <a:pt x="1147004" y="2286555"/>
                    <a:pt x="1150718" y="2305034"/>
                    <a:pt x="1152528" y="2303224"/>
                  </a:cubicBezTo>
                  <a:cubicBezTo>
                    <a:pt x="1155481" y="2302272"/>
                    <a:pt x="1150147" y="2290080"/>
                    <a:pt x="1154338" y="2290556"/>
                  </a:cubicBezTo>
                  <a:cubicBezTo>
                    <a:pt x="1157386" y="2290842"/>
                    <a:pt x="1157386" y="2297033"/>
                    <a:pt x="1158338" y="2300462"/>
                  </a:cubicBezTo>
                  <a:cubicBezTo>
                    <a:pt x="1173483" y="2322751"/>
                    <a:pt x="1160434" y="2254837"/>
                    <a:pt x="1137098" y="2277507"/>
                  </a:cubicBezTo>
                  <a:cubicBezTo>
                    <a:pt x="1127477" y="2288175"/>
                    <a:pt x="1129001" y="2308558"/>
                    <a:pt x="1138907" y="2318750"/>
                  </a:cubicBezTo>
                  <a:cubicBezTo>
                    <a:pt x="1144813" y="2321417"/>
                    <a:pt x="1136812" y="2304177"/>
                    <a:pt x="1139669" y="2302653"/>
                  </a:cubicBezTo>
                  <a:close/>
                  <a:moveTo>
                    <a:pt x="1173864" y="2262267"/>
                  </a:moveTo>
                  <a:cubicBezTo>
                    <a:pt x="1174055" y="2266172"/>
                    <a:pt x="1177198" y="2269030"/>
                    <a:pt x="1178722" y="2265982"/>
                  </a:cubicBezTo>
                  <a:cubicBezTo>
                    <a:pt x="1180151" y="2263124"/>
                    <a:pt x="1179389" y="2257695"/>
                    <a:pt x="1179103" y="2254266"/>
                  </a:cubicBezTo>
                  <a:cubicBezTo>
                    <a:pt x="1178055" y="2242264"/>
                    <a:pt x="1165006" y="2229882"/>
                    <a:pt x="1155671" y="2242645"/>
                  </a:cubicBezTo>
                  <a:cubicBezTo>
                    <a:pt x="1151099" y="2248075"/>
                    <a:pt x="1151385" y="2259695"/>
                    <a:pt x="1154814" y="2266363"/>
                  </a:cubicBezTo>
                  <a:cubicBezTo>
                    <a:pt x="1156814" y="2269601"/>
                    <a:pt x="1157576" y="2264458"/>
                    <a:pt x="1157386" y="2261981"/>
                  </a:cubicBezTo>
                  <a:cubicBezTo>
                    <a:pt x="1157195" y="2255695"/>
                    <a:pt x="1160053" y="2253218"/>
                    <a:pt x="1162434" y="2259314"/>
                  </a:cubicBezTo>
                  <a:cubicBezTo>
                    <a:pt x="1166530" y="2269982"/>
                    <a:pt x="1162339" y="2250837"/>
                    <a:pt x="1164720" y="2249218"/>
                  </a:cubicBezTo>
                  <a:cubicBezTo>
                    <a:pt x="1168530" y="2249122"/>
                    <a:pt x="1166244" y="2260171"/>
                    <a:pt x="1168816" y="2261791"/>
                  </a:cubicBezTo>
                  <a:cubicBezTo>
                    <a:pt x="1171292" y="2262172"/>
                    <a:pt x="1169578" y="2251694"/>
                    <a:pt x="1172721" y="2253885"/>
                  </a:cubicBezTo>
                  <a:cubicBezTo>
                    <a:pt x="1175007" y="2255218"/>
                    <a:pt x="1173578" y="2259505"/>
                    <a:pt x="1173864" y="2262267"/>
                  </a:cubicBezTo>
                  <a:close/>
                  <a:moveTo>
                    <a:pt x="1158148" y="2204069"/>
                  </a:moveTo>
                  <a:cubicBezTo>
                    <a:pt x="1156814" y="2212070"/>
                    <a:pt x="1158434" y="2211784"/>
                    <a:pt x="1159862" y="2209022"/>
                  </a:cubicBezTo>
                  <a:cubicBezTo>
                    <a:pt x="1160624" y="2207498"/>
                    <a:pt x="1161386" y="2203879"/>
                    <a:pt x="1162815" y="2205974"/>
                  </a:cubicBezTo>
                  <a:cubicBezTo>
                    <a:pt x="1164339" y="2208165"/>
                    <a:pt x="1162434" y="2211022"/>
                    <a:pt x="1161863" y="2213308"/>
                  </a:cubicBezTo>
                  <a:cubicBezTo>
                    <a:pt x="1161672" y="2225596"/>
                    <a:pt x="1168054" y="2215213"/>
                    <a:pt x="1167863" y="2209117"/>
                  </a:cubicBezTo>
                  <a:cubicBezTo>
                    <a:pt x="1170816" y="2182733"/>
                    <a:pt x="1142622" y="2180638"/>
                    <a:pt x="1145861" y="2207498"/>
                  </a:cubicBezTo>
                  <a:cubicBezTo>
                    <a:pt x="1147861" y="2214832"/>
                    <a:pt x="1151576" y="2190067"/>
                    <a:pt x="1153671" y="2207212"/>
                  </a:cubicBezTo>
                  <a:cubicBezTo>
                    <a:pt x="1154338" y="2213118"/>
                    <a:pt x="1155862" y="2201307"/>
                    <a:pt x="1156338" y="2199973"/>
                  </a:cubicBezTo>
                  <a:cubicBezTo>
                    <a:pt x="1158243" y="2195592"/>
                    <a:pt x="1159005" y="2201688"/>
                    <a:pt x="1158148" y="2204069"/>
                  </a:cubicBezTo>
                  <a:close/>
                  <a:moveTo>
                    <a:pt x="1123572" y="2177304"/>
                  </a:moveTo>
                  <a:cubicBezTo>
                    <a:pt x="1124429" y="2169684"/>
                    <a:pt x="1128144" y="2167017"/>
                    <a:pt x="1129668" y="2176351"/>
                  </a:cubicBezTo>
                  <a:cubicBezTo>
                    <a:pt x="1131287" y="2183305"/>
                    <a:pt x="1131573" y="2167398"/>
                    <a:pt x="1131859" y="2165779"/>
                  </a:cubicBezTo>
                  <a:cubicBezTo>
                    <a:pt x="1133097" y="2159397"/>
                    <a:pt x="1135574" y="2165112"/>
                    <a:pt x="1134716" y="2169303"/>
                  </a:cubicBezTo>
                  <a:cubicBezTo>
                    <a:pt x="1134335" y="2179876"/>
                    <a:pt x="1136240" y="2178447"/>
                    <a:pt x="1137574" y="2174161"/>
                  </a:cubicBezTo>
                  <a:cubicBezTo>
                    <a:pt x="1140050" y="2161873"/>
                    <a:pt x="1143289" y="2171017"/>
                    <a:pt x="1140717" y="2177971"/>
                  </a:cubicBezTo>
                  <a:cubicBezTo>
                    <a:pt x="1144527" y="2199021"/>
                    <a:pt x="1154147" y="2157111"/>
                    <a:pt x="1139003" y="2150634"/>
                  </a:cubicBezTo>
                  <a:cubicBezTo>
                    <a:pt x="1112237" y="2143490"/>
                    <a:pt x="1118619" y="2201497"/>
                    <a:pt x="1123572" y="2177304"/>
                  </a:cubicBezTo>
                  <a:close/>
                  <a:moveTo>
                    <a:pt x="1131954" y="2138537"/>
                  </a:moveTo>
                  <a:cubicBezTo>
                    <a:pt x="1136526" y="2145205"/>
                    <a:pt x="1136050" y="2112439"/>
                    <a:pt x="1142622" y="2127679"/>
                  </a:cubicBezTo>
                  <a:cubicBezTo>
                    <a:pt x="1143289" y="2130631"/>
                    <a:pt x="1144337" y="2134537"/>
                    <a:pt x="1144908" y="2128536"/>
                  </a:cubicBezTo>
                  <a:cubicBezTo>
                    <a:pt x="1145765" y="2124059"/>
                    <a:pt x="1143860" y="2118058"/>
                    <a:pt x="1146718" y="2114343"/>
                  </a:cubicBezTo>
                  <a:cubicBezTo>
                    <a:pt x="1149194" y="2112534"/>
                    <a:pt x="1148909" y="2118344"/>
                    <a:pt x="1148909" y="2120725"/>
                  </a:cubicBezTo>
                  <a:cubicBezTo>
                    <a:pt x="1148909" y="2132536"/>
                    <a:pt x="1151004" y="2130536"/>
                    <a:pt x="1152433" y="2125393"/>
                  </a:cubicBezTo>
                  <a:cubicBezTo>
                    <a:pt x="1153195" y="2122535"/>
                    <a:pt x="1153481" y="2117106"/>
                    <a:pt x="1156148" y="2118344"/>
                  </a:cubicBezTo>
                  <a:cubicBezTo>
                    <a:pt x="1158719" y="2119678"/>
                    <a:pt x="1156624" y="2125393"/>
                    <a:pt x="1156338" y="2128917"/>
                  </a:cubicBezTo>
                  <a:cubicBezTo>
                    <a:pt x="1155862" y="2134155"/>
                    <a:pt x="1159577" y="2137013"/>
                    <a:pt x="1161863" y="2132441"/>
                  </a:cubicBezTo>
                  <a:cubicBezTo>
                    <a:pt x="1175674" y="2079387"/>
                    <a:pt x="1119762" y="2097103"/>
                    <a:pt x="1131954" y="2138537"/>
                  </a:cubicBezTo>
                  <a:close/>
                  <a:moveTo>
                    <a:pt x="1143098" y="2070719"/>
                  </a:moveTo>
                  <a:cubicBezTo>
                    <a:pt x="1146337" y="2064433"/>
                    <a:pt x="1150052" y="2064718"/>
                    <a:pt x="1148051" y="2074243"/>
                  </a:cubicBezTo>
                  <a:cubicBezTo>
                    <a:pt x="1147385" y="2077672"/>
                    <a:pt x="1148147" y="2077101"/>
                    <a:pt x="1149480" y="2074624"/>
                  </a:cubicBezTo>
                  <a:cubicBezTo>
                    <a:pt x="1151480" y="2071767"/>
                    <a:pt x="1151861" y="2065957"/>
                    <a:pt x="1155005" y="2064528"/>
                  </a:cubicBezTo>
                  <a:cubicBezTo>
                    <a:pt x="1156910" y="2064909"/>
                    <a:pt x="1155100" y="2069481"/>
                    <a:pt x="1154338" y="2071481"/>
                  </a:cubicBezTo>
                  <a:cubicBezTo>
                    <a:pt x="1150528" y="2080911"/>
                    <a:pt x="1152433" y="2081006"/>
                    <a:pt x="1154909" y="2077958"/>
                  </a:cubicBezTo>
                  <a:cubicBezTo>
                    <a:pt x="1156338" y="2076243"/>
                    <a:pt x="1158148" y="2072053"/>
                    <a:pt x="1159291" y="2075005"/>
                  </a:cubicBezTo>
                  <a:cubicBezTo>
                    <a:pt x="1160434" y="2078053"/>
                    <a:pt x="1157386" y="2081101"/>
                    <a:pt x="1156052" y="2083768"/>
                  </a:cubicBezTo>
                  <a:cubicBezTo>
                    <a:pt x="1154243" y="2087483"/>
                    <a:pt x="1155290" y="2092626"/>
                    <a:pt x="1158148" y="2090912"/>
                  </a:cubicBezTo>
                  <a:cubicBezTo>
                    <a:pt x="1182056" y="2063099"/>
                    <a:pt x="1147766" y="2026809"/>
                    <a:pt x="1138717" y="2072529"/>
                  </a:cubicBezTo>
                  <a:cubicBezTo>
                    <a:pt x="1138717" y="2077005"/>
                    <a:pt x="1141955" y="2073005"/>
                    <a:pt x="1143098" y="2070719"/>
                  </a:cubicBezTo>
                  <a:close/>
                  <a:moveTo>
                    <a:pt x="1192724" y="2324655"/>
                  </a:moveTo>
                  <a:cubicBezTo>
                    <a:pt x="1179103" y="2299510"/>
                    <a:pt x="1161291" y="2327037"/>
                    <a:pt x="1175674" y="2342277"/>
                  </a:cubicBezTo>
                  <a:cubicBezTo>
                    <a:pt x="1176817" y="2343325"/>
                    <a:pt x="1177293" y="2342658"/>
                    <a:pt x="1177293" y="2341515"/>
                  </a:cubicBezTo>
                  <a:cubicBezTo>
                    <a:pt x="1173007" y="2316369"/>
                    <a:pt x="1188247" y="2350849"/>
                    <a:pt x="1179770" y="2327132"/>
                  </a:cubicBezTo>
                  <a:cubicBezTo>
                    <a:pt x="1178817" y="2322274"/>
                    <a:pt x="1182437" y="2325608"/>
                    <a:pt x="1183008" y="2328656"/>
                  </a:cubicBezTo>
                  <a:cubicBezTo>
                    <a:pt x="1185866" y="2336086"/>
                    <a:pt x="1186818" y="2334562"/>
                    <a:pt x="1186628" y="2331133"/>
                  </a:cubicBezTo>
                  <a:cubicBezTo>
                    <a:pt x="1184913" y="2321989"/>
                    <a:pt x="1190057" y="2327132"/>
                    <a:pt x="1190152" y="2332847"/>
                  </a:cubicBezTo>
                  <a:cubicBezTo>
                    <a:pt x="1191104" y="2336086"/>
                    <a:pt x="1194057" y="2337514"/>
                    <a:pt x="1194819" y="2334466"/>
                  </a:cubicBezTo>
                  <a:cubicBezTo>
                    <a:pt x="1195391" y="2331704"/>
                    <a:pt x="1193867" y="2327418"/>
                    <a:pt x="1192724" y="2324655"/>
                  </a:cubicBezTo>
                  <a:close/>
                  <a:moveTo>
                    <a:pt x="1203677" y="2378758"/>
                  </a:moveTo>
                  <a:cubicBezTo>
                    <a:pt x="1199296" y="2351421"/>
                    <a:pt x="1164815" y="2354659"/>
                    <a:pt x="1181389" y="2382663"/>
                  </a:cubicBezTo>
                  <a:cubicBezTo>
                    <a:pt x="1183580" y="2385520"/>
                    <a:pt x="1183675" y="2381234"/>
                    <a:pt x="1183294" y="2379234"/>
                  </a:cubicBezTo>
                  <a:cubicBezTo>
                    <a:pt x="1182151" y="2373519"/>
                    <a:pt x="1184818" y="2371900"/>
                    <a:pt x="1188437" y="2378853"/>
                  </a:cubicBezTo>
                  <a:cubicBezTo>
                    <a:pt x="1189771" y="2381425"/>
                    <a:pt x="1189961" y="2380567"/>
                    <a:pt x="1189580" y="2378376"/>
                  </a:cubicBezTo>
                  <a:cubicBezTo>
                    <a:pt x="1189485" y="2375519"/>
                    <a:pt x="1186723" y="2371614"/>
                    <a:pt x="1188152" y="2369233"/>
                  </a:cubicBezTo>
                  <a:cubicBezTo>
                    <a:pt x="1189676" y="2368471"/>
                    <a:pt x="1190723" y="2372185"/>
                    <a:pt x="1191200" y="2373900"/>
                  </a:cubicBezTo>
                  <a:cubicBezTo>
                    <a:pt x="1193486" y="2381710"/>
                    <a:pt x="1194724" y="2380758"/>
                    <a:pt x="1194914" y="2377615"/>
                  </a:cubicBezTo>
                  <a:cubicBezTo>
                    <a:pt x="1195010" y="2375900"/>
                    <a:pt x="1194057" y="2372280"/>
                    <a:pt x="1196343" y="2373519"/>
                  </a:cubicBezTo>
                  <a:cubicBezTo>
                    <a:pt x="1198724" y="2374852"/>
                    <a:pt x="1198058" y="2378376"/>
                    <a:pt x="1198724" y="2380472"/>
                  </a:cubicBezTo>
                  <a:cubicBezTo>
                    <a:pt x="1201106" y="2387140"/>
                    <a:pt x="1205678" y="2384568"/>
                    <a:pt x="1203677" y="2378758"/>
                  </a:cubicBezTo>
                  <a:close/>
                  <a:moveTo>
                    <a:pt x="1237491" y="2422572"/>
                  </a:moveTo>
                  <a:cubicBezTo>
                    <a:pt x="1223013" y="2386473"/>
                    <a:pt x="1185485" y="2411524"/>
                    <a:pt x="1217108" y="2436479"/>
                  </a:cubicBezTo>
                  <a:cubicBezTo>
                    <a:pt x="1224347" y="2439718"/>
                    <a:pt x="1205868" y="2416286"/>
                    <a:pt x="1221489" y="2427240"/>
                  </a:cubicBezTo>
                  <a:cubicBezTo>
                    <a:pt x="1226918" y="2431240"/>
                    <a:pt x="1217774" y="2420001"/>
                    <a:pt x="1217108" y="2418667"/>
                  </a:cubicBezTo>
                  <a:cubicBezTo>
                    <a:pt x="1214345" y="2413429"/>
                    <a:pt x="1219965" y="2416476"/>
                    <a:pt x="1221584" y="2419620"/>
                  </a:cubicBezTo>
                  <a:cubicBezTo>
                    <a:pt x="1227395" y="2427145"/>
                    <a:pt x="1228157" y="2425144"/>
                    <a:pt x="1226728" y="2421430"/>
                  </a:cubicBezTo>
                  <a:cubicBezTo>
                    <a:pt x="1225966" y="2419334"/>
                    <a:pt x="1223394" y="2415905"/>
                    <a:pt x="1226061" y="2415810"/>
                  </a:cubicBezTo>
                  <a:cubicBezTo>
                    <a:pt x="1228823" y="2415810"/>
                    <a:pt x="1229966" y="2420001"/>
                    <a:pt x="1231490" y="2422382"/>
                  </a:cubicBezTo>
                  <a:cubicBezTo>
                    <a:pt x="1232919" y="2425049"/>
                    <a:pt x="1237872" y="2426764"/>
                    <a:pt x="1237491" y="2422572"/>
                  </a:cubicBezTo>
                  <a:close/>
                  <a:moveTo>
                    <a:pt x="1263875" y="2448766"/>
                  </a:moveTo>
                  <a:cubicBezTo>
                    <a:pt x="1237777" y="2422572"/>
                    <a:pt x="1227966" y="2464768"/>
                    <a:pt x="1257017" y="2469721"/>
                  </a:cubicBezTo>
                  <a:cubicBezTo>
                    <a:pt x="1262828" y="2469150"/>
                    <a:pt x="1241206" y="2457625"/>
                    <a:pt x="1255589" y="2459720"/>
                  </a:cubicBezTo>
                  <a:cubicBezTo>
                    <a:pt x="1261304" y="2460292"/>
                    <a:pt x="1247207" y="2454767"/>
                    <a:pt x="1247778" y="2452481"/>
                  </a:cubicBezTo>
                  <a:cubicBezTo>
                    <a:pt x="1247683" y="2450385"/>
                    <a:pt x="1250826" y="2452386"/>
                    <a:pt x="1252255" y="2453243"/>
                  </a:cubicBezTo>
                  <a:cubicBezTo>
                    <a:pt x="1259113" y="2457053"/>
                    <a:pt x="1258827" y="2454958"/>
                    <a:pt x="1256255" y="2452481"/>
                  </a:cubicBezTo>
                  <a:cubicBezTo>
                    <a:pt x="1254827" y="2451148"/>
                    <a:pt x="1251969" y="2449052"/>
                    <a:pt x="1253588" y="2447909"/>
                  </a:cubicBezTo>
                  <a:cubicBezTo>
                    <a:pt x="1255303" y="2446671"/>
                    <a:pt x="1257684" y="2450005"/>
                    <a:pt x="1259780" y="2451148"/>
                  </a:cubicBezTo>
                  <a:cubicBezTo>
                    <a:pt x="1262542" y="2452862"/>
                    <a:pt x="1265495" y="2451624"/>
                    <a:pt x="1263875" y="2448766"/>
                  </a:cubicBezTo>
                  <a:close/>
                  <a:moveTo>
                    <a:pt x="1365221" y="2495629"/>
                  </a:moveTo>
                  <a:cubicBezTo>
                    <a:pt x="1343600" y="2476960"/>
                    <a:pt x="1315406" y="2508774"/>
                    <a:pt x="1351410" y="2513727"/>
                  </a:cubicBezTo>
                  <a:cubicBezTo>
                    <a:pt x="1358935" y="2513060"/>
                    <a:pt x="1335504" y="2504583"/>
                    <a:pt x="1352648" y="2505535"/>
                  </a:cubicBezTo>
                  <a:cubicBezTo>
                    <a:pt x="1355411" y="2505916"/>
                    <a:pt x="1354839" y="2505250"/>
                    <a:pt x="1352934" y="2504297"/>
                  </a:cubicBezTo>
                  <a:cubicBezTo>
                    <a:pt x="1350648" y="2502773"/>
                    <a:pt x="1345981" y="2502583"/>
                    <a:pt x="1344933" y="2500011"/>
                  </a:cubicBezTo>
                  <a:cubicBezTo>
                    <a:pt x="1346076" y="2496772"/>
                    <a:pt x="1361411" y="2505821"/>
                    <a:pt x="1355411" y="2499344"/>
                  </a:cubicBezTo>
                  <a:cubicBezTo>
                    <a:pt x="1354077" y="2498201"/>
                    <a:pt x="1350839" y="2496868"/>
                    <a:pt x="1353125" y="2495725"/>
                  </a:cubicBezTo>
                  <a:cubicBezTo>
                    <a:pt x="1355506" y="2494582"/>
                    <a:pt x="1357792" y="2497058"/>
                    <a:pt x="1359887" y="2498010"/>
                  </a:cubicBezTo>
                  <a:cubicBezTo>
                    <a:pt x="1362840" y="2499344"/>
                    <a:pt x="1366650" y="2497915"/>
                    <a:pt x="1365221" y="2495629"/>
                  </a:cubicBezTo>
                  <a:close/>
                  <a:moveTo>
                    <a:pt x="1427420" y="2515441"/>
                  </a:moveTo>
                  <a:cubicBezTo>
                    <a:pt x="1401607" y="2514393"/>
                    <a:pt x="1438945" y="2506202"/>
                    <a:pt x="1413799" y="2509822"/>
                  </a:cubicBezTo>
                  <a:cubicBezTo>
                    <a:pt x="1408846" y="2509726"/>
                    <a:pt x="1412846" y="2506774"/>
                    <a:pt x="1415990" y="2506774"/>
                  </a:cubicBezTo>
                  <a:cubicBezTo>
                    <a:pt x="1423895" y="2505440"/>
                    <a:pt x="1422562" y="2504107"/>
                    <a:pt x="1419133" y="2503630"/>
                  </a:cubicBezTo>
                  <a:cubicBezTo>
                    <a:pt x="1409894" y="2503440"/>
                    <a:pt x="1415894" y="2499249"/>
                    <a:pt x="1421514" y="2500392"/>
                  </a:cubicBezTo>
                  <a:cubicBezTo>
                    <a:pt x="1424848" y="2500106"/>
                    <a:pt x="1426848" y="2497344"/>
                    <a:pt x="1423991" y="2496010"/>
                  </a:cubicBezTo>
                  <a:cubicBezTo>
                    <a:pt x="1421419" y="2494772"/>
                    <a:pt x="1416942" y="2495439"/>
                    <a:pt x="1413989" y="2496010"/>
                  </a:cubicBezTo>
                  <a:cubicBezTo>
                    <a:pt x="1387129" y="2503535"/>
                    <a:pt x="1408560" y="2528967"/>
                    <a:pt x="1427801" y="2517346"/>
                  </a:cubicBezTo>
                  <a:cubicBezTo>
                    <a:pt x="1429039" y="2516299"/>
                    <a:pt x="1428467" y="2515727"/>
                    <a:pt x="1427420" y="2515441"/>
                  </a:cubicBezTo>
                  <a:close/>
                  <a:moveTo>
                    <a:pt x="1518383" y="2493248"/>
                  </a:moveTo>
                  <a:cubicBezTo>
                    <a:pt x="1512383" y="2495629"/>
                    <a:pt x="1508954" y="2493534"/>
                    <a:pt x="1514002" y="2489152"/>
                  </a:cubicBezTo>
                  <a:cubicBezTo>
                    <a:pt x="1515812" y="2487628"/>
                    <a:pt x="1518764" y="2484961"/>
                    <a:pt x="1514192" y="2486866"/>
                  </a:cubicBezTo>
                  <a:cubicBezTo>
                    <a:pt x="1511621" y="2487914"/>
                    <a:pt x="1508668" y="2489343"/>
                    <a:pt x="1506096" y="2490295"/>
                  </a:cubicBezTo>
                  <a:cubicBezTo>
                    <a:pt x="1500381" y="2491724"/>
                    <a:pt x="1504477" y="2486961"/>
                    <a:pt x="1507906" y="2486104"/>
                  </a:cubicBezTo>
                  <a:cubicBezTo>
                    <a:pt x="1513526" y="2483628"/>
                    <a:pt x="1516859" y="2480580"/>
                    <a:pt x="1510763" y="2481437"/>
                  </a:cubicBezTo>
                  <a:cubicBezTo>
                    <a:pt x="1508573" y="2481723"/>
                    <a:pt x="1504572" y="2483437"/>
                    <a:pt x="1505048" y="2480675"/>
                  </a:cubicBezTo>
                  <a:cubicBezTo>
                    <a:pt x="1505525" y="2477913"/>
                    <a:pt x="1510001" y="2477818"/>
                    <a:pt x="1512478" y="2476675"/>
                  </a:cubicBezTo>
                  <a:cubicBezTo>
                    <a:pt x="1516097" y="2475151"/>
                    <a:pt x="1517526" y="2471055"/>
                    <a:pt x="1514097" y="2470578"/>
                  </a:cubicBezTo>
                  <a:cubicBezTo>
                    <a:pt x="1510859" y="2470102"/>
                    <a:pt x="1506191" y="2472674"/>
                    <a:pt x="1503048" y="2474103"/>
                  </a:cubicBezTo>
                  <a:cubicBezTo>
                    <a:pt x="1483903" y="2483533"/>
                    <a:pt x="1490951" y="2508678"/>
                    <a:pt x="1513145" y="2501154"/>
                  </a:cubicBezTo>
                  <a:cubicBezTo>
                    <a:pt x="1517717" y="2500297"/>
                    <a:pt x="1531623" y="2489248"/>
                    <a:pt x="1518383" y="2493248"/>
                  </a:cubicBezTo>
                  <a:close/>
                  <a:moveTo>
                    <a:pt x="1512859" y="2540683"/>
                  </a:moveTo>
                  <a:cubicBezTo>
                    <a:pt x="1519812" y="2540778"/>
                    <a:pt x="1540672" y="2520109"/>
                    <a:pt x="1522479" y="2528872"/>
                  </a:cubicBezTo>
                  <a:cubicBezTo>
                    <a:pt x="1515716" y="2533158"/>
                    <a:pt x="1510097" y="2532301"/>
                    <a:pt x="1515716" y="2525347"/>
                  </a:cubicBezTo>
                  <a:cubicBezTo>
                    <a:pt x="1517717" y="2522871"/>
                    <a:pt x="1516288" y="2523157"/>
                    <a:pt x="1513621" y="2524871"/>
                  </a:cubicBezTo>
                  <a:cubicBezTo>
                    <a:pt x="1502858" y="2533539"/>
                    <a:pt x="1494285" y="2533920"/>
                    <a:pt x="1509716" y="2522680"/>
                  </a:cubicBezTo>
                  <a:cubicBezTo>
                    <a:pt x="1514097" y="2516108"/>
                    <a:pt x="1499143" y="2526490"/>
                    <a:pt x="1498762" y="2522394"/>
                  </a:cubicBezTo>
                  <a:cubicBezTo>
                    <a:pt x="1497905" y="2519823"/>
                    <a:pt x="1503524" y="2518489"/>
                    <a:pt x="1506191" y="2516775"/>
                  </a:cubicBezTo>
                  <a:cubicBezTo>
                    <a:pt x="1509906" y="2514298"/>
                    <a:pt x="1509811" y="2510298"/>
                    <a:pt x="1505239" y="2510965"/>
                  </a:cubicBezTo>
                  <a:cubicBezTo>
                    <a:pt x="1501048" y="2511536"/>
                    <a:pt x="1495904" y="2514775"/>
                    <a:pt x="1492856" y="2517156"/>
                  </a:cubicBezTo>
                  <a:cubicBezTo>
                    <a:pt x="1472949" y="2533443"/>
                    <a:pt x="1496666" y="2546112"/>
                    <a:pt x="1512859" y="2540683"/>
                  </a:cubicBezTo>
                  <a:close/>
                  <a:moveTo>
                    <a:pt x="1462948" y="2574496"/>
                  </a:moveTo>
                  <a:cubicBezTo>
                    <a:pt x="1466567" y="2582593"/>
                    <a:pt x="1503715" y="2573068"/>
                    <a:pt x="1484855" y="2572115"/>
                  </a:cubicBezTo>
                  <a:cubicBezTo>
                    <a:pt x="1477331" y="2572686"/>
                    <a:pt x="1475807" y="2569353"/>
                    <a:pt x="1485713" y="2566114"/>
                  </a:cubicBezTo>
                  <a:cubicBezTo>
                    <a:pt x="1489332" y="2564971"/>
                    <a:pt x="1488284" y="2564590"/>
                    <a:pt x="1485332" y="2564781"/>
                  </a:cubicBezTo>
                  <a:cubicBezTo>
                    <a:pt x="1481712" y="2564590"/>
                    <a:pt x="1476092" y="2567257"/>
                    <a:pt x="1473140" y="2565067"/>
                  </a:cubicBezTo>
                  <a:cubicBezTo>
                    <a:pt x="1472949" y="2562876"/>
                    <a:pt x="1478474" y="2562685"/>
                    <a:pt x="1479902" y="2562304"/>
                  </a:cubicBezTo>
                  <a:cubicBezTo>
                    <a:pt x="1490475" y="2560685"/>
                    <a:pt x="1489618" y="2559066"/>
                    <a:pt x="1485522" y="2558494"/>
                  </a:cubicBezTo>
                  <a:cubicBezTo>
                    <a:pt x="1473140" y="2558113"/>
                    <a:pt x="1484855" y="2553351"/>
                    <a:pt x="1490285" y="2554589"/>
                  </a:cubicBezTo>
                  <a:cubicBezTo>
                    <a:pt x="1505429" y="2550112"/>
                    <a:pt x="1490761" y="2546969"/>
                    <a:pt x="1482855" y="2549541"/>
                  </a:cubicBezTo>
                  <a:cubicBezTo>
                    <a:pt x="1472283" y="2551446"/>
                    <a:pt x="1451613" y="2562781"/>
                    <a:pt x="1462948" y="2574496"/>
                  </a:cubicBezTo>
                  <a:close/>
                  <a:moveTo>
                    <a:pt x="1462186" y="2525252"/>
                  </a:moveTo>
                  <a:cubicBezTo>
                    <a:pt x="1465710" y="2526014"/>
                    <a:pt x="1481331" y="2521156"/>
                    <a:pt x="1469901" y="2520299"/>
                  </a:cubicBezTo>
                  <a:cubicBezTo>
                    <a:pt x="1463996" y="2520585"/>
                    <a:pt x="1462758" y="2517537"/>
                    <a:pt x="1470377" y="2514870"/>
                  </a:cubicBezTo>
                  <a:cubicBezTo>
                    <a:pt x="1473140" y="2513917"/>
                    <a:pt x="1472283" y="2513536"/>
                    <a:pt x="1470092" y="2513632"/>
                  </a:cubicBezTo>
                  <a:cubicBezTo>
                    <a:pt x="1467234" y="2513346"/>
                    <a:pt x="1462853" y="2515536"/>
                    <a:pt x="1460662" y="2513536"/>
                  </a:cubicBezTo>
                  <a:cubicBezTo>
                    <a:pt x="1460186" y="2511822"/>
                    <a:pt x="1464186" y="2511536"/>
                    <a:pt x="1465901" y="2511250"/>
                  </a:cubicBezTo>
                  <a:cubicBezTo>
                    <a:pt x="1474092" y="2510107"/>
                    <a:pt x="1473330" y="2508583"/>
                    <a:pt x="1470187" y="2508012"/>
                  </a:cubicBezTo>
                  <a:cubicBezTo>
                    <a:pt x="1468472" y="2507631"/>
                    <a:pt x="1464662" y="2508012"/>
                    <a:pt x="1466377" y="2505821"/>
                  </a:cubicBezTo>
                  <a:cubicBezTo>
                    <a:pt x="1467996" y="2503630"/>
                    <a:pt x="1471425" y="2504678"/>
                    <a:pt x="1473806" y="2504583"/>
                  </a:cubicBezTo>
                  <a:cubicBezTo>
                    <a:pt x="1477140" y="2504392"/>
                    <a:pt x="1480188" y="2501535"/>
                    <a:pt x="1477807" y="2500011"/>
                  </a:cubicBezTo>
                  <a:cubicBezTo>
                    <a:pt x="1460376" y="2493058"/>
                    <a:pt x="1434563" y="2521537"/>
                    <a:pt x="1462186" y="2525252"/>
                  </a:cubicBezTo>
                  <a:close/>
                  <a:moveTo>
                    <a:pt x="1431801" y="2560494"/>
                  </a:moveTo>
                  <a:cubicBezTo>
                    <a:pt x="1437135" y="2563257"/>
                    <a:pt x="1468663" y="2552970"/>
                    <a:pt x="1448089" y="2553541"/>
                  </a:cubicBezTo>
                  <a:cubicBezTo>
                    <a:pt x="1439707" y="2554684"/>
                    <a:pt x="1436087" y="2551541"/>
                    <a:pt x="1445422" y="2547541"/>
                  </a:cubicBezTo>
                  <a:cubicBezTo>
                    <a:pt x="1448756" y="2546112"/>
                    <a:pt x="1447422" y="2545826"/>
                    <a:pt x="1444184" y="2546207"/>
                  </a:cubicBezTo>
                  <a:cubicBezTo>
                    <a:pt x="1440659" y="2546683"/>
                    <a:pt x="1437230" y="2547636"/>
                    <a:pt x="1433706" y="2548112"/>
                  </a:cubicBezTo>
                  <a:cubicBezTo>
                    <a:pt x="1426658" y="2548493"/>
                    <a:pt x="1432182" y="2544397"/>
                    <a:pt x="1436659" y="2544207"/>
                  </a:cubicBezTo>
                  <a:cubicBezTo>
                    <a:pt x="1447803" y="2541826"/>
                    <a:pt x="1445803" y="2540206"/>
                    <a:pt x="1440945" y="2539920"/>
                  </a:cubicBezTo>
                  <a:cubicBezTo>
                    <a:pt x="1427610" y="2540587"/>
                    <a:pt x="1436278" y="2534777"/>
                    <a:pt x="1444088" y="2535634"/>
                  </a:cubicBezTo>
                  <a:cubicBezTo>
                    <a:pt x="1448756" y="2535063"/>
                    <a:pt x="1451327" y="2531158"/>
                    <a:pt x="1447232" y="2529919"/>
                  </a:cubicBezTo>
                  <a:cubicBezTo>
                    <a:pt x="1443422" y="2528681"/>
                    <a:pt x="1437135" y="2530015"/>
                    <a:pt x="1433135" y="2531062"/>
                  </a:cubicBezTo>
                  <a:cubicBezTo>
                    <a:pt x="1412465" y="2535539"/>
                    <a:pt x="1408846" y="2555542"/>
                    <a:pt x="1431801" y="2560494"/>
                  </a:cubicBezTo>
                  <a:close/>
                  <a:moveTo>
                    <a:pt x="1397511" y="2583831"/>
                  </a:moveTo>
                  <a:cubicBezTo>
                    <a:pt x="1402750" y="2590689"/>
                    <a:pt x="1438373" y="2583355"/>
                    <a:pt x="1418371" y="2582116"/>
                  </a:cubicBezTo>
                  <a:cubicBezTo>
                    <a:pt x="1414656" y="2582307"/>
                    <a:pt x="1412084" y="2581735"/>
                    <a:pt x="1411418" y="2580783"/>
                  </a:cubicBezTo>
                  <a:cubicBezTo>
                    <a:pt x="1410846" y="2579830"/>
                    <a:pt x="1412275" y="2578497"/>
                    <a:pt x="1416561" y="2577163"/>
                  </a:cubicBezTo>
                  <a:cubicBezTo>
                    <a:pt x="1423610" y="2574306"/>
                    <a:pt x="1404464" y="2578116"/>
                    <a:pt x="1403417" y="2575925"/>
                  </a:cubicBezTo>
                  <a:cubicBezTo>
                    <a:pt x="1402369" y="2573068"/>
                    <a:pt x="1413227" y="2574115"/>
                    <a:pt x="1414656" y="2572972"/>
                  </a:cubicBezTo>
                  <a:cubicBezTo>
                    <a:pt x="1422276" y="2570115"/>
                    <a:pt x="1405036" y="2571734"/>
                    <a:pt x="1407512" y="2568686"/>
                  </a:cubicBezTo>
                  <a:cubicBezTo>
                    <a:pt x="1409227" y="2566495"/>
                    <a:pt x="1414085" y="2567829"/>
                    <a:pt x="1416466" y="2567448"/>
                  </a:cubicBezTo>
                  <a:cubicBezTo>
                    <a:pt x="1420657" y="2567162"/>
                    <a:pt x="1423419" y="2564305"/>
                    <a:pt x="1419895" y="2563066"/>
                  </a:cubicBezTo>
                  <a:cubicBezTo>
                    <a:pt x="1416561" y="2561828"/>
                    <a:pt x="1410846" y="2562685"/>
                    <a:pt x="1407131" y="2562876"/>
                  </a:cubicBezTo>
                  <a:cubicBezTo>
                    <a:pt x="1392749" y="2564305"/>
                    <a:pt x="1383033" y="2575449"/>
                    <a:pt x="1397511" y="2583831"/>
                  </a:cubicBezTo>
                  <a:close/>
                  <a:moveTo>
                    <a:pt x="1375699" y="2553541"/>
                  </a:moveTo>
                  <a:cubicBezTo>
                    <a:pt x="1383129" y="2555637"/>
                    <a:pt x="1395225" y="2554494"/>
                    <a:pt x="1401226" y="2550589"/>
                  </a:cubicBezTo>
                  <a:cubicBezTo>
                    <a:pt x="1405322" y="2546017"/>
                    <a:pt x="1390463" y="2548302"/>
                    <a:pt x="1387986" y="2547160"/>
                  </a:cubicBezTo>
                  <a:cubicBezTo>
                    <a:pt x="1381414" y="2546017"/>
                    <a:pt x="1384081" y="2541730"/>
                    <a:pt x="1389796" y="2540301"/>
                  </a:cubicBezTo>
                  <a:cubicBezTo>
                    <a:pt x="1397702" y="2536110"/>
                    <a:pt x="1374175" y="2541254"/>
                    <a:pt x="1372746" y="2538397"/>
                  </a:cubicBezTo>
                  <a:cubicBezTo>
                    <a:pt x="1370555" y="2536110"/>
                    <a:pt x="1376842" y="2535444"/>
                    <a:pt x="1379318" y="2535158"/>
                  </a:cubicBezTo>
                  <a:cubicBezTo>
                    <a:pt x="1391796" y="2533825"/>
                    <a:pt x="1389415" y="2531729"/>
                    <a:pt x="1383795" y="2530776"/>
                  </a:cubicBezTo>
                  <a:cubicBezTo>
                    <a:pt x="1380747" y="2530300"/>
                    <a:pt x="1374937" y="2530681"/>
                    <a:pt x="1375985" y="2527728"/>
                  </a:cubicBezTo>
                  <a:cubicBezTo>
                    <a:pt x="1377128" y="2524681"/>
                    <a:pt x="1383224" y="2526300"/>
                    <a:pt x="1386938" y="2526109"/>
                  </a:cubicBezTo>
                  <a:cubicBezTo>
                    <a:pt x="1392177" y="2526014"/>
                    <a:pt x="1394844" y="2521918"/>
                    <a:pt x="1390082" y="2519918"/>
                  </a:cubicBezTo>
                  <a:cubicBezTo>
                    <a:pt x="1385795" y="2518013"/>
                    <a:pt x="1378652" y="2518680"/>
                    <a:pt x="1374175" y="2519347"/>
                  </a:cubicBezTo>
                  <a:cubicBezTo>
                    <a:pt x="1347505" y="2522490"/>
                    <a:pt x="1352077" y="2547445"/>
                    <a:pt x="1375699" y="2553541"/>
                  </a:cubicBezTo>
                  <a:close/>
                  <a:moveTo>
                    <a:pt x="1330646" y="2570591"/>
                  </a:moveTo>
                  <a:cubicBezTo>
                    <a:pt x="1330646" y="2578687"/>
                    <a:pt x="1366460" y="2585069"/>
                    <a:pt x="1350553" y="2577068"/>
                  </a:cubicBezTo>
                  <a:cubicBezTo>
                    <a:pt x="1347124" y="2575925"/>
                    <a:pt x="1345505" y="2574496"/>
                    <a:pt x="1345886" y="2573449"/>
                  </a:cubicBezTo>
                  <a:cubicBezTo>
                    <a:pt x="1346267" y="2572496"/>
                    <a:pt x="1348743" y="2571925"/>
                    <a:pt x="1353601" y="2572496"/>
                  </a:cubicBezTo>
                  <a:cubicBezTo>
                    <a:pt x="1361697" y="2572401"/>
                    <a:pt x="1343028" y="2569258"/>
                    <a:pt x="1343123" y="2566876"/>
                  </a:cubicBezTo>
                  <a:cubicBezTo>
                    <a:pt x="1343314" y="2565162"/>
                    <a:pt x="1347981" y="2566781"/>
                    <a:pt x="1350077" y="2567257"/>
                  </a:cubicBezTo>
                  <a:cubicBezTo>
                    <a:pt x="1359887" y="2569924"/>
                    <a:pt x="1359792" y="2568210"/>
                    <a:pt x="1356458" y="2566305"/>
                  </a:cubicBezTo>
                  <a:cubicBezTo>
                    <a:pt x="1345790" y="2561352"/>
                    <a:pt x="1358078" y="2561828"/>
                    <a:pt x="1362078" y="2564876"/>
                  </a:cubicBezTo>
                  <a:cubicBezTo>
                    <a:pt x="1377318" y="2566876"/>
                    <a:pt x="1364745" y="2558590"/>
                    <a:pt x="1357601" y="2557923"/>
                  </a:cubicBezTo>
                  <a:cubicBezTo>
                    <a:pt x="1346076" y="2555446"/>
                    <a:pt x="1326074" y="2556303"/>
                    <a:pt x="1330646" y="2570591"/>
                  </a:cubicBezTo>
                  <a:close/>
                  <a:moveTo>
                    <a:pt x="1301975" y="2536015"/>
                  </a:moveTo>
                  <a:cubicBezTo>
                    <a:pt x="1300451" y="2545921"/>
                    <a:pt x="1340456" y="2558209"/>
                    <a:pt x="1323502" y="2546398"/>
                  </a:cubicBezTo>
                  <a:cubicBezTo>
                    <a:pt x="1316263" y="2542492"/>
                    <a:pt x="1316739" y="2538492"/>
                    <a:pt x="1327693" y="2541254"/>
                  </a:cubicBezTo>
                  <a:cubicBezTo>
                    <a:pt x="1331598" y="2542207"/>
                    <a:pt x="1330931" y="2541254"/>
                    <a:pt x="1328169" y="2539730"/>
                  </a:cubicBezTo>
                  <a:cubicBezTo>
                    <a:pt x="1324931" y="2537349"/>
                    <a:pt x="1318358" y="2536587"/>
                    <a:pt x="1316834" y="2533158"/>
                  </a:cubicBezTo>
                  <a:cubicBezTo>
                    <a:pt x="1317406" y="2531062"/>
                    <a:pt x="1322454" y="2533348"/>
                    <a:pt x="1324645" y="2534301"/>
                  </a:cubicBezTo>
                  <a:cubicBezTo>
                    <a:pt x="1335218" y="2538968"/>
                    <a:pt x="1335313" y="2536873"/>
                    <a:pt x="1331884" y="2534015"/>
                  </a:cubicBezTo>
                  <a:cubicBezTo>
                    <a:pt x="1329979" y="2532396"/>
                    <a:pt x="1325312" y="2530205"/>
                    <a:pt x="1328741" y="2529062"/>
                  </a:cubicBezTo>
                  <a:cubicBezTo>
                    <a:pt x="1332170" y="2528014"/>
                    <a:pt x="1335408" y="2531539"/>
                    <a:pt x="1338361" y="2532777"/>
                  </a:cubicBezTo>
                  <a:cubicBezTo>
                    <a:pt x="1347981" y="2536206"/>
                    <a:pt x="1348838" y="2529538"/>
                    <a:pt x="1341028" y="2526681"/>
                  </a:cubicBezTo>
                  <a:cubicBezTo>
                    <a:pt x="1329312" y="2519918"/>
                    <a:pt x="1299213" y="2515822"/>
                    <a:pt x="1301975" y="2536015"/>
                  </a:cubicBezTo>
                  <a:close/>
                  <a:moveTo>
                    <a:pt x="1298642" y="2508869"/>
                  </a:moveTo>
                  <a:cubicBezTo>
                    <a:pt x="1304452" y="2510965"/>
                    <a:pt x="1310072" y="2509441"/>
                    <a:pt x="1301404" y="2505059"/>
                  </a:cubicBezTo>
                  <a:cubicBezTo>
                    <a:pt x="1293498" y="2501344"/>
                    <a:pt x="1295689" y="2497630"/>
                    <a:pt x="1302547" y="2499058"/>
                  </a:cubicBezTo>
                  <a:cubicBezTo>
                    <a:pt x="1310167" y="2499344"/>
                    <a:pt x="1291784" y="2494296"/>
                    <a:pt x="1292069" y="2492010"/>
                  </a:cubicBezTo>
                  <a:cubicBezTo>
                    <a:pt x="1291784" y="2489819"/>
                    <a:pt x="1296260" y="2491438"/>
                    <a:pt x="1298070" y="2492200"/>
                  </a:cubicBezTo>
                  <a:cubicBezTo>
                    <a:pt x="1307119" y="2495629"/>
                    <a:pt x="1306547" y="2493534"/>
                    <a:pt x="1303214" y="2490962"/>
                  </a:cubicBezTo>
                  <a:cubicBezTo>
                    <a:pt x="1301404" y="2489533"/>
                    <a:pt x="1297308" y="2487819"/>
                    <a:pt x="1299404" y="2486295"/>
                  </a:cubicBezTo>
                  <a:cubicBezTo>
                    <a:pt x="1301594" y="2484771"/>
                    <a:pt x="1305023" y="2487819"/>
                    <a:pt x="1307500" y="2489057"/>
                  </a:cubicBezTo>
                  <a:cubicBezTo>
                    <a:pt x="1311215" y="2490962"/>
                    <a:pt x="1315025" y="2488771"/>
                    <a:pt x="1312453" y="2485914"/>
                  </a:cubicBezTo>
                  <a:cubicBezTo>
                    <a:pt x="1285307" y="2463816"/>
                    <a:pt x="1263494" y="2497439"/>
                    <a:pt x="1298642" y="2508869"/>
                  </a:cubicBezTo>
                  <a:close/>
                  <a:moveTo>
                    <a:pt x="1259684" y="2544302"/>
                  </a:moveTo>
                  <a:cubicBezTo>
                    <a:pt x="1264066" y="2554589"/>
                    <a:pt x="1304833" y="2560971"/>
                    <a:pt x="1282449" y="2550969"/>
                  </a:cubicBezTo>
                  <a:cubicBezTo>
                    <a:pt x="1274924" y="2548302"/>
                    <a:pt x="1271686" y="2544016"/>
                    <a:pt x="1278734" y="2543921"/>
                  </a:cubicBezTo>
                  <a:cubicBezTo>
                    <a:pt x="1281687" y="2544111"/>
                    <a:pt x="1285211" y="2544111"/>
                    <a:pt x="1279782" y="2542111"/>
                  </a:cubicBezTo>
                  <a:cubicBezTo>
                    <a:pt x="1275686" y="2540206"/>
                    <a:pt x="1269781" y="2540301"/>
                    <a:pt x="1266638" y="2536968"/>
                  </a:cubicBezTo>
                  <a:cubicBezTo>
                    <a:pt x="1265780" y="2534015"/>
                    <a:pt x="1271400" y="2536396"/>
                    <a:pt x="1272924" y="2536587"/>
                  </a:cubicBezTo>
                  <a:cubicBezTo>
                    <a:pt x="1283878" y="2539635"/>
                    <a:pt x="1282259" y="2537158"/>
                    <a:pt x="1277687" y="2534682"/>
                  </a:cubicBezTo>
                  <a:cubicBezTo>
                    <a:pt x="1265399" y="2529348"/>
                    <a:pt x="1273210" y="2527252"/>
                    <a:pt x="1281401" y="2532110"/>
                  </a:cubicBezTo>
                  <a:cubicBezTo>
                    <a:pt x="1285973" y="2533729"/>
                    <a:pt x="1289117" y="2531539"/>
                    <a:pt x="1285497" y="2528300"/>
                  </a:cubicBezTo>
                  <a:cubicBezTo>
                    <a:pt x="1282259" y="2525347"/>
                    <a:pt x="1275877" y="2523728"/>
                    <a:pt x="1271876" y="2522490"/>
                  </a:cubicBezTo>
                  <a:cubicBezTo>
                    <a:pt x="1254827" y="2516870"/>
                    <a:pt x="1245778" y="2530205"/>
                    <a:pt x="1259684" y="2544302"/>
                  </a:cubicBezTo>
                  <a:close/>
                  <a:moveTo>
                    <a:pt x="1234824" y="2502487"/>
                  </a:moveTo>
                  <a:cubicBezTo>
                    <a:pt x="1237015" y="2506393"/>
                    <a:pt x="1256732" y="2519632"/>
                    <a:pt x="1246730" y="2506774"/>
                  </a:cubicBezTo>
                  <a:cubicBezTo>
                    <a:pt x="1241111" y="2500773"/>
                    <a:pt x="1242920" y="2497249"/>
                    <a:pt x="1252350" y="2503249"/>
                  </a:cubicBezTo>
                  <a:cubicBezTo>
                    <a:pt x="1255779" y="2505440"/>
                    <a:pt x="1255398" y="2504297"/>
                    <a:pt x="1253208" y="2502011"/>
                  </a:cubicBezTo>
                  <a:cubicBezTo>
                    <a:pt x="1250921" y="2498773"/>
                    <a:pt x="1244825" y="2496010"/>
                    <a:pt x="1244635" y="2492200"/>
                  </a:cubicBezTo>
                  <a:cubicBezTo>
                    <a:pt x="1245778" y="2490486"/>
                    <a:pt x="1249874" y="2494105"/>
                    <a:pt x="1251588" y="2495820"/>
                  </a:cubicBezTo>
                  <a:cubicBezTo>
                    <a:pt x="1260065" y="2503535"/>
                    <a:pt x="1260827" y="2501630"/>
                    <a:pt x="1258541" y="2497820"/>
                  </a:cubicBezTo>
                  <a:cubicBezTo>
                    <a:pt x="1257303" y="2495725"/>
                    <a:pt x="1253588" y="2492200"/>
                    <a:pt x="1257113" y="2492200"/>
                  </a:cubicBezTo>
                  <a:cubicBezTo>
                    <a:pt x="1260732" y="2492295"/>
                    <a:pt x="1262733" y="2496486"/>
                    <a:pt x="1264923" y="2498868"/>
                  </a:cubicBezTo>
                  <a:cubicBezTo>
                    <a:pt x="1268257" y="2502011"/>
                    <a:pt x="1273972" y="2502583"/>
                    <a:pt x="1273115" y="2499153"/>
                  </a:cubicBezTo>
                  <a:cubicBezTo>
                    <a:pt x="1267114" y="2488295"/>
                    <a:pt x="1252731" y="2480294"/>
                    <a:pt x="1240730" y="2480008"/>
                  </a:cubicBezTo>
                  <a:cubicBezTo>
                    <a:pt x="1228538" y="2480866"/>
                    <a:pt x="1226537" y="2493819"/>
                    <a:pt x="1234824" y="2502487"/>
                  </a:cubicBezTo>
                  <a:close/>
                  <a:moveTo>
                    <a:pt x="1196248" y="2503726"/>
                  </a:moveTo>
                  <a:cubicBezTo>
                    <a:pt x="1198534" y="2506774"/>
                    <a:pt x="1202630" y="2511536"/>
                    <a:pt x="1206154" y="2513346"/>
                  </a:cubicBezTo>
                  <a:cubicBezTo>
                    <a:pt x="1210154" y="2515536"/>
                    <a:pt x="1207583" y="2511060"/>
                    <a:pt x="1205963" y="2509060"/>
                  </a:cubicBezTo>
                  <a:cubicBezTo>
                    <a:pt x="1201487" y="2503535"/>
                    <a:pt x="1203773" y="2500677"/>
                    <a:pt x="1211012" y="2506869"/>
                  </a:cubicBezTo>
                  <a:cubicBezTo>
                    <a:pt x="1217203" y="2511060"/>
                    <a:pt x="1206535" y="2500297"/>
                    <a:pt x="1205868" y="2498677"/>
                  </a:cubicBezTo>
                  <a:cubicBezTo>
                    <a:pt x="1202820" y="2493439"/>
                    <a:pt x="1209297" y="2497915"/>
                    <a:pt x="1210821" y="2500582"/>
                  </a:cubicBezTo>
                  <a:cubicBezTo>
                    <a:pt x="1217870" y="2508107"/>
                    <a:pt x="1218632" y="2506583"/>
                    <a:pt x="1216822" y="2503154"/>
                  </a:cubicBezTo>
                  <a:cubicBezTo>
                    <a:pt x="1215774" y="2501249"/>
                    <a:pt x="1212726" y="2497820"/>
                    <a:pt x="1215774" y="2498296"/>
                  </a:cubicBezTo>
                  <a:cubicBezTo>
                    <a:pt x="1218917" y="2498773"/>
                    <a:pt x="1220441" y="2502678"/>
                    <a:pt x="1222346" y="2504964"/>
                  </a:cubicBezTo>
                  <a:cubicBezTo>
                    <a:pt x="1225013" y="2508202"/>
                    <a:pt x="1229966" y="2509726"/>
                    <a:pt x="1229300" y="2506488"/>
                  </a:cubicBezTo>
                  <a:cubicBezTo>
                    <a:pt x="1224347" y="2496296"/>
                    <a:pt x="1208059" y="2481818"/>
                    <a:pt x="1196057" y="2487057"/>
                  </a:cubicBezTo>
                  <a:cubicBezTo>
                    <a:pt x="1190628" y="2491343"/>
                    <a:pt x="1191581" y="2497249"/>
                    <a:pt x="1196248" y="2503726"/>
                  </a:cubicBezTo>
                  <a:close/>
                  <a:moveTo>
                    <a:pt x="1241301" y="2443242"/>
                  </a:moveTo>
                  <a:lnTo>
                    <a:pt x="1241301" y="2443242"/>
                  </a:lnTo>
                  <a:cubicBezTo>
                    <a:pt x="1241301" y="2443242"/>
                    <a:pt x="1241301" y="2443242"/>
                    <a:pt x="1241301" y="2443242"/>
                  </a:cubicBezTo>
                  <a:close/>
                  <a:moveTo>
                    <a:pt x="1179770" y="2447147"/>
                  </a:moveTo>
                  <a:cubicBezTo>
                    <a:pt x="1181294" y="2450957"/>
                    <a:pt x="1184342" y="2457053"/>
                    <a:pt x="1187580" y="2460292"/>
                  </a:cubicBezTo>
                  <a:cubicBezTo>
                    <a:pt x="1191962" y="2464101"/>
                    <a:pt x="1190152" y="2457910"/>
                    <a:pt x="1189485" y="2456005"/>
                  </a:cubicBezTo>
                  <a:cubicBezTo>
                    <a:pt x="1185961" y="2445623"/>
                    <a:pt x="1193390" y="2450576"/>
                    <a:pt x="1196629" y="2455719"/>
                  </a:cubicBezTo>
                  <a:cubicBezTo>
                    <a:pt x="1202439" y="2462101"/>
                    <a:pt x="1194343" y="2447814"/>
                    <a:pt x="1194057" y="2445909"/>
                  </a:cubicBezTo>
                  <a:cubicBezTo>
                    <a:pt x="1192628" y="2439622"/>
                    <a:pt x="1198724" y="2446576"/>
                    <a:pt x="1199296" y="2449528"/>
                  </a:cubicBezTo>
                  <a:cubicBezTo>
                    <a:pt x="1204439" y="2459244"/>
                    <a:pt x="1206249" y="2458101"/>
                    <a:pt x="1205487" y="2454100"/>
                  </a:cubicBezTo>
                  <a:cubicBezTo>
                    <a:pt x="1205106" y="2451910"/>
                    <a:pt x="1202820" y="2447528"/>
                    <a:pt x="1206440" y="2449052"/>
                  </a:cubicBezTo>
                  <a:cubicBezTo>
                    <a:pt x="1210059" y="2450576"/>
                    <a:pt x="1210250" y="2454862"/>
                    <a:pt x="1211583" y="2457720"/>
                  </a:cubicBezTo>
                  <a:cubicBezTo>
                    <a:pt x="1213393" y="2461816"/>
                    <a:pt x="1218632" y="2464864"/>
                    <a:pt x="1219394" y="2461625"/>
                  </a:cubicBezTo>
                  <a:cubicBezTo>
                    <a:pt x="1218155" y="2448290"/>
                    <a:pt x="1203868" y="2433241"/>
                    <a:pt x="1190628" y="2430955"/>
                  </a:cubicBezTo>
                  <a:cubicBezTo>
                    <a:pt x="1181579" y="2430097"/>
                    <a:pt x="1175483" y="2437622"/>
                    <a:pt x="1179770" y="2447147"/>
                  </a:cubicBezTo>
                  <a:close/>
                  <a:moveTo>
                    <a:pt x="1174055" y="2414476"/>
                  </a:moveTo>
                  <a:cubicBezTo>
                    <a:pt x="1172531" y="2410571"/>
                    <a:pt x="1167959" y="2406571"/>
                    <a:pt x="1168149" y="2402380"/>
                  </a:cubicBezTo>
                  <a:cubicBezTo>
                    <a:pt x="1169197" y="2400189"/>
                    <a:pt x="1172054" y="2404761"/>
                    <a:pt x="1173293" y="2406761"/>
                  </a:cubicBezTo>
                  <a:cubicBezTo>
                    <a:pt x="1177293" y="2413143"/>
                    <a:pt x="1180532" y="2416476"/>
                    <a:pt x="1178531" y="2409333"/>
                  </a:cubicBezTo>
                  <a:cubicBezTo>
                    <a:pt x="1173388" y="2397141"/>
                    <a:pt x="1181389" y="2403237"/>
                    <a:pt x="1183484" y="2410762"/>
                  </a:cubicBezTo>
                  <a:cubicBezTo>
                    <a:pt x="1202630" y="2428097"/>
                    <a:pt x="1174721" y="2371995"/>
                    <a:pt x="1159481" y="2391807"/>
                  </a:cubicBezTo>
                  <a:cubicBezTo>
                    <a:pt x="1145765" y="2407047"/>
                    <a:pt x="1178817" y="2441908"/>
                    <a:pt x="1168816" y="2420572"/>
                  </a:cubicBezTo>
                  <a:cubicBezTo>
                    <a:pt x="1167292" y="2418001"/>
                    <a:pt x="1166054" y="2415048"/>
                    <a:pt x="1166911" y="2412857"/>
                  </a:cubicBezTo>
                  <a:cubicBezTo>
                    <a:pt x="1167863" y="2409142"/>
                    <a:pt x="1178531" y="2422763"/>
                    <a:pt x="1174055" y="2414476"/>
                  </a:cubicBezTo>
                  <a:close/>
                  <a:moveTo>
                    <a:pt x="1155100" y="2456196"/>
                  </a:moveTo>
                  <a:cubicBezTo>
                    <a:pt x="1157195" y="2466292"/>
                    <a:pt x="1183961" y="2479818"/>
                    <a:pt x="1169768" y="2465435"/>
                  </a:cubicBezTo>
                  <a:cubicBezTo>
                    <a:pt x="1164530" y="2461530"/>
                    <a:pt x="1162529" y="2455910"/>
                    <a:pt x="1168911" y="2457720"/>
                  </a:cubicBezTo>
                  <a:cubicBezTo>
                    <a:pt x="1173578" y="2458196"/>
                    <a:pt x="1162720" y="2452100"/>
                    <a:pt x="1161577" y="2451052"/>
                  </a:cubicBezTo>
                  <a:cubicBezTo>
                    <a:pt x="1158053" y="2448004"/>
                    <a:pt x="1159958" y="2445528"/>
                    <a:pt x="1163863" y="2448957"/>
                  </a:cubicBezTo>
                  <a:cubicBezTo>
                    <a:pt x="1177674" y="2456482"/>
                    <a:pt x="1161577" y="2444099"/>
                    <a:pt x="1163577" y="2441242"/>
                  </a:cubicBezTo>
                  <a:cubicBezTo>
                    <a:pt x="1164720" y="2439241"/>
                    <a:pt x="1167768" y="2443527"/>
                    <a:pt x="1169768" y="2445147"/>
                  </a:cubicBezTo>
                  <a:cubicBezTo>
                    <a:pt x="1172816" y="2447433"/>
                    <a:pt x="1175007" y="2445528"/>
                    <a:pt x="1172816" y="2441623"/>
                  </a:cubicBezTo>
                  <a:cubicBezTo>
                    <a:pt x="1170911" y="2438098"/>
                    <a:pt x="1166911" y="2435050"/>
                    <a:pt x="1164339" y="2433431"/>
                  </a:cubicBezTo>
                  <a:cubicBezTo>
                    <a:pt x="1148432" y="2425621"/>
                    <a:pt x="1149290" y="2444956"/>
                    <a:pt x="1155100" y="2456196"/>
                  </a:cubicBezTo>
                  <a:close/>
                  <a:moveTo>
                    <a:pt x="1150528" y="2365708"/>
                  </a:moveTo>
                  <a:cubicBezTo>
                    <a:pt x="1156148" y="2372376"/>
                    <a:pt x="1145670" y="2353135"/>
                    <a:pt x="1147575" y="2351707"/>
                  </a:cubicBezTo>
                  <a:cubicBezTo>
                    <a:pt x="1148909" y="2349801"/>
                    <a:pt x="1151099" y="2354659"/>
                    <a:pt x="1152052" y="2356755"/>
                  </a:cubicBezTo>
                  <a:cubicBezTo>
                    <a:pt x="1156529" y="2366851"/>
                    <a:pt x="1157576" y="2364756"/>
                    <a:pt x="1156910" y="2359993"/>
                  </a:cubicBezTo>
                  <a:cubicBezTo>
                    <a:pt x="1156529" y="2357422"/>
                    <a:pt x="1154624" y="2352659"/>
                    <a:pt x="1157291" y="2353326"/>
                  </a:cubicBezTo>
                  <a:cubicBezTo>
                    <a:pt x="1160053" y="2353897"/>
                    <a:pt x="1160434" y="2359136"/>
                    <a:pt x="1161577" y="2362279"/>
                  </a:cubicBezTo>
                  <a:cubicBezTo>
                    <a:pt x="1174436" y="2380282"/>
                    <a:pt x="1164339" y="2336847"/>
                    <a:pt x="1148147" y="2337324"/>
                  </a:cubicBezTo>
                  <a:cubicBezTo>
                    <a:pt x="1131192" y="2338943"/>
                    <a:pt x="1134716" y="2366566"/>
                    <a:pt x="1144527" y="2375614"/>
                  </a:cubicBezTo>
                  <a:cubicBezTo>
                    <a:pt x="1150909" y="2381234"/>
                    <a:pt x="1137193" y="2349611"/>
                    <a:pt x="1150528" y="2365708"/>
                  </a:cubicBezTo>
                  <a:close/>
                  <a:moveTo>
                    <a:pt x="1122334" y="2394569"/>
                  </a:moveTo>
                  <a:cubicBezTo>
                    <a:pt x="1123001" y="2398760"/>
                    <a:pt x="1131764" y="2415238"/>
                    <a:pt x="1129097" y="2401808"/>
                  </a:cubicBezTo>
                  <a:cubicBezTo>
                    <a:pt x="1127096" y="2395045"/>
                    <a:pt x="1129382" y="2392569"/>
                    <a:pt x="1133954" y="2400665"/>
                  </a:cubicBezTo>
                  <a:cubicBezTo>
                    <a:pt x="1135669" y="2403618"/>
                    <a:pt x="1135669" y="2402475"/>
                    <a:pt x="1135002" y="2399903"/>
                  </a:cubicBezTo>
                  <a:cubicBezTo>
                    <a:pt x="1134431" y="2396474"/>
                    <a:pt x="1131192" y="2392188"/>
                    <a:pt x="1132145" y="2388854"/>
                  </a:cubicBezTo>
                  <a:cubicBezTo>
                    <a:pt x="1133478" y="2387711"/>
                    <a:pt x="1135097" y="2392188"/>
                    <a:pt x="1135859" y="2394093"/>
                  </a:cubicBezTo>
                  <a:cubicBezTo>
                    <a:pt x="1139288" y="2403332"/>
                    <a:pt x="1140431" y="2401999"/>
                    <a:pt x="1140050" y="2398093"/>
                  </a:cubicBezTo>
                  <a:cubicBezTo>
                    <a:pt x="1139860" y="2395903"/>
                    <a:pt x="1138336" y="2391712"/>
                    <a:pt x="1140812" y="2392950"/>
                  </a:cubicBezTo>
                  <a:cubicBezTo>
                    <a:pt x="1144051" y="2394855"/>
                    <a:pt x="1143003" y="2400855"/>
                    <a:pt x="1145384" y="2403904"/>
                  </a:cubicBezTo>
                  <a:cubicBezTo>
                    <a:pt x="1146432" y="2405428"/>
                    <a:pt x="1149099" y="2407428"/>
                    <a:pt x="1149575" y="2404666"/>
                  </a:cubicBezTo>
                  <a:cubicBezTo>
                    <a:pt x="1150147" y="2382568"/>
                    <a:pt x="1117381" y="2360755"/>
                    <a:pt x="1122334" y="2394569"/>
                  </a:cubicBezTo>
                  <a:close/>
                  <a:moveTo>
                    <a:pt x="1103951" y="2330371"/>
                  </a:moveTo>
                  <a:cubicBezTo>
                    <a:pt x="1103951" y="2335228"/>
                    <a:pt x="1112428" y="2354088"/>
                    <a:pt x="1110523" y="2338181"/>
                  </a:cubicBezTo>
                  <a:cubicBezTo>
                    <a:pt x="1109666" y="2334562"/>
                    <a:pt x="1110047" y="2331990"/>
                    <a:pt x="1110904" y="2331133"/>
                  </a:cubicBezTo>
                  <a:cubicBezTo>
                    <a:pt x="1111952" y="2329418"/>
                    <a:pt x="1114904" y="2333895"/>
                    <a:pt x="1115952" y="2336276"/>
                  </a:cubicBezTo>
                  <a:cubicBezTo>
                    <a:pt x="1120334" y="2343610"/>
                    <a:pt x="1113190" y="2323798"/>
                    <a:pt x="1115285" y="2322560"/>
                  </a:cubicBezTo>
                  <a:cubicBezTo>
                    <a:pt x="1116905" y="2321131"/>
                    <a:pt x="1118143" y="2326275"/>
                    <a:pt x="1118619" y="2328370"/>
                  </a:cubicBezTo>
                  <a:cubicBezTo>
                    <a:pt x="1120143" y="2335133"/>
                    <a:pt x="1122620" y="2339896"/>
                    <a:pt x="1122715" y="2332752"/>
                  </a:cubicBezTo>
                  <a:cubicBezTo>
                    <a:pt x="1122620" y="2330275"/>
                    <a:pt x="1121667" y="2325322"/>
                    <a:pt x="1124144" y="2326656"/>
                  </a:cubicBezTo>
                  <a:cubicBezTo>
                    <a:pt x="1126811" y="2328275"/>
                    <a:pt x="1126239" y="2333418"/>
                    <a:pt x="1126906" y="2336086"/>
                  </a:cubicBezTo>
                  <a:cubicBezTo>
                    <a:pt x="1127858" y="2340562"/>
                    <a:pt x="1131478" y="2343420"/>
                    <a:pt x="1132430" y="2339610"/>
                  </a:cubicBezTo>
                  <a:cubicBezTo>
                    <a:pt x="1135478" y="2313035"/>
                    <a:pt x="1102427" y="2290937"/>
                    <a:pt x="1103951" y="2330371"/>
                  </a:cubicBezTo>
                  <a:close/>
                  <a:moveTo>
                    <a:pt x="1098426" y="2283603"/>
                  </a:moveTo>
                  <a:cubicBezTo>
                    <a:pt x="1101474" y="2291509"/>
                    <a:pt x="1101474" y="2263029"/>
                    <a:pt x="1106141" y="2281984"/>
                  </a:cubicBezTo>
                  <a:cubicBezTo>
                    <a:pt x="1106618" y="2285127"/>
                    <a:pt x="1107094" y="2284365"/>
                    <a:pt x="1107380" y="2281888"/>
                  </a:cubicBezTo>
                  <a:cubicBezTo>
                    <a:pt x="1108046" y="2278840"/>
                    <a:pt x="1106522" y="2273792"/>
                    <a:pt x="1108618" y="2271506"/>
                  </a:cubicBezTo>
                  <a:cubicBezTo>
                    <a:pt x="1110237" y="2271220"/>
                    <a:pt x="1110237" y="2275602"/>
                    <a:pt x="1110237" y="2277602"/>
                  </a:cubicBezTo>
                  <a:cubicBezTo>
                    <a:pt x="1110142" y="2286841"/>
                    <a:pt x="1111666" y="2286270"/>
                    <a:pt x="1112714" y="2282841"/>
                  </a:cubicBezTo>
                  <a:cubicBezTo>
                    <a:pt x="1113285" y="2280936"/>
                    <a:pt x="1113380" y="2276745"/>
                    <a:pt x="1115190" y="2278936"/>
                  </a:cubicBezTo>
                  <a:cubicBezTo>
                    <a:pt x="1117095" y="2281126"/>
                    <a:pt x="1115571" y="2284651"/>
                    <a:pt x="1115381" y="2287318"/>
                  </a:cubicBezTo>
                  <a:cubicBezTo>
                    <a:pt x="1115285" y="2291128"/>
                    <a:pt x="1117857" y="2295128"/>
                    <a:pt x="1119476" y="2292461"/>
                  </a:cubicBezTo>
                  <a:cubicBezTo>
                    <a:pt x="1129001" y="2262172"/>
                    <a:pt x="1091473" y="2241597"/>
                    <a:pt x="1098426" y="2283603"/>
                  </a:cubicBezTo>
                  <a:close/>
                  <a:moveTo>
                    <a:pt x="1099283" y="2197116"/>
                  </a:moveTo>
                  <a:cubicBezTo>
                    <a:pt x="1094902" y="2202736"/>
                    <a:pt x="1094616" y="2215023"/>
                    <a:pt x="1097283" y="2221786"/>
                  </a:cubicBezTo>
                  <a:cubicBezTo>
                    <a:pt x="1100712" y="2228358"/>
                    <a:pt x="1099569" y="2198259"/>
                    <a:pt x="1105189" y="2215690"/>
                  </a:cubicBezTo>
                  <a:cubicBezTo>
                    <a:pt x="1107570" y="2222929"/>
                    <a:pt x="1105284" y="2203879"/>
                    <a:pt x="1107189" y="2203212"/>
                  </a:cubicBezTo>
                  <a:cubicBezTo>
                    <a:pt x="1108904" y="2201974"/>
                    <a:pt x="1109094" y="2206736"/>
                    <a:pt x="1109189" y="2208736"/>
                  </a:cubicBezTo>
                  <a:cubicBezTo>
                    <a:pt x="1109570" y="2218452"/>
                    <a:pt x="1111094" y="2217118"/>
                    <a:pt x="1111952" y="2212927"/>
                  </a:cubicBezTo>
                  <a:cubicBezTo>
                    <a:pt x="1112428" y="2210641"/>
                    <a:pt x="1112333" y="2206165"/>
                    <a:pt x="1114333" y="2207498"/>
                  </a:cubicBezTo>
                  <a:cubicBezTo>
                    <a:pt x="1116333" y="2208832"/>
                    <a:pt x="1115000" y="2213404"/>
                    <a:pt x="1114904" y="2216261"/>
                  </a:cubicBezTo>
                  <a:cubicBezTo>
                    <a:pt x="1114714" y="2220547"/>
                    <a:pt x="1117571" y="2223310"/>
                    <a:pt x="1119095" y="2219690"/>
                  </a:cubicBezTo>
                  <a:cubicBezTo>
                    <a:pt x="1124715" y="2206069"/>
                    <a:pt x="1113285" y="2177875"/>
                    <a:pt x="1099283" y="2197116"/>
                  </a:cubicBezTo>
                  <a:close/>
                  <a:moveTo>
                    <a:pt x="1104808" y="2131298"/>
                  </a:moveTo>
                  <a:cubicBezTo>
                    <a:pt x="1100141" y="2135870"/>
                    <a:pt x="1098712" y="2146824"/>
                    <a:pt x="1100331" y="2153110"/>
                  </a:cubicBezTo>
                  <a:cubicBezTo>
                    <a:pt x="1102903" y="2159206"/>
                    <a:pt x="1104998" y="2132346"/>
                    <a:pt x="1108237" y="2148538"/>
                  </a:cubicBezTo>
                  <a:cubicBezTo>
                    <a:pt x="1109666" y="2155206"/>
                    <a:pt x="1109570" y="2137966"/>
                    <a:pt x="1111380" y="2137585"/>
                  </a:cubicBezTo>
                  <a:cubicBezTo>
                    <a:pt x="1112999" y="2136632"/>
                    <a:pt x="1112714" y="2140918"/>
                    <a:pt x="1112618" y="2142823"/>
                  </a:cubicBezTo>
                  <a:cubicBezTo>
                    <a:pt x="1111952" y="2151682"/>
                    <a:pt x="1113476" y="2150539"/>
                    <a:pt x="1114714" y="2146919"/>
                  </a:cubicBezTo>
                  <a:cubicBezTo>
                    <a:pt x="1117095" y="2136727"/>
                    <a:pt x="1119476" y="2144633"/>
                    <a:pt x="1117095" y="2150253"/>
                  </a:cubicBezTo>
                  <a:cubicBezTo>
                    <a:pt x="1116524" y="2153968"/>
                    <a:pt x="1118619" y="2156825"/>
                    <a:pt x="1120524" y="2153968"/>
                  </a:cubicBezTo>
                  <a:cubicBezTo>
                    <a:pt x="1122239" y="2151301"/>
                    <a:pt x="1122715" y="2146157"/>
                    <a:pt x="1122905" y="2142823"/>
                  </a:cubicBezTo>
                  <a:cubicBezTo>
                    <a:pt x="1123382" y="2129488"/>
                    <a:pt x="1114523" y="2120440"/>
                    <a:pt x="1104808" y="2131298"/>
                  </a:cubicBezTo>
                  <a:close/>
                  <a:moveTo>
                    <a:pt x="1114333" y="2083578"/>
                  </a:moveTo>
                  <a:cubicBezTo>
                    <a:pt x="1112999" y="2087292"/>
                    <a:pt x="1113190" y="2100056"/>
                    <a:pt x="1116619" y="2089864"/>
                  </a:cubicBezTo>
                  <a:cubicBezTo>
                    <a:pt x="1117952" y="2084530"/>
                    <a:pt x="1120810" y="2083006"/>
                    <a:pt x="1121000" y="2089769"/>
                  </a:cubicBezTo>
                  <a:cubicBezTo>
                    <a:pt x="1121096" y="2092150"/>
                    <a:pt x="1121572" y="2091388"/>
                    <a:pt x="1122143" y="2089388"/>
                  </a:cubicBezTo>
                  <a:cubicBezTo>
                    <a:pt x="1122239" y="2085578"/>
                    <a:pt x="1126144" y="2074053"/>
                    <a:pt x="1125191" y="2085197"/>
                  </a:cubicBezTo>
                  <a:cubicBezTo>
                    <a:pt x="1123953" y="2092722"/>
                    <a:pt x="1125382" y="2091865"/>
                    <a:pt x="1126715" y="2088912"/>
                  </a:cubicBezTo>
                  <a:cubicBezTo>
                    <a:pt x="1127477" y="2087292"/>
                    <a:pt x="1128144" y="2083768"/>
                    <a:pt x="1129478" y="2085102"/>
                  </a:cubicBezTo>
                  <a:cubicBezTo>
                    <a:pt x="1130906" y="2086435"/>
                    <a:pt x="1129097" y="2089674"/>
                    <a:pt x="1128525" y="2091960"/>
                  </a:cubicBezTo>
                  <a:cubicBezTo>
                    <a:pt x="1128430" y="2103295"/>
                    <a:pt x="1134526" y="2090055"/>
                    <a:pt x="1134050" y="2086054"/>
                  </a:cubicBezTo>
                  <a:cubicBezTo>
                    <a:pt x="1136621" y="2066718"/>
                    <a:pt x="1117857" y="2067576"/>
                    <a:pt x="1114333" y="2083578"/>
                  </a:cubicBezTo>
                  <a:close/>
                  <a:moveTo>
                    <a:pt x="1132526" y="2019189"/>
                  </a:moveTo>
                  <a:cubicBezTo>
                    <a:pt x="1124906" y="2020237"/>
                    <a:pt x="1118524" y="2054908"/>
                    <a:pt x="1127192" y="2038334"/>
                  </a:cubicBezTo>
                  <a:cubicBezTo>
                    <a:pt x="1130049" y="2030142"/>
                    <a:pt x="1133573" y="2032714"/>
                    <a:pt x="1132621" y="2039477"/>
                  </a:cubicBezTo>
                  <a:cubicBezTo>
                    <a:pt x="1132907" y="2047192"/>
                    <a:pt x="1136050" y="2028428"/>
                    <a:pt x="1138336" y="2028523"/>
                  </a:cubicBezTo>
                  <a:cubicBezTo>
                    <a:pt x="1140336" y="2028142"/>
                    <a:pt x="1139003" y="2032714"/>
                    <a:pt x="1138526" y="2034715"/>
                  </a:cubicBezTo>
                  <a:cubicBezTo>
                    <a:pt x="1135955" y="2044240"/>
                    <a:pt x="1137860" y="2043668"/>
                    <a:pt x="1139955" y="2040049"/>
                  </a:cubicBezTo>
                  <a:cubicBezTo>
                    <a:pt x="1141098" y="2038048"/>
                    <a:pt x="1142432" y="2033667"/>
                    <a:pt x="1143956" y="2035858"/>
                  </a:cubicBezTo>
                  <a:cubicBezTo>
                    <a:pt x="1145480" y="2038048"/>
                    <a:pt x="1142813" y="2041858"/>
                    <a:pt x="1141860" y="2044620"/>
                  </a:cubicBezTo>
                  <a:cubicBezTo>
                    <a:pt x="1140527" y="2048526"/>
                    <a:pt x="1142051" y="2052526"/>
                    <a:pt x="1144718" y="2050050"/>
                  </a:cubicBezTo>
                  <a:cubicBezTo>
                    <a:pt x="1154243" y="2039858"/>
                    <a:pt x="1152338" y="2006901"/>
                    <a:pt x="1132526" y="2019189"/>
                  </a:cubicBezTo>
                  <a:close/>
                  <a:moveTo>
                    <a:pt x="1162339" y="1972421"/>
                  </a:moveTo>
                  <a:cubicBezTo>
                    <a:pt x="1148813" y="1952228"/>
                    <a:pt x="1134812" y="1995757"/>
                    <a:pt x="1145194" y="1982327"/>
                  </a:cubicBezTo>
                  <a:cubicBezTo>
                    <a:pt x="1148051" y="1977469"/>
                    <a:pt x="1151004" y="1977850"/>
                    <a:pt x="1149004" y="1985375"/>
                  </a:cubicBezTo>
                  <a:cubicBezTo>
                    <a:pt x="1148242" y="1988137"/>
                    <a:pt x="1149004" y="1987661"/>
                    <a:pt x="1150147" y="1985756"/>
                  </a:cubicBezTo>
                  <a:cubicBezTo>
                    <a:pt x="1151861" y="1983565"/>
                    <a:pt x="1152528" y="1978898"/>
                    <a:pt x="1155100" y="1977945"/>
                  </a:cubicBezTo>
                  <a:cubicBezTo>
                    <a:pt x="1156624" y="1978326"/>
                    <a:pt x="1155005" y="1981851"/>
                    <a:pt x="1154243" y="1983470"/>
                  </a:cubicBezTo>
                  <a:cubicBezTo>
                    <a:pt x="1150718" y="1990804"/>
                    <a:pt x="1152242" y="1990995"/>
                    <a:pt x="1154433" y="1988709"/>
                  </a:cubicBezTo>
                  <a:cubicBezTo>
                    <a:pt x="1155576" y="1987470"/>
                    <a:pt x="1157291" y="1984137"/>
                    <a:pt x="1158053" y="1986613"/>
                  </a:cubicBezTo>
                  <a:cubicBezTo>
                    <a:pt x="1158815" y="1989090"/>
                    <a:pt x="1156243" y="1991376"/>
                    <a:pt x="1155005" y="1993471"/>
                  </a:cubicBezTo>
                  <a:cubicBezTo>
                    <a:pt x="1150718" y="2011664"/>
                    <a:pt x="1169768" y="1984804"/>
                    <a:pt x="1162339" y="1972421"/>
                  </a:cubicBezTo>
                  <a:close/>
                  <a:moveTo>
                    <a:pt x="1157100" y="2016236"/>
                  </a:moveTo>
                  <a:cubicBezTo>
                    <a:pt x="1156148" y="2019855"/>
                    <a:pt x="1155005" y="2025570"/>
                    <a:pt x="1155671" y="2028714"/>
                  </a:cubicBezTo>
                  <a:cubicBezTo>
                    <a:pt x="1156433" y="2032333"/>
                    <a:pt x="1159100" y="2027380"/>
                    <a:pt x="1159862" y="2024808"/>
                  </a:cubicBezTo>
                  <a:cubicBezTo>
                    <a:pt x="1161958" y="2017855"/>
                    <a:pt x="1165958" y="2016141"/>
                    <a:pt x="1165863" y="2025094"/>
                  </a:cubicBezTo>
                  <a:cubicBezTo>
                    <a:pt x="1166244" y="2031952"/>
                    <a:pt x="1169197" y="2016998"/>
                    <a:pt x="1169768" y="2015665"/>
                  </a:cubicBezTo>
                  <a:cubicBezTo>
                    <a:pt x="1172150" y="2009950"/>
                    <a:pt x="1173388" y="2015760"/>
                    <a:pt x="1171959" y="2019475"/>
                  </a:cubicBezTo>
                  <a:cubicBezTo>
                    <a:pt x="1169768" y="2029285"/>
                    <a:pt x="1171769" y="2028428"/>
                    <a:pt x="1173864" y="2024523"/>
                  </a:cubicBezTo>
                  <a:cubicBezTo>
                    <a:pt x="1175007" y="2022427"/>
                    <a:pt x="1176150" y="2017855"/>
                    <a:pt x="1177960" y="2019760"/>
                  </a:cubicBezTo>
                  <a:cubicBezTo>
                    <a:pt x="1179770" y="2021665"/>
                    <a:pt x="1177103" y="2025856"/>
                    <a:pt x="1176245" y="2028714"/>
                  </a:cubicBezTo>
                  <a:cubicBezTo>
                    <a:pt x="1175007" y="2032809"/>
                    <a:pt x="1177007" y="2036524"/>
                    <a:pt x="1179674" y="2033667"/>
                  </a:cubicBezTo>
                  <a:cubicBezTo>
                    <a:pt x="1195486" y="2009187"/>
                    <a:pt x="1171197" y="1983946"/>
                    <a:pt x="1157100" y="2016236"/>
                  </a:cubicBezTo>
                  <a:close/>
                  <a:moveTo>
                    <a:pt x="1165863" y="1926225"/>
                  </a:moveTo>
                  <a:cubicBezTo>
                    <a:pt x="1165006" y="1928987"/>
                    <a:pt x="1163958" y="1933464"/>
                    <a:pt x="1164434" y="1935940"/>
                  </a:cubicBezTo>
                  <a:cubicBezTo>
                    <a:pt x="1165006" y="1938798"/>
                    <a:pt x="1167197" y="1934988"/>
                    <a:pt x="1167863" y="1933083"/>
                  </a:cubicBezTo>
                  <a:cubicBezTo>
                    <a:pt x="1169673" y="1927749"/>
                    <a:pt x="1172912" y="1926415"/>
                    <a:pt x="1172626" y="1933464"/>
                  </a:cubicBezTo>
                  <a:cubicBezTo>
                    <a:pt x="1173102" y="1939560"/>
                    <a:pt x="1175388" y="1924320"/>
                    <a:pt x="1177198" y="1924320"/>
                  </a:cubicBezTo>
                  <a:cubicBezTo>
                    <a:pt x="1178912" y="1923748"/>
                    <a:pt x="1177960" y="1927463"/>
                    <a:pt x="1177579" y="1929178"/>
                  </a:cubicBezTo>
                  <a:cubicBezTo>
                    <a:pt x="1175674" y="1936893"/>
                    <a:pt x="1177293" y="1936226"/>
                    <a:pt x="1179008" y="1933178"/>
                  </a:cubicBezTo>
                  <a:cubicBezTo>
                    <a:pt x="1179960" y="1931559"/>
                    <a:pt x="1181008" y="1927939"/>
                    <a:pt x="1182341" y="1929463"/>
                  </a:cubicBezTo>
                  <a:cubicBezTo>
                    <a:pt x="1183770" y="1931083"/>
                    <a:pt x="1181579" y="1934321"/>
                    <a:pt x="1180817" y="1936512"/>
                  </a:cubicBezTo>
                  <a:cubicBezTo>
                    <a:pt x="1179770" y="1939655"/>
                    <a:pt x="1181198" y="1942703"/>
                    <a:pt x="1183484" y="1940512"/>
                  </a:cubicBezTo>
                  <a:cubicBezTo>
                    <a:pt x="1196915" y="1921653"/>
                    <a:pt x="1177388" y="1901079"/>
                    <a:pt x="1165863" y="1926225"/>
                  </a:cubicBezTo>
                  <a:close/>
                  <a:moveTo>
                    <a:pt x="1182722" y="1874790"/>
                  </a:moveTo>
                  <a:cubicBezTo>
                    <a:pt x="1175674" y="1875361"/>
                    <a:pt x="1168625" y="1907079"/>
                    <a:pt x="1177388" y="1892220"/>
                  </a:cubicBezTo>
                  <a:cubicBezTo>
                    <a:pt x="1179674" y="1886696"/>
                    <a:pt x="1182913" y="1885458"/>
                    <a:pt x="1182818" y="1891744"/>
                  </a:cubicBezTo>
                  <a:cubicBezTo>
                    <a:pt x="1182627" y="1893935"/>
                    <a:pt x="1182246" y="1897745"/>
                    <a:pt x="1184151" y="1893363"/>
                  </a:cubicBezTo>
                  <a:cubicBezTo>
                    <a:pt x="1185770" y="1890411"/>
                    <a:pt x="1185675" y="1885362"/>
                    <a:pt x="1188437" y="1883458"/>
                  </a:cubicBezTo>
                  <a:cubicBezTo>
                    <a:pt x="1190438" y="1883172"/>
                    <a:pt x="1189104" y="1887458"/>
                    <a:pt x="1188533" y="1889268"/>
                  </a:cubicBezTo>
                  <a:cubicBezTo>
                    <a:pt x="1185866" y="1898031"/>
                    <a:pt x="1187675" y="1897554"/>
                    <a:pt x="1189771" y="1894316"/>
                  </a:cubicBezTo>
                  <a:cubicBezTo>
                    <a:pt x="1190914" y="1892506"/>
                    <a:pt x="1192343" y="1888506"/>
                    <a:pt x="1193771" y="1890601"/>
                  </a:cubicBezTo>
                  <a:cubicBezTo>
                    <a:pt x="1195200" y="1892697"/>
                    <a:pt x="1192533" y="1896221"/>
                    <a:pt x="1191485" y="1898697"/>
                  </a:cubicBezTo>
                  <a:cubicBezTo>
                    <a:pt x="1190057" y="1902317"/>
                    <a:pt x="1191485" y="1906127"/>
                    <a:pt x="1194152" y="1903936"/>
                  </a:cubicBezTo>
                  <a:cubicBezTo>
                    <a:pt x="1204058" y="1894411"/>
                    <a:pt x="1201772" y="1863836"/>
                    <a:pt x="1182722" y="1874790"/>
                  </a:cubicBezTo>
                  <a:close/>
                  <a:moveTo>
                    <a:pt x="1204916" y="1811067"/>
                  </a:moveTo>
                  <a:cubicBezTo>
                    <a:pt x="1199105" y="1812401"/>
                    <a:pt x="1195486" y="1821354"/>
                    <a:pt x="1195010" y="1827260"/>
                  </a:cubicBezTo>
                  <a:cubicBezTo>
                    <a:pt x="1195295" y="1834690"/>
                    <a:pt x="1204820" y="1812020"/>
                    <a:pt x="1202820" y="1828879"/>
                  </a:cubicBezTo>
                  <a:cubicBezTo>
                    <a:pt x="1202153" y="1831641"/>
                    <a:pt x="1202915" y="1831165"/>
                    <a:pt x="1203963" y="1829260"/>
                  </a:cubicBezTo>
                  <a:cubicBezTo>
                    <a:pt x="1205678" y="1826974"/>
                    <a:pt x="1205963" y="1822307"/>
                    <a:pt x="1208535" y="1821259"/>
                  </a:cubicBezTo>
                  <a:cubicBezTo>
                    <a:pt x="1210154" y="1821545"/>
                    <a:pt x="1208726" y="1825260"/>
                    <a:pt x="1208059" y="1826784"/>
                  </a:cubicBezTo>
                  <a:cubicBezTo>
                    <a:pt x="1204820" y="1834308"/>
                    <a:pt x="1206344" y="1834404"/>
                    <a:pt x="1208535" y="1832022"/>
                  </a:cubicBezTo>
                  <a:cubicBezTo>
                    <a:pt x="1209773" y="1830689"/>
                    <a:pt x="1211297" y="1827260"/>
                    <a:pt x="1212250" y="1829737"/>
                  </a:cubicBezTo>
                  <a:cubicBezTo>
                    <a:pt x="1213202" y="1832308"/>
                    <a:pt x="1210535" y="1834690"/>
                    <a:pt x="1209392" y="1836785"/>
                  </a:cubicBezTo>
                  <a:cubicBezTo>
                    <a:pt x="1207773" y="1839738"/>
                    <a:pt x="1208535" y="1843929"/>
                    <a:pt x="1210916" y="1842691"/>
                  </a:cubicBezTo>
                  <a:cubicBezTo>
                    <a:pt x="1221013" y="1834975"/>
                    <a:pt x="1221775" y="1807067"/>
                    <a:pt x="1204916" y="1811067"/>
                  </a:cubicBezTo>
                  <a:close/>
                  <a:moveTo>
                    <a:pt x="1212059" y="1765252"/>
                  </a:moveTo>
                  <a:cubicBezTo>
                    <a:pt x="1206630" y="1766776"/>
                    <a:pt x="1205297" y="1792589"/>
                    <a:pt x="1210440" y="1779540"/>
                  </a:cubicBezTo>
                  <a:cubicBezTo>
                    <a:pt x="1215107" y="1766491"/>
                    <a:pt x="1214726" y="1786398"/>
                    <a:pt x="1216250" y="1778968"/>
                  </a:cubicBezTo>
                  <a:cubicBezTo>
                    <a:pt x="1217203" y="1776396"/>
                    <a:pt x="1216250" y="1772491"/>
                    <a:pt x="1218251" y="1770586"/>
                  </a:cubicBezTo>
                  <a:cubicBezTo>
                    <a:pt x="1219775" y="1769920"/>
                    <a:pt x="1219489" y="1773349"/>
                    <a:pt x="1219298" y="1774968"/>
                  </a:cubicBezTo>
                  <a:cubicBezTo>
                    <a:pt x="1218441" y="1782207"/>
                    <a:pt x="1219870" y="1781445"/>
                    <a:pt x="1221204" y="1778492"/>
                  </a:cubicBezTo>
                  <a:cubicBezTo>
                    <a:pt x="1223775" y="1770110"/>
                    <a:pt x="1225775" y="1776682"/>
                    <a:pt x="1223299" y="1781445"/>
                  </a:cubicBezTo>
                  <a:cubicBezTo>
                    <a:pt x="1223585" y="1792494"/>
                    <a:pt x="1229681" y="1779825"/>
                    <a:pt x="1228919" y="1775539"/>
                  </a:cubicBezTo>
                  <a:cubicBezTo>
                    <a:pt x="1229681" y="1763824"/>
                    <a:pt x="1220632" y="1756870"/>
                    <a:pt x="1212059" y="1765252"/>
                  </a:cubicBezTo>
                  <a:close/>
                  <a:moveTo>
                    <a:pt x="1212250" y="1637903"/>
                  </a:moveTo>
                  <a:cubicBezTo>
                    <a:pt x="1215393" y="1642951"/>
                    <a:pt x="1214155" y="1623234"/>
                    <a:pt x="1219108" y="1635998"/>
                  </a:cubicBezTo>
                  <a:cubicBezTo>
                    <a:pt x="1219679" y="1638189"/>
                    <a:pt x="1220060" y="1637617"/>
                    <a:pt x="1220156" y="1635808"/>
                  </a:cubicBezTo>
                  <a:cubicBezTo>
                    <a:pt x="1220632" y="1633521"/>
                    <a:pt x="1219013" y="1629997"/>
                    <a:pt x="1220632" y="1628283"/>
                  </a:cubicBezTo>
                  <a:cubicBezTo>
                    <a:pt x="1222061" y="1627807"/>
                    <a:pt x="1222346" y="1631045"/>
                    <a:pt x="1222442" y="1632474"/>
                  </a:cubicBezTo>
                  <a:cubicBezTo>
                    <a:pt x="1222727" y="1639141"/>
                    <a:pt x="1224061" y="1638665"/>
                    <a:pt x="1224823" y="1636093"/>
                  </a:cubicBezTo>
                  <a:cubicBezTo>
                    <a:pt x="1225204" y="1634665"/>
                    <a:pt x="1225204" y="1631521"/>
                    <a:pt x="1226918" y="1632950"/>
                  </a:cubicBezTo>
                  <a:cubicBezTo>
                    <a:pt x="1228633" y="1634379"/>
                    <a:pt x="1227490" y="1637236"/>
                    <a:pt x="1227395" y="1639141"/>
                  </a:cubicBezTo>
                  <a:cubicBezTo>
                    <a:pt x="1227299" y="1641904"/>
                    <a:pt x="1229490" y="1644761"/>
                    <a:pt x="1231014" y="1642761"/>
                  </a:cubicBezTo>
                  <a:cubicBezTo>
                    <a:pt x="1239396" y="1619710"/>
                    <a:pt x="1204058" y="1608566"/>
                    <a:pt x="1212250" y="1637903"/>
                  </a:cubicBezTo>
                  <a:close/>
                  <a:moveTo>
                    <a:pt x="1199105" y="1594279"/>
                  </a:moveTo>
                  <a:cubicBezTo>
                    <a:pt x="1199582" y="1599327"/>
                    <a:pt x="1203582" y="1604851"/>
                    <a:pt x="1208440" y="1605804"/>
                  </a:cubicBezTo>
                  <a:cubicBezTo>
                    <a:pt x="1212631" y="1605232"/>
                    <a:pt x="1199772" y="1593897"/>
                    <a:pt x="1209488" y="1596374"/>
                  </a:cubicBezTo>
                  <a:cubicBezTo>
                    <a:pt x="1213488" y="1596755"/>
                    <a:pt x="1204249" y="1591421"/>
                    <a:pt x="1204916" y="1589516"/>
                  </a:cubicBezTo>
                  <a:cubicBezTo>
                    <a:pt x="1205011" y="1587516"/>
                    <a:pt x="1207202" y="1589230"/>
                    <a:pt x="1208059" y="1589992"/>
                  </a:cubicBezTo>
                  <a:cubicBezTo>
                    <a:pt x="1212440" y="1593707"/>
                    <a:pt x="1212536" y="1591802"/>
                    <a:pt x="1211012" y="1589230"/>
                  </a:cubicBezTo>
                  <a:cubicBezTo>
                    <a:pt x="1210250" y="1587801"/>
                    <a:pt x="1208154" y="1586087"/>
                    <a:pt x="1209488" y="1584754"/>
                  </a:cubicBezTo>
                  <a:cubicBezTo>
                    <a:pt x="1210821" y="1583420"/>
                    <a:pt x="1212440" y="1586563"/>
                    <a:pt x="1213679" y="1587897"/>
                  </a:cubicBezTo>
                  <a:cubicBezTo>
                    <a:pt x="1215393" y="1589802"/>
                    <a:pt x="1217774" y="1588754"/>
                    <a:pt x="1217012" y="1585706"/>
                  </a:cubicBezTo>
                  <a:cubicBezTo>
                    <a:pt x="1216250" y="1583039"/>
                    <a:pt x="1213393" y="1580658"/>
                    <a:pt x="1211678" y="1579420"/>
                  </a:cubicBezTo>
                  <a:cubicBezTo>
                    <a:pt x="1201772" y="1573514"/>
                    <a:pt x="1197200" y="1585706"/>
                    <a:pt x="1199105" y="1594279"/>
                  </a:cubicBezTo>
                  <a:close/>
                  <a:moveTo>
                    <a:pt x="1180722" y="1557036"/>
                  </a:moveTo>
                  <a:cubicBezTo>
                    <a:pt x="1181484" y="1559798"/>
                    <a:pt x="1187961" y="1568561"/>
                    <a:pt x="1186151" y="1560274"/>
                  </a:cubicBezTo>
                  <a:cubicBezTo>
                    <a:pt x="1185485" y="1558179"/>
                    <a:pt x="1185485" y="1556750"/>
                    <a:pt x="1186151" y="1556274"/>
                  </a:cubicBezTo>
                  <a:cubicBezTo>
                    <a:pt x="1186818" y="1555797"/>
                    <a:pt x="1188342" y="1556274"/>
                    <a:pt x="1190152" y="1558655"/>
                  </a:cubicBezTo>
                  <a:cubicBezTo>
                    <a:pt x="1191485" y="1560370"/>
                    <a:pt x="1191581" y="1559608"/>
                    <a:pt x="1191009" y="1557988"/>
                  </a:cubicBezTo>
                  <a:cubicBezTo>
                    <a:pt x="1190628" y="1555702"/>
                    <a:pt x="1187771" y="1553321"/>
                    <a:pt x="1188533" y="1551130"/>
                  </a:cubicBezTo>
                  <a:cubicBezTo>
                    <a:pt x="1189580" y="1550083"/>
                    <a:pt x="1191009" y="1552750"/>
                    <a:pt x="1191676" y="1553988"/>
                  </a:cubicBezTo>
                  <a:cubicBezTo>
                    <a:pt x="1194533" y="1559703"/>
                    <a:pt x="1195391" y="1558655"/>
                    <a:pt x="1195105" y="1555988"/>
                  </a:cubicBezTo>
                  <a:cubicBezTo>
                    <a:pt x="1195010" y="1554464"/>
                    <a:pt x="1193676" y="1551797"/>
                    <a:pt x="1195676" y="1552273"/>
                  </a:cubicBezTo>
                  <a:cubicBezTo>
                    <a:pt x="1197772" y="1552654"/>
                    <a:pt x="1197772" y="1555797"/>
                    <a:pt x="1198439" y="1557607"/>
                  </a:cubicBezTo>
                  <a:cubicBezTo>
                    <a:pt x="1199391" y="1560084"/>
                    <a:pt x="1202344" y="1561608"/>
                    <a:pt x="1202820" y="1559226"/>
                  </a:cubicBezTo>
                  <a:cubicBezTo>
                    <a:pt x="1203296" y="1541605"/>
                    <a:pt x="1175579" y="1535890"/>
                    <a:pt x="1180722" y="1557036"/>
                  </a:cubicBezTo>
                  <a:close/>
                  <a:moveTo>
                    <a:pt x="1155481" y="1521031"/>
                  </a:moveTo>
                  <a:cubicBezTo>
                    <a:pt x="1156814" y="1524746"/>
                    <a:pt x="1160815" y="1528556"/>
                    <a:pt x="1164434" y="1530175"/>
                  </a:cubicBezTo>
                  <a:cubicBezTo>
                    <a:pt x="1170054" y="1530937"/>
                    <a:pt x="1156433" y="1518079"/>
                    <a:pt x="1166816" y="1521793"/>
                  </a:cubicBezTo>
                  <a:cubicBezTo>
                    <a:pt x="1173197" y="1525699"/>
                    <a:pt x="1165673" y="1518079"/>
                    <a:pt x="1164149" y="1516554"/>
                  </a:cubicBezTo>
                  <a:cubicBezTo>
                    <a:pt x="1161863" y="1513697"/>
                    <a:pt x="1165387" y="1513697"/>
                    <a:pt x="1167197" y="1515983"/>
                  </a:cubicBezTo>
                  <a:cubicBezTo>
                    <a:pt x="1169292" y="1518079"/>
                    <a:pt x="1171864" y="1520174"/>
                    <a:pt x="1172245" y="1519793"/>
                  </a:cubicBezTo>
                  <a:cubicBezTo>
                    <a:pt x="1174245" y="1518650"/>
                    <a:pt x="1167959" y="1513221"/>
                    <a:pt x="1171102" y="1512745"/>
                  </a:cubicBezTo>
                  <a:cubicBezTo>
                    <a:pt x="1173578" y="1512363"/>
                    <a:pt x="1174817" y="1515888"/>
                    <a:pt x="1176055" y="1517412"/>
                  </a:cubicBezTo>
                  <a:cubicBezTo>
                    <a:pt x="1185104" y="1524270"/>
                    <a:pt x="1179960" y="1511697"/>
                    <a:pt x="1175579" y="1509316"/>
                  </a:cubicBezTo>
                  <a:cubicBezTo>
                    <a:pt x="1165958" y="1499791"/>
                    <a:pt x="1150718" y="1507791"/>
                    <a:pt x="1155481" y="1521031"/>
                  </a:cubicBezTo>
                  <a:close/>
                  <a:moveTo>
                    <a:pt x="1133192" y="1501791"/>
                  </a:moveTo>
                  <a:cubicBezTo>
                    <a:pt x="1134621" y="1503124"/>
                    <a:pt x="1136812" y="1505315"/>
                    <a:pt x="1138812" y="1505791"/>
                  </a:cubicBezTo>
                  <a:cubicBezTo>
                    <a:pt x="1143860" y="1506744"/>
                    <a:pt x="1131478" y="1495409"/>
                    <a:pt x="1142336" y="1499981"/>
                  </a:cubicBezTo>
                  <a:cubicBezTo>
                    <a:pt x="1146908" y="1501695"/>
                    <a:pt x="1137764" y="1495314"/>
                    <a:pt x="1138812" y="1493980"/>
                  </a:cubicBezTo>
                  <a:cubicBezTo>
                    <a:pt x="1139479" y="1492742"/>
                    <a:pt x="1141574" y="1494647"/>
                    <a:pt x="1142527" y="1495409"/>
                  </a:cubicBezTo>
                  <a:cubicBezTo>
                    <a:pt x="1146813" y="1499314"/>
                    <a:pt x="1147385" y="1498171"/>
                    <a:pt x="1146337" y="1495980"/>
                  </a:cubicBezTo>
                  <a:cubicBezTo>
                    <a:pt x="1145765" y="1494837"/>
                    <a:pt x="1143765" y="1492933"/>
                    <a:pt x="1145861" y="1492647"/>
                  </a:cubicBezTo>
                  <a:cubicBezTo>
                    <a:pt x="1148051" y="1492361"/>
                    <a:pt x="1148909" y="1495028"/>
                    <a:pt x="1149956" y="1496362"/>
                  </a:cubicBezTo>
                  <a:cubicBezTo>
                    <a:pt x="1151480" y="1498266"/>
                    <a:pt x="1154719" y="1498647"/>
                    <a:pt x="1154624" y="1496457"/>
                  </a:cubicBezTo>
                  <a:cubicBezTo>
                    <a:pt x="1150337" y="1481026"/>
                    <a:pt x="1122143" y="1485027"/>
                    <a:pt x="1133192" y="1501791"/>
                  </a:cubicBezTo>
                  <a:close/>
                  <a:moveTo>
                    <a:pt x="1115857" y="1466548"/>
                  </a:moveTo>
                  <a:cubicBezTo>
                    <a:pt x="1119762" y="1478264"/>
                    <a:pt x="1142908" y="1482169"/>
                    <a:pt x="1138812" y="1476264"/>
                  </a:cubicBezTo>
                  <a:cubicBezTo>
                    <a:pt x="1115666" y="1467215"/>
                    <a:pt x="1150433" y="1469787"/>
                    <a:pt x="1126620" y="1466262"/>
                  </a:cubicBezTo>
                  <a:cubicBezTo>
                    <a:pt x="1125001" y="1466262"/>
                    <a:pt x="1123096" y="1463976"/>
                    <a:pt x="1125572" y="1463595"/>
                  </a:cubicBezTo>
                  <a:cubicBezTo>
                    <a:pt x="1130144" y="1463691"/>
                    <a:pt x="1139193" y="1464834"/>
                    <a:pt x="1131859" y="1461309"/>
                  </a:cubicBezTo>
                  <a:cubicBezTo>
                    <a:pt x="1129954" y="1460452"/>
                    <a:pt x="1126334" y="1459881"/>
                    <a:pt x="1127096" y="1457976"/>
                  </a:cubicBezTo>
                  <a:cubicBezTo>
                    <a:pt x="1127954" y="1455880"/>
                    <a:pt x="1131859" y="1458071"/>
                    <a:pt x="1134335" y="1458547"/>
                  </a:cubicBezTo>
                  <a:cubicBezTo>
                    <a:pt x="1137764" y="1459309"/>
                    <a:pt x="1140146" y="1457023"/>
                    <a:pt x="1137098" y="1454737"/>
                  </a:cubicBezTo>
                  <a:cubicBezTo>
                    <a:pt x="1134240" y="1452642"/>
                    <a:pt x="1129287" y="1451784"/>
                    <a:pt x="1126144" y="1451784"/>
                  </a:cubicBezTo>
                  <a:cubicBezTo>
                    <a:pt x="1116047" y="1451594"/>
                    <a:pt x="1111571" y="1459309"/>
                    <a:pt x="1115857" y="1466548"/>
                  </a:cubicBezTo>
                  <a:close/>
                  <a:moveTo>
                    <a:pt x="1098140" y="1485122"/>
                  </a:moveTo>
                  <a:cubicBezTo>
                    <a:pt x="1098521" y="1488837"/>
                    <a:pt x="1110809" y="1490456"/>
                    <a:pt x="1108808" y="1486741"/>
                  </a:cubicBezTo>
                  <a:cubicBezTo>
                    <a:pt x="1107380" y="1485217"/>
                    <a:pt x="1104046" y="1485598"/>
                    <a:pt x="1103855" y="1483122"/>
                  </a:cubicBezTo>
                  <a:cubicBezTo>
                    <a:pt x="1103855" y="1482169"/>
                    <a:pt x="1104522" y="1481217"/>
                    <a:pt x="1106808" y="1480931"/>
                  </a:cubicBezTo>
                  <a:cubicBezTo>
                    <a:pt x="1111475" y="1479979"/>
                    <a:pt x="1101474" y="1479597"/>
                    <a:pt x="1101665" y="1478454"/>
                  </a:cubicBezTo>
                  <a:cubicBezTo>
                    <a:pt x="1101474" y="1475597"/>
                    <a:pt x="1107856" y="1477788"/>
                    <a:pt x="1108237" y="1476645"/>
                  </a:cubicBezTo>
                  <a:cubicBezTo>
                    <a:pt x="1108427" y="1475311"/>
                    <a:pt x="1106141" y="1474645"/>
                    <a:pt x="1105094" y="1473978"/>
                  </a:cubicBezTo>
                  <a:cubicBezTo>
                    <a:pt x="1104522" y="1473692"/>
                    <a:pt x="1104236" y="1473216"/>
                    <a:pt x="1104713" y="1472454"/>
                  </a:cubicBezTo>
                  <a:cubicBezTo>
                    <a:pt x="1105951" y="1470644"/>
                    <a:pt x="1107856" y="1472549"/>
                    <a:pt x="1109380" y="1472835"/>
                  </a:cubicBezTo>
                  <a:cubicBezTo>
                    <a:pt x="1118524" y="1473311"/>
                    <a:pt x="1109666" y="1466548"/>
                    <a:pt x="1105665" y="1467405"/>
                  </a:cubicBezTo>
                  <a:cubicBezTo>
                    <a:pt x="1096426" y="1468167"/>
                    <a:pt x="1089854" y="1477597"/>
                    <a:pt x="1098140" y="1485122"/>
                  </a:cubicBezTo>
                  <a:close/>
                  <a:moveTo>
                    <a:pt x="1094426" y="1439212"/>
                  </a:moveTo>
                  <a:cubicBezTo>
                    <a:pt x="1094426" y="1444355"/>
                    <a:pt x="1118429" y="1448927"/>
                    <a:pt x="1108427" y="1442831"/>
                  </a:cubicBezTo>
                  <a:cubicBezTo>
                    <a:pt x="1104141" y="1441212"/>
                    <a:pt x="1103855" y="1438545"/>
                    <a:pt x="1110713" y="1439021"/>
                  </a:cubicBezTo>
                  <a:cubicBezTo>
                    <a:pt x="1115857" y="1438926"/>
                    <a:pt x="1105951" y="1436640"/>
                    <a:pt x="1104713" y="1436068"/>
                  </a:cubicBezTo>
                  <a:cubicBezTo>
                    <a:pt x="1102427" y="1435497"/>
                    <a:pt x="1103189" y="1433878"/>
                    <a:pt x="1105379" y="1434258"/>
                  </a:cubicBezTo>
                  <a:cubicBezTo>
                    <a:pt x="1106427" y="1434354"/>
                    <a:pt x="1107665" y="1434640"/>
                    <a:pt x="1108427" y="1434830"/>
                  </a:cubicBezTo>
                  <a:cubicBezTo>
                    <a:pt x="1115381" y="1436640"/>
                    <a:pt x="1115476" y="1435401"/>
                    <a:pt x="1113095" y="1433878"/>
                  </a:cubicBezTo>
                  <a:cubicBezTo>
                    <a:pt x="1111856" y="1433020"/>
                    <a:pt x="1108523" y="1432068"/>
                    <a:pt x="1110713" y="1431020"/>
                  </a:cubicBezTo>
                  <a:cubicBezTo>
                    <a:pt x="1112999" y="1429972"/>
                    <a:pt x="1115476" y="1431782"/>
                    <a:pt x="1117381" y="1432925"/>
                  </a:cubicBezTo>
                  <a:cubicBezTo>
                    <a:pt x="1120143" y="1434354"/>
                    <a:pt x="1124048" y="1433782"/>
                    <a:pt x="1122810" y="1431687"/>
                  </a:cubicBezTo>
                  <a:cubicBezTo>
                    <a:pt x="1115476" y="1422829"/>
                    <a:pt x="1088234" y="1424924"/>
                    <a:pt x="1094426" y="1439212"/>
                  </a:cubicBezTo>
                  <a:close/>
                  <a:moveTo>
                    <a:pt x="196504" y="1110027"/>
                  </a:moveTo>
                  <a:cubicBezTo>
                    <a:pt x="208124" y="1096883"/>
                    <a:pt x="221650" y="1085167"/>
                    <a:pt x="235080" y="1073642"/>
                  </a:cubicBezTo>
                  <a:lnTo>
                    <a:pt x="234318" y="1072689"/>
                  </a:lnTo>
                  <a:cubicBezTo>
                    <a:pt x="166119" y="1114314"/>
                    <a:pt x="134782" y="1178798"/>
                    <a:pt x="145831" y="1258237"/>
                  </a:cubicBezTo>
                  <a:cubicBezTo>
                    <a:pt x="160499" y="1206325"/>
                    <a:pt x="157166" y="1151747"/>
                    <a:pt x="196504" y="1110027"/>
                  </a:cubicBezTo>
                  <a:close/>
                  <a:moveTo>
                    <a:pt x="375479" y="1070118"/>
                  </a:moveTo>
                  <a:cubicBezTo>
                    <a:pt x="397767" y="1075833"/>
                    <a:pt x="418055" y="1092311"/>
                    <a:pt x="442344" y="1090025"/>
                  </a:cubicBezTo>
                  <a:lnTo>
                    <a:pt x="442344" y="1088787"/>
                  </a:lnTo>
                  <a:cubicBezTo>
                    <a:pt x="430628" y="1088310"/>
                    <a:pt x="419389" y="1084977"/>
                    <a:pt x="409007" y="1079643"/>
                  </a:cubicBezTo>
                  <a:cubicBezTo>
                    <a:pt x="322520" y="1019064"/>
                    <a:pt x="246415" y="1128506"/>
                    <a:pt x="247177" y="1209468"/>
                  </a:cubicBezTo>
                  <a:cubicBezTo>
                    <a:pt x="270037" y="1151556"/>
                    <a:pt x="296707" y="1059450"/>
                    <a:pt x="375479" y="1070118"/>
                  </a:cubicBezTo>
                  <a:close/>
                  <a:moveTo>
                    <a:pt x="418532" y="1166987"/>
                  </a:moveTo>
                  <a:cubicBezTo>
                    <a:pt x="440439" y="1173464"/>
                    <a:pt x="452822" y="1195086"/>
                    <a:pt x="471681" y="1206516"/>
                  </a:cubicBezTo>
                  <a:cubicBezTo>
                    <a:pt x="517020" y="1232709"/>
                    <a:pt x="568931" y="1203087"/>
                    <a:pt x="577313" y="1153462"/>
                  </a:cubicBezTo>
                  <a:cubicBezTo>
                    <a:pt x="566074" y="1207087"/>
                    <a:pt x="502066" y="1232233"/>
                    <a:pt x="463013" y="1190323"/>
                  </a:cubicBezTo>
                  <a:cubicBezTo>
                    <a:pt x="451012" y="1177655"/>
                    <a:pt x="438629" y="1163367"/>
                    <a:pt x="421675" y="1157367"/>
                  </a:cubicBezTo>
                  <a:cubicBezTo>
                    <a:pt x="376526" y="1143365"/>
                    <a:pt x="309851" y="1163558"/>
                    <a:pt x="297469" y="1213183"/>
                  </a:cubicBezTo>
                  <a:cubicBezTo>
                    <a:pt x="329473" y="1181941"/>
                    <a:pt x="373859" y="1155652"/>
                    <a:pt x="418532" y="1166987"/>
                  </a:cubicBezTo>
                  <a:close/>
                  <a:moveTo>
                    <a:pt x="367668" y="1261284"/>
                  </a:moveTo>
                  <a:cubicBezTo>
                    <a:pt x="403101" y="1267762"/>
                    <a:pt x="443678" y="1297194"/>
                    <a:pt x="479587" y="1288716"/>
                  </a:cubicBezTo>
                  <a:cubicBezTo>
                    <a:pt x="479587" y="1288716"/>
                    <a:pt x="479301" y="1287574"/>
                    <a:pt x="479301" y="1287574"/>
                  </a:cubicBezTo>
                  <a:cubicBezTo>
                    <a:pt x="414150" y="1290621"/>
                    <a:pt x="320996" y="1192895"/>
                    <a:pt x="260036" y="1279858"/>
                  </a:cubicBezTo>
                  <a:cubicBezTo>
                    <a:pt x="289658" y="1254331"/>
                    <a:pt x="331664" y="1252998"/>
                    <a:pt x="367668" y="1261284"/>
                  </a:cubicBezTo>
                  <a:close/>
                  <a:moveTo>
                    <a:pt x="258893" y="1322149"/>
                  </a:moveTo>
                  <a:cubicBezTo>
                    <a:pt x="329187" y="1361487"/>
                    <a:pt x="311090" y="1326054"/>
                    <a:pt x="363096" y="1345295"/>
                  </a:cubicBezTo>
                  <a:lnTo>
                    <a:pt x="363668" y="1344247"/>
                  </a:lnTo>
                  <a:cubicBezTo>
                    <a:pt x="350999" y="1336246"/>
                    <a:pt x="336045" y="1332627"/>
                    <a:pt x="321091" y="1335008"/>
                  </a:cubicBezTo>
                  <a:cubicBezTo>
                    <a:pt x="274228" y="1335865"/>
                    <a:pt x="257178" y="1282144"/>
                    <a:pt x="195551" y="1311767"/>
                  </a:cubicBezTo>
                  <a:cubicBezTo>
                    <a:pt x="217268" y="1311576"/>
                    <a:pt x="238604" y="1314625"/>
                    <a:pt x="258893" y="1322149"/>
                  </a:cubicBezTo>
                  <a:close/>
                  <a:moveTo>
                    <a:pt x="127162" y="1274048"/>
                  </a:moveTo>
                  <a:cubicBezTo>
                    <a:pt x="124781" y="1295670"/>
                    <a:pt x="143259" y="1334151"/>
                    <a:pt x="168881" y="1316149"/>
                  </a:cubicBezTo>
                  <a:cubicBezTo>
                    <a:pt x="144116" y="1324054"/>
                    <a:pt x="134210" y="1291955"/>
                    <a:pt x="127162" y="1274048"/>
                  </a:cubicBezTo>
                  <a:close/>
                  <a:moveTo>
                    <a:pt x="156975" y="1328626"/>
                  </a:moveTo>
                  <a:cubicBezTo>
                    <a:pt x="132877" y="1335484"/>
                    <a:pt x="126019" y="1310624"/>
                    <a:pt x="119066" y="1292908"/>
                  </a:cubicBezTo>
                  <a:cubicBezTo>
                    <a:pt x="114303" y="1314053"/>
                    <a:pt x="134020" y="1347676"/>
                    <a:pt x="156975" y="1328626"/>
                  </a:cubicBezTo>
                  <a:close/>
                  <a:moveTo>
                    <a:pt x="143354" y="1341485"/>
                  </a:moveTo>
                  <a:cubicBezTo>
                    <a:pt x="120780" y="1346057"/>
                    <a:pt x="118113" y="1335103"/>
                    <a:pt x="111827" y="1316529"/>
                  </a:cubicBezTo>
                  <a:cubicBezTo>
                    <a:pt x="103159" y="1337484"/>
                    <a:pt x="124971" y="1360916"/>
                    <a:pt x="143354" y="1341485"/>
                  </a:cubicBezTo>
                  <a:close/>
                  <a:moveTo>
                    <a:pt x="108874" y="1370632"/>
                  </a:moveTo>
                  <a:cubicBezTo>
                    <a:pt x="110588" y="1367203"/>
                    <a:pt x="113636" y="1362154"/>
                    <a:pt x="111160" y="1368822"/>
                  </a:cubicBezTo>
                  <a:cubicBezTo>
                    <a:pt x="110112" y="1372155"/>
                    <a:pt x="115160" y="1360916"/>
                    <a:pt x="116303" y="1359773"/>
                  </a:cubicBezTo>
                  <a:cubicBezTo>
                    <a:pt x="117256" y="1358630"/>
                    <a:pt x="115637" y="1361868"/>
                    <a:pt x="114970" y="1363297"/>
                  </a:cubicBezTo>
                  <a:cubicBezTo>
                    <a:pt x="111636" y="1370060"/>
                    <a:pt x="112589" y="1368917"/>
                    <a:pt x="114398" y="1365774"/>
                  </a:cubicBezTo>
                  <a:cubicBezTo>
                    <a:pt x="118494" y="1358154"/>
                    <a:pt x="117161" y="1362630"/>
                    <a:pt x="114208" y="1367583"/>
                  </a:cubicBezTo>
                  <a:cubicBezTo>
                    <a:pt x="112779" y="1370536"/>
                    <a:pt x="112684" y="1372251"/>
                    <a:pt x="114303" y="1369488"/>
                  </a:cubicBezTo>
                  <a:cubicBezTo>
                    <a:pt x="116303" y="1366059"/>
                    <a:pt x="118399" y="1361583"/>
                    <a:pt x="119923" y="1358058"/>
                  </a:cubicBezTo>
                  <a:cubicBezTo>
                    <a:pt x="118494" y="1357868"/>
                    <a:pt x="117161" y="1357487"/>
                    <a:pt x="115922" y="1357106"/>
                  </a:cubicBezTo>
                  <a:cubicBezTo>
                    <a:pt x="112589" y="1361297"/>
                    <a:pt x="107826" y="1369393"/>
                    <a:pt x="106302" y="1374537"/>
                  </a:cubicBezTo>
                  <a:cubicBezTo>
                    <a:pt x="105731" y="1376442"/>
                    <a:pt x="107921" y="1372441"/>
                    <a:pt x="108874" y="1370632"/>
                  </a:cubicBezTo>
                  <a:close/>
                  <a:moveTo>
                    <a:pt x="70202" y="1465691"/>
                  </a:moveTo>
                  <a:cubicBezTo>
                    <a:pt x="72584" y="1459595"/>
                    <a:pt x="73155" y="1461691"/>
                    <a:pt x="71726" y="1467882"/>
                  </a:cubicBezTo>
                  <a:cubicBezTo>
                    <a:pt x="71155" y="1470549"/>
                    <a:pt x="71536" y="1469977"/>
                    <a:pt x="72203" y="1467977"/>
                  </a:cubicBezTo>
                  <a:cubicBezTo>
                    <a:pt x="73250" y="1465596"/>
                    <a:pt x="73822" y="1461691"/>
                    <a:pt x="75441" y="1459786"/>
                  </a:cubicBezTo>
                  <a:cubicBezTo>
                    <a:pt x="76108" y="1459881"/>
                    <a:pt x="74870" y="1463500"/>
                    <a:pt x="74393" y="1465024"/>
                  </a:cubicBezTo>
                  <a:cubicBezTo>
                    <a:pt x="72107" y="1472549"/>
                    <a:pt x="72869" y="1472454"/>
                    <a:pt x="74012" y="1469882"/>
                  </a:cubicBezTo>
                  <a:cubicBezTo>
                    <a:pt x="74679" y="1468453"/>
                    <a:pt x="75727" y="1465024"/>
                    <a:pt x="75917" y="1467215"/>
                  </a:cubicBezTo>
                  <a:cubicBezTo>
                    <a:pt x="76394" y="1469406"/>
                    <a:pt x="70774" y="1480645"/>
                    <a:pt x="74203" y="1479312"/>
                  </a:cubicBezTo>
                  <a:cubicBezTo>
                    <a:pt x="83823" y="1462833"/>
                    <a:pt x="79346" y="1428734"/>
                    <a:pt x="68297" y="1467501"/>
                  </a:cubicBezTo>
                  <a:cubicBezTo>
                    <a:pt x="67916" y="1470834"/>
                    <a:pt x="69536" y="1467501"/>
                    <a:pt x="70202" y="1465691"/>
                  </a:cubicBezTo>
                  <a:close/>
                  <a:moveTo>
                    <a:pt x="53819" y="1622282"/>
                  </a:moveTo>
                  <a:cubicBezTo>
                    <a:pt x="56867" y="1626283"/>
                    <a:pt x="50771" y="1613519"/>
                    <a:pt x="50486" y="1611900"/>
                  </a:cubicBezTo>
                  <a:cubicBezTo>
                    <a:pt x="48771" y="1606566"/>
                    <a:pt x="51057" y="1607518"/>
                    <a:pt x="52676" y="1612662"/>
                  </a:cubicBezTo>
                  <a:cubicBezTo>
                    <a:pt x="54581" y="1617234"/>
                    <a:pt x="55534" y="1618853"/>
                    <a:pt x="55915" y="1618758"/>
                  </a:cubicBezTo>
                  <a:cubicBezTo>
                    <a:pt x="56963" y="1617615"/>
                    <a:pt x="52486" y="1607804"/>
                    <a:pt x="54391" y="1607518"/>
                  </a:cubicBezTo>
                  <a:cubicBezTo>
                    <a:pt x="56391" y="1607328"/>
                    <a:pt x="57439" y="1618091"/>
                    <a:pt x="60296" y="1618758"/>
                  </a:cubicBezTo>
                  <a:cubicBezTo>
                    <a:pt x="63059" y="1606185"/>
                    <a:pt x="43628" y="1574752"/>
                    <a:pt x="44485" y="1609233"/>
                  </a:cubicBezTo>
                  <a:cubicBezTo>
                    <a:pt x="42580" y="1612662"/>
                    <a:pt x="54391" y="1641808"/>
                    <a:pt x="54010" y="1632664"/>
                  </a:cubicBezTo>
                  <a:cubicBezTo>
                    <a:pt x="52676" y="1628283"/>
                    <a:pt x="46961" y="1612757"/>
                    <a:pt x="53819" y="1622282"/>
                  </a:cubicBezTo>
                  <a:close/>
                  <a:moveTo>
                    <a:pt x="52581" y="1578372"/>
                  </a:moveTo>
                  <a:cubicBezTo>
                    <a:pt x="52772" y="1580277"/>
                    <a:pt x="53153" y="1582182"/>
                    <a:pt x="53534" y="1583611"/>
                  </a:cubicBezTo>
                  <a:cubicBezTo>
                    <a:pt x="55439" y="1588849"/>
                    <a:pt x="54200" y="1575609"/>
                    <a:pt x="55629" y="1576753"/>
                  </a:cubicBezTo>
                  <a:cubicBezTo>
                    <a:pt x="56105" y="1576848"/>
                    <a:pt x="56772" y="1578562"/>
                    <a:pt x="57534" y="1582467"/>
                  </a:cubicBezTo>
                  <a:cubicBezTo>
                    <a:pt x="58010" y="1585230"/>
                    <a:pt x="58201" y="1584563"/>
                    <a:pt x="58201" y="1582372"/>
                  </a:cubicBezTo>
                  <a:cubicBezTo>
                    <a:pt x="58296" y="1579705"/>
                    <a:pt x="57153" y="1575609"/>
                    <a:pt x="58296" y="1573324"/>
                  </a:cubicBezTo>
                  <a:cubicBezTo>
                    <a:pt x="59153" y="1573133"/>
                    <a:pt x="59153" y="1577038"/>
                    <a:pt x="59344" y="1578753"/>
                  </a:cubicBezTo>
                  <a:cubicBezTo>
                    <a:pt x="60011" y="1586754"/>
                    <a:pt x="60773" y="1586373"/>
                    <a:pt x="61058" y="1583420"/>
                  </a:cubicBezTo>
                  <a:cubicBezTo>
                    <a:pt x="61249" y="1581801"/>
                    <a:pt x="60963" y="1578181"/>
                    <a:pt x="62106" y="1580086"/>
                  </a:cubicBezTo>
                  <a:cubicBezTo>
                    <a:pt x="63821" y="1583325"/>
                    <a:pt x="61916" y="1588659"/>
                    <a:pt x="63916" y="1591802"/>
                  </a:cubicBezTo>
                  <a:cubicBezTo>
                    <a:pt x="66678" y="1595517"/>
                    <a:pt x="65345" y="1584849"/>
                    <a:pt x="65249" y="1582658"/>
                  </a:cubicBezTo>
                  <a:cubicBezTo>
                    <a:pt x="64583" y="1565704"/>
                    <a:pt x="51248" y="1551225"/>
                    <a:pt x="52581" y="1578372"/>
                  </a:cubicBezTo>
                  <a:close/>
                  <a:moveTo>
                    <a:pt x="57058" y="1536462"/>
                  </a:moveTo>
                  <a:cubicBezTo>
                    <a:pt x="57153" y="1541224"/>
                    <a:pt x="58772" y="1544844"/>
                    <a:pt x="58963" y="1537224"/>
                  </a:cubicBezTo>
                  <a:cubicBezTo>
                    <a:pt x="59249" y="1531413"/>
                    <a:pt x="60773" y="1529223"/>
                    <a:pt x="61439" y="1536081"/>
                  </a:cubicBezTo>
                  <a:cubicBezTo>
                    <a:pt x="61725" y="1538557"/>
                    <a:pt x="61916" y="1537700"/>
                    <a:pt x="62011" y="1535414"/>
                  </a:cubicBezTo>
                  <a:cubicBezTo>
                    <a:pt x="61725" y="1531890"/>
                    <a:pt x="62963" y="1519507"/>
                    <a:pt x="63440" y="1530461"/>
                  </a:cubicBezTo>
                  <a:cubicBezTo>
                    <a:pt x="63821" y="1545415"/>
                    <a:pt x="64487" y="1527984"/>
                    <a:pt x="65916" y="1529413"/>
                  </a:cubicBezTo>
                  <a:cubicBezTo>
                    <a:pt x="66964" y="1529699"/>
                    <a:pt x="64964" y="1544844"/>
                    <a:pt x="67916" y="1539510"/>
                  </a:cubicBezTo>
                  <a:cubicBezTo>
                    <a:pt x="72488" y="1512649"/>
                    <a:pt x="57344" y="1505601"/>
                    <a:pt x="57058" y="1536462"/>
                  </a:cubicBezTo>
                  <a:close/>
                  <a:moveTo>
                    <a:pt x="123828" y="1691815"/>
                  </a:moveTo>
                  <a:cubicBezTo>
                    <a:pt x="104111" y="1662763"/>
                    <a:pt x="92777" y="1683147"/>
                    <a:pt x="116399" y="1700863"/>
                  </a:cubicBezTo>
                  <a:cubicBezTo>
                    <a:pt x="118875" y="1702197"/>
                    <a:pt x="116113" y="1698672"/>
                    <a:pt x="114779" y="1697053"/>
                  </a:cubicBezTo>
                  <a:cubicBezTo>
                    <a:pt x="111065" y="1692576"/>
                    <a:pt x="110779" y="1689909"/>
                    <a:pt x="116113" y="1694291"/>
                  </a:cubicBezTo>
                  <a:cubicBezTo>
                    <a:pt x="118018" y="1695910"/>
                    <a:pt x="117637" y="1695053"/>
                    <a:pt x="116113" y="1693338"/>
                  </a:cubicBezTo>
                  <a:cubicBezTo>
                    <a:pt x="114398" y="1690957"/>
                    <a:pt x="111065" y="1688671"/>
                    <a:pt x="110112" y="1686004"/>
                  </a:cubicBezTo>
                  <a:cubicBezTo>
                    <a:pt x="110112" y="1684671"/>
                    <a:pt x="112684" y="1687433"/>
                    <a:pt x="113827" y="1688671"/>
                  </a:cubicBezTo>
                  <a:cubicBezTo>
                    <a:pt x="119256" y="1694482"/>
                    <a:pt x="119066" y="1693053"/>
                    <a:pt x="117256" y="1690195"/>
                  </a:cubicBezTo>
                  <a:cubicBezTo>
                    <a:pt x="116208" y="1688671"/>
                    <a:pt x="113732" y="1685909"/>
                    <a:pt x="115256" y="1686004"/>
                  </a:cubicBezTo>
                  <a:cubicBezTo>
                    <a:pt x="116303" y="1685433"/>
                    <a:pt x="125066" y="1698101"/>
                    <a:pt x="123828" y="1691815"/>
                  </a:cubicBezTo>
                  <a:close/>
                  <a:moveTo>
                    <a:pt x="161166" y="1731153"/>
                  </a:moveTo>
                  <a:cubicBezTo>
                    <a:pt x="157070" y="1721628"/>
                    <a:pt x="121447" y="1704578"/>
                    <a:pt x="137830" y="1727629"/>
                  </a:cubicBezTo>
                  <a:cubicBezTo>
                    <a:pt x="139449" y="1729819"/>
                    <a:pt x="152022" y="1739535"/>
                    <a:pt x="145355" y="1731438"/>
                  </a:cubicBezTo>
                  <a:cubicBezTo>
                    <a:pt x="141449" y="1727438"/>
                    <a:pt x="142211" y="1725724"/>
                    <a:pt x="148403" y="1730295"/>
                  </a:cubicBezTo>
                  <a:cubicBezTo>
                    <a:pt x="150689" y="1731915"/>
                    <a:pt x="150308" y="1731248"/>
                    <a:pt x="148879" y="1729724"/>
                  </a:cubicBezTo>
                  <a:cubicBezTo>
                    <a:pt x="147164" y="1727629"/>
                    <a:pt x="143545" y="1725533"/>
                    <a:pt x="142783" y="1723152"/>
                  </a:cubicBezTo>
                  <a:cubicBezTo>
                    <a:pt x="145259" y="1722771"/>
                    <a:pt x="150022" y="1729533"/>
                    <a:pt x="152498" y="1730010"/>
                  </a:cubicBezTo>
                  <a:cubicBezTo>
                    <a:pt x="153070" y="1730105"/>
                    <a:pt x="152689" y="1729343"/>
                    <a:pt x="151832" y="1728200"/>
                  </a:cubicBezTo>
                  <a:cubicBezTo>
                    <a:pt x="150879" y="1726866"/>
                    <a:pt x="148212" y="1724390"/>
                    <a:pt x="150403" y="1724962"/>
                  </a:cubicBezTo>
                  <a:cubicBezTo>
                    <a:pt x="152784" y="1725533"/>
                    <a:pt x="160404" y="1735439"/>
                    <a:pt x="161166" y="1731153"/>
                  </a:cubicBezTo>
                  <a:close/>
                  <a:moveTo>
                    <a:pt x="213839" y="1755251"/>
                  </a:moveTo>
                  <a:cubicBezTo>
                    <a:pt x="182216" y="1734201"/>
                    <a:pt x="168500" y="1757156"/>
                    <a:pt x="206315" y="1767919"/>
                  </a:cubicBezTo>
                  <a:cubicBezTo>
                    <a:pt x="209839" y="1768300"/>
                    <a:pt x="205457" y="1765633"/>
                    <a:pt x="203267" y="1764586"/>
                  </a:cubicBezTo>
                  <a:cubicBezTo>
                    <a:pt x="197647" y="1761823"/>
                    <a:pt x="196313" y="1759156"/>
                    <a:pt x="202600" y="1760775"/>
                  </a:cubicBezTo>
                  <a:cubicBezTo>
                    <a:pt x="204695" y="1761347"/>
                    <a:pt x="208601" y="1762300"/>
                    <a:pt x="204124" y="1760204"/>
                  </a:cubicBezTo>
                  <a:cubicBezTo>
                    <a:pt x="201171" y="1758490"/>
                    <a:pt x="196504" y="1757442"/>
                    <a:pt x="194313" y="1754965"/>
                  </a:cubicBezTo>
                  <a:cubicBezTo>
                    <a:pt x="194885" y="1752965"/>
                    <a:pt x="207077" y="1759918"/>
                    <a:pt x="206886" y="1758585"/>
                  </a:cubicBezTo>
                  <a:cubicBezTo>
                    <a:pt x="208029" y="1757442"/>
                    <a:pt x="198123" y="1753632"/>
                    <a:pt x="201076" y="1752965"/>
                  </a:cubicBezTo>
                  <a:cubicBezTo>
                    <a:pt x="203076" y="1752393"/>
                    <a:pt x="206410" y="1755061"/>
                    <a:pt x="208982" y="1756204"/>
                  </a:cubicBezTo>
                  <a:cubicBezTo>
                    <a:pt x="212506" y="1757728"/>
                    <a:pt x="216125" y="1757442"/>
                    <a:pt x="213839" y="1755251"/>
                  </a:cubicBezTo>
                  <a:close/>
                  <a:moveTo>
                    <a:pt x="252320" y="1766776"/>
                  </a:moveTo>
                  <a:cubicBezTo>
                    <a:pt x="223745" y="1754870"/>
                    <a:pt x="224698" y="1777063"/>
                    <a:pt x="250892" y="1778111"/>
                  </a:cubicBezTo>
                  <a:cubicBezTo>
                    <a:pt x="253368" y="1777825"/>
                    <a:pt x="249653" y="1776396"/>
                    <a:pt x="247939" y="1775920"/>
                  </a:cubicBezTo>
                  <a:cubicBezTo>
                    <a:pt x="242986" y="1774587"/>
                    <a:pt x="241462" y="1772491"/>
                    <a:pt x="247653" y="1773063"/>
                  </a:cubicBezTo>
                  <a:cubicBezTo>
                    <a:pt x="249844" y="1773253"/>
                    <a:pt x="249177" y="1772872"/>
                    <a:pt x="247272" y="1772301"/>
                  </a:cubicBezTo>
                  <a:cubicBezTo>
                    <a:pt x="244796" y="1771348"/>
                    <a:pt x="241271" y="1771443"/>
                    <a:pt x="239271" y="1769824"/>
                  </a:cubicBezTo>
                  <a:cubicBezTo>
                    <a:pt x="238604" y="1768776"/>
                    <a:pt x="241938" y="1769538"/>
                    <a:pt x="243367" y="1769824"/>
                  </a:cubicBezTo>
                  <a:cubicBezTo>
                    <a:pt x="250225" y="1771348"/>
                    <a:pt x="249463" y="1770300"/>
                    <a:pt x="246701" y="1769158"/>
                  </a:cubicBezTo>
                  <a:cubicBezTo>
                    <a:pt x="245177" y="1768491"/>
                    <a:pt x="242033" y="1767729"/>
                    <a:pt x="243176" y="1766967"/>
                  </a:cubicBezTo>
                  <a:cubicBezTo>
                    <a:pt x="243748" y="1765824"/>
                    <a:pt x="255940" y="1771062"/>
                    <a:pt x="252320" y="1766776"/>
                  </a:cubicBezTo>
                  <a:close/>
                  <a:moveTo>
                    <a:pt x="302231" y="1787160"/>
                  </a:moveTo>
                  <a:cubicBezTo>
                    <a:pt x="296516" y="1786493"/>
                    <a:pt x="294421" y="1784397"/>
                    <a:pt x="301374" y="1783921"/>
                  </a:cubicBezTo>
                  <a:cubicBezTo>
                    <a:pt x="303851" y="1783731"/>
                    <a:pt x="302993" y="1783350"/>
                    <a:pt x="300803" y="1783064"/>
                  </a:cubicBezTo>
                  <a:cubicBezTo>
                    <a:pt x="297183" y="1783254"/>
                    <a:pt x="284610" y="1780968"/>
                    <a:pt x="296040" y="1780968"/>
                  </a:cubicBezTo>
                  <a:cubicBezTo>
                    <a:pt x="311375" y="1781254"/>
                    <a:pt x="293278" y="1779254"/>
                    <a:pt x="295278" y="1777730"/>
                  </a:cubicBezTo>
                  <a:cubicBezTo>
                    <a:pt x="296516" y="1776587"/>
                    <a:pt x="300136" y="1777730"/>
                    <a:pt x="302422" y="1778016"/>
                  </a:cubicBezTo>
                  <a:cubicBezTo>
                    <a:pt x="317281" y="1776111"/>
                    <a:pt x="289182" y="1772491"/>
                    <a:pt x="286801" y="1775158"/>
                  </a:cubicBezTo>
                  <a:cubicBezTo>
                    <a:pt x="273752" y="1778683"/>
                    <a:pt x="287468" y="1789255"/>
                    <a:pt x="296040" y="1789160"/>
                  </a:cubicBezTo>
                  <a:cubicBezTo>
                    <a:pt x="299945" y="1790112"/>
                    <a:pt x="313280" y="1789065"/>
                    <a:pt x="302231" y="1787160"/>
                  </a:cubicBezTo>
                  <a:close/>
                  <a:moveTo>
                    <a:pt x="401768" y="1773349"/>
                  </a:moveTo>
                  <a:cubicBezTo>
                    <a:pt x="364715" y="1770872"/>
                    <a:pt x="363953" y="1800876"/>
                    <a:pt x="402053" y="1789636"/>
                  </a:cubicBezTo>
                  <a:cubicBezTo>
                    <a:pt x="405387" y="1787731"/>
                    <a:pt x="398720" y="1788017"/>
                    <a:pt x="397672" y="1788112"/>
                  </a:cubicBezTo>
                  <a:cubicBezTo>
                    <a:pt x="389195" y="1788874"/>
                    <a:pt x="390623" y="1785826"/>
                    <a:pt x="396719" y="1784302"/>
                  </a:cubicBezTo>
                  <a:cubicBezTo>
                    <a:pt x="402720" y="1782207"/>
                    <a:pt x="388718" y="1784397"/>
                    <a:pt x="387385" y="1784493"/>
                  </a:cubicBezTo>
                  <a:cubicBezTo>
                    <a:pt x="381670" y="1784493"/>
                    <a:pt x="387194" y="1782112"/>
                    <a:pt x="390433" y="1782112"/>
                  </a:cubicBezTo>
                  <a:cubicBezTo>
                    <a:pt x="399767" y="1780778"/>
                    <a:pt x="398529" y="1779730"/>
                    <a:pt x="394624" y="1779540"/>
                  </a:cubicBezTo>
                  <a:cubicBezTo>
                    <a:pt x="392528" y="1779445"/>
                    <a:pt x="388147" y="1780016"/>
                    <a:pt x="389576" y="1778301"/>
                  </a:cubicBezTo>
                  <a:cubicBezTo>
                    <a:pt x="391004" y="1776587"/>
                    <a:pt x="395195" y="1777158"/>
                    <a:pt x="397958" y="1776873"/>
                  </a:cubicBezTo>
                  <a:cubicBezTo>
                    <a:pt x="401958" y="1776587"/>
                    <a:pt x="404816" y="1774111"/>
                    <a:pt x="401768" y="1773349"/>
                  </a:cubicBezTo>
                  <a:close/>
                  <a:moveTo>
                    <a:pt x="472538" y="1768015"/>
                  </a:moveTo>
                  <a:cubicBezTo>
                    <a:pt x="467014" y="1769729"/>
                    <a:pt x="464252" y="1768491"/>
                    <a:pt x="470348" y="1765157"/>
                  </a:cubicBezTo>
                  <a:cubicBezTo>
                    <a:pt x="472538" y="1763919"/>
                    <a:pt x="471586" y="1763919"/>
                    <a:pt x="469395" y="1764586"/>
                  </a:cubicBezTo>
                  <a:cubicBezTo>
                    <a:pt x="467014" y="1765252"/>
                    <a:pt x="464728" y="1766300"/>
                    <a:pt x="462442" y="1766967"/>
                  </a:cubicBezTo>
                  <a:cubicBezTo>
                    <a:pt x="457870" y="1768110"/>
                    <a:pt x="461013" y="1765157"/>
                    <a:pt x="464156" y="1764490"/>
                  </a:cubicBezTo>
                  <a:cubicBezTo>
                    <a:pt x="471586" y="1761728"/>
                    <a:pt x="470157" y="1761061"/>
                    <a:pt x="466823" y="1761633"/>
                  </a:cubicBezTo>
                  <a:cubicBezTo>
                    <a:pt x="457679" y="1763824"/>
                    <a:pt x="463585" y="1759347"/>
                    <a:pt x="468728" y="1758870"/>
                  </a:cubicBezTo>
                  <a:cubicBezTo>
                    <a:pt x="482540" y="1750203"/>
                    <a:pt x="449202" y="1759347"/>
                    <a:pt x="449964" y="1767538"/>
                  </a:cubicBezTo>
                  <a:cubicBezTo>
                    <a:pt x="451298" y="1783064"/>
                    <a:pt x="490445" y="1764109"/>
                    <a:pt x="472538" y="1768015"/>
                  </a:cubicBezTo>
                  <a:close/>
                  <a:moveTo>
                    <a:pt x="519211" y="1743916"/>
                  </a:moveTo>
                  <a:cubicBezTo>
                    <a:pt x="493874" y="1744392"/>
                    <a:pt x="480349" y="1776301"/>
                    <a:pt x="515306" y="1760680"/>
                  </a:cubicBezTo>
                  <a:cubicBezTo>
                    <a:pt x="518163" y="1758775"/>
                    <a:pt x="514258" y="1759061"/>
                    <a:pt x="512353" y="1759537"/>
                  </a:cubicBezTo>
                  <a:cubicBezTo>
                    <a:pt x="507019" y="1760871"/>
                    <a:pt x="505685" y="1759061"/>
                    <a:pt x="512639" y="1755727"/>
                  </a:cubicBezTo>
                  <a:cubicBezTo>
                    <a:pt x="515115" y="1754489"/>
                    <a:pt x="514448" y="1754394"/>
                    <a:pt x="512353" y="1754965"/>
                  </a:cubicBezTo>
                  <a:cubicBezTo>
                    <a:pt x="509686" y="1755251"/>
                    <a:pt x="505971" y="1757632"/>
                    <a:pt x="503590" y="1756870"/>
                  </a:cubicBezTo>
                  <a:cubicBezTo>
                    <a:pt x="503018" y="1755822"/>
                    <a:pt x="506733" y="1754679"/>
                    <a:pt x="508352" y="1754108"/>
                  </a:cubicBezTo>
                  <a:cubicBezTo>
                    <a:pt x="515972" y="1751727"/>
                    <a:pt x="515306" y="1750774"/>
                    <a:pt x="512258" y="1751060"/>
                  </a:cubicBezTo>
                  <a:cubicBezTo>
                    <a:pt x="510638" y="1751155"/>
                    <a:pt x="507114" y="1752203"/>
                    <a:pt x="508638" y="1750393"/>
                  </a:cubicBezTo>
                  <a:cubicBezTo>
                    <a:pt x="510162" y="1748488"/>
                    <a:pt x="513305" y="1748583"/>
                    <a:pt x="515591" y="1748012"/>
                  </a:cubicBezTo>
                  <a:cubicBezTo>
                    <a:pt x="518639" y="1747155"/>
                    <a:pt x="521402" y="1744392"/>
                    <a:pt x="519211" y="1743916"/>
                  </a:cubicBezTo>
                  <a:close/>
                  <a:moveTo>
                    <a:pt x="565407" y="1731438"/>
                  </a:moveTo>
                  <a:cubicBezTo>
                    <a:pt x="558835" y="1735058"/>
                    <a:pt x="557311" y="1732296"/>
                    <a:pt x="563026" y="1728009"/>
                  </a:cubicBezTo>
                  <a:cubicBezTo>
                    <a:pt x="567884" y="1723628"/>
                    <a:pt x="555692" y="1731153"/>
                    <a:pt x="554358" y="1731629"/>
                  </a:cubicBezTo>
                  <a:cubicBezTo>
                    <a:pt x="549024" y="1733820"/>
                    <a:pt x="553120" y="1729343"/>
                    <a:pt x="556263" y="1728200"/>
                  </a:cubicBezTo>
                  <a:cubicBezTo>
                    <a:pt x="564455" y="1723437"/>
                    <a:pt x="562835" y="1722771"/>
                    <a:pt x="559121" y="1724104"/>
                  </a:cubicBezTo>
                  <a:cubicBezTo>
                    <a:pt x="557120" y="1724866"/>
                    <a:pt x="553215" y="1726866"/>
                    <a:pt x="553882" y="1724771"/>
                  </a:cubicBezTo>
                  <a:cubicBezTo>
                    <a:pt x="554549" y="1722675"/>
                    <a:pt x="558644" y="1721533"/>
                    <a:pt x="561121" y="1720199"/>
                  </a:cubicBezTo>
                  <a:cubicBezTo>
                    <a:pt x="574932" y="1707816"/>
                    <a:pt x="545786" y="1722199"/>
                    <a:pt x="544643" y="1726866"/>
                  </a:cubicBezTo>
                  <a:cubicBezTo>
                    <a:pt x="533213" y="1739249"/>
                    <a:pt x="549405" y="1744678"/>
                    <a:pt x="560359" y="1738201"/>
                  </a:cubicBezTo>
                  <a:cubicBezTo>
                    <a:pt x="564359" y="1736868"/>
                    <a:pt x="577409" y="1726295"/>
                    <a:pt x="565407" y="1731438"/>
                  </a:cubicBezTo>
                  <a:close/>
                  <a:moveTo>
                    <a:pt x="604841" y="1703435"/>
                  </a:moveTo>
                  <a:cubicBezTo>
                    <a:pt x="601126" y="1706483"/>
                    <a:pt x="596744" y="1706864"/>
                    <a:pt x="601316" y="1701149"/>
                  </a:cubicBezTo>
                  <a:cubicBezTo>
                    <a:pt x="601697" y="1700578"/>
                    <a:pt x="601602" y="1700482"/>
                    <a:pt x="601031" y="1700673"/>
                  </a:cubicBezTo>
                  <a:cubicBezTo>
                    <a:pt x="597887" y="1702292"/>
                    <a:pt x="595792" y="1706388"/>
                    <a:pt x="592363" y="1707436"/>
                  </a:cubicBezTo>
                  <a:cubicBezTo>
                    <a:pt x="590077" y="1707150"/>
                    <a:pt x="595411" y="1703054"/>
                    <a:pt x="596173" y="1702101"/>
                  </a:cubicBezTo>
                  <a:cubicBezTo>
                    <a:pt x="602364" y="1694672"/>
                    <a:pt x="590839" y="1704768"/>
                    <a:pt x="590267" y="1702578"/>
                  </a:cubicBezTo>
                  <a:cubicBezTo>
                    <a:pt x="589886" y="1701435"/>
                    <a:pt x="591982" y="1700006"/>
                    <a:pt x="593887" y="1698672"/>
                  </a:cubicBezTo>
                  <a:cubicBezTo>
                    <a:pt x="596078" y="1697720"/>
                    <a:pt x="599888" y="1692576"/>
                    <a:pt x="595125" y="1694005"/>
                  </a:cubicBezTo>
                  <a:cubicBezTo>
                    <a:pt x="570170" y="1707816"/>
                    <a:pt x="584552" y="1724200"/>
                    <a:pt x="604079" y="1708007"/>
                  </a:cubicBezTo>
                  <a:cubicBezTo>
                    <a:pt x="608174" y="1705054"/>
                    <a:pt x="613413" y="1698101"/>
                    <a:pt x="604841" y="1703435"/>
                  </a:cubicBezTo>
                  <a:close/>
                  <a:moveTo>
                    <a:pt x="689423" y="1644570"/>
                  </a:moveTo>
                  <a:cubicBezTo>
                    <a:pt x="684565" y="1647047"/>
                    <a:pt x="682755" y="1645523"/>
                    <a:pt x="688565" y="1640665"/>
                  </a:cubicBezTo>
                  <a:cubicBezTo>
                    <a:pt x="690661" y="1638855"/>
                    <a:pt x="689899" y="1638951"/>
                    <a:pt x="687994" y="1639903"/>
                  </a:cubicBezTo>
                  <a:cubicBezTo>
                    <a:pt x="684470" y="1642666"/>
                    <a:pt x="674278" y="1646952"/>
                    <a:pt x="683803" y="1639999"/>
                  </a:cubicBezTo>
                  <a:cubicBezTo>
                    <a:pt x="690566" y="1635808"/>
                    <a:pt x="689613" y="1635045"/>
                    <a:pt x="686756" y="1635998"/>
                  </a:cubicBezTo>
                  <a:cubicBezTo>
                    <a:pt x="685232" y="1636474"/>
                    <a:pt x="682088" y="1638284"/>
                    <a:pt x="682946" y="1636093"/>
                  </a:cubicBezTo>
                  <a:cubicBezTo>
                    <a:pt x="683898" y="1633807"/>
                    <a:pt x="687041" y="1633236"/>
                    <a:pt x="689042" y="1632093"/>
                  </a:cubicBezTo>
                  <a:cubicBezTo>
                    <a:pt x="691899" y="1630569"/>
                    <a:pt x="693899" y="1627140"/>
                    <a:pt x="691518" y="1627140"/>
                  </a:cubicBezTo>
                  <a:cubicBezTo>
                    <a:pt x="666467" y="1633236"/>
                    <a:pt x="663800" y="1669145"/>
                    <a:pt x="692661" y="1645142"/>
                  </a:cubicBezTo>
                  <a:cubicBezTo>
                    <a:pt x="694852" y="1642475"/>
                    <a:pt x="691137" y="1643618"/>
                    <a:pt x="689423" y="1644570"/>
                  </a:cubicBezTo>
                  <a:close/>
                  <a:moveTo>
                    <a:pt x="820677" y="1543225"/>
                  </a:moveTo>
                  <a:cubicBezTo>
                    <a:pt x="815724" y="1546654"/>
                    <a:pt x="812486" y="1546272"/>
                    <a:pt x="816391" y="1541224"/>
                  </a:cubicBezTo>
                  <a:cubicBezTo>
                    <a:pt x="817820" y="1539605"/>
                    <a:pt x="820487" y="1536557"/>
                    <a:pt x="816391" y="1539319"/>
                  </a:cubicBezTo>
                  <a:cubicBezTo>
                    <a:pt x="813057" y="1542653"/>
                    <a:pt x="800579" y="1550368"/>
                    <a:pt x="810676" y="1540653"/>
                  </a:cubicBezTo>
                  <a:cubicBezTo>
                    <a:pt x="818010" y="1534747"/>
                    <a:pt x="816296" y="1534366"/>
                    <a:pt x="812771" y="1535986"/>
                  </a:cubicBezTo>
                  <a:cubicBezTo>
                    <a:pt x="810771" y="1536938"/>
                    <a:pt x="807342" y="1539605"/>
                    <a:pt x="807533" y="1537319"/>
                  </a:cubicBezTo>
                  <a:cubicBezTo>
                    <a:pt x="807723" y="1534938"/>
                    <a:pt x="811819" y="1533318"/>
                    <a:pt x="814105" y="1531699"/>
                  </a:cubicBezTo>
                  <a:cubicBezTo>
                    <a:pt x="817343" y="1529413"/>
                    <a:pt x="818582" y="1525699"/>
                    <a:pt x="815343" y="1526270"/>
                  </a:cubicBezTo>
                  <a:cubicBezTo>
                    <a:pt x="781625" y="1541415"/>
                    <a:pt x="798865" y="1572942"/>
                    <a:pt x="825344" y="1542653"/>
                  </a:cubicBezTo>
                  <a:cubicBezTo>
                    <a:pt x="827059" y="1539700"/>
                    <a:pt x="822582" y="1541796"/>
                    <a:pt x="820677" y="1543225"/>
                  </a:cubicBezTo>
                  <a:close/>
                  <a:moveTo>
                    <a:pt x="880018" y="1495790"/>
                  </a:moveTo>
                  <a:cubicBezTo>
                    <a:pt x="875255" y="1498838"/>
                    <a:pt x="872112" y="1498266"/>
                    <a:pt x="876875" y="1493123"/>
                  </a:cubicBezTo>
                  <a:cubicBezTo>
                    <a:pt x="879827" y="1489122"/>
                    <a:pt x="870969" y="1496362"/>
                    <a:pt x="869826" y="1497124"/>
                  </a:cubicBezTo>
                  <a:cubicBezTo>
                    <a:pt x="865730" y="1499600"/>
                    <a:pt x="867826" y="1495504"/>
                    <a:pt x="870588" y="1493980"/>
                  </a:cubicBezTo>
                  <a:cubicBezTo>
                    <a:pt x="876875" y="1489027"/>
                    <a:pt x="875351" y="1488837"/>
                    <a:pt x="872207" y="1490170"/>
                  </a:cubicBezTo>
                  <a:cubicBezTo>
                    <a:pt x="863921" y="1494933"/>
                    <a:pt x="868016" y="1488551"/>
                    <a:pt x="873160" y="1486741"/>
                  </a:cubicBezTo>
                  <a:cubicBezTo>
                    <a:pt x="881732" y="1478264"/>
                    <a:pt x="867064" y="1484455"/>
                    <a:pt x="864778" y="1487789"/>
                  </a:cubicBezTo>
                  <a:cubicBezTo>
                    <a:pt x="848966" y="1501029"/>
                    <a:pt x="863635" y="1511792"/>
                    <a:pt x="877160" y="1501981"/>
                  </a:cubicBezTo>
                  <a:cubicBezTo>
                    <a:pt x="880685" y="1499981"/>
                    <a:pt x="889829" y="1490646"/>
                    <a:pt x="880018" y="1495790"/>
                  </a:cubicBezTo>
                  <a:close/>
                  <a:moveTo>
                    <a:pt x="925547" y="1460738"/>
                  </a:moveTo>
                  <a:cubicBezTo>
                    <a:pt x="899258" y="1461500"/>
                    <a:pt x="892496" y="1499029"/>
                    <a:pt x="924119" y="1479597"/>
                  </a:cubicBezTo>
                  <a:cubicBezTo>
                    <a:pt x="929072" y="1474740"/>
                    <a:pt x="907545" y="1483788"/>
                    <a:pt x="920594" y="1474168"/>
                  </a:cubicBezTo>
                  <a:cubicBezTo>
                    <a:pt x="922880" y="1472740"/>
                    <a:pt x="922118" y="1472644"/>
                    <a:pt x="920118" y="1473311"/>
                  </a:cubicBezTo>
                  <a:cubicBezTo>
                    <a:pt x="917546" y="1473787"/>
                    <a:pt x="914117" y="1476645"/>
                    <a:pt x="911641" y="1475883"/>
                  </a:cubicBezTo>
                  <a:cubicBezTo>
                    <a:pt x="910879" y="1474740"/>
                    <a:pt x="914403" y="1473216"/>
                    <a:pt x="915927" y="1472644"/>
                  </a:cubicBezTo>
                  <a:cubicBezTo>
                    <a:pt x="923166" y="1469596"/>
                    <a:pt x="922309" y="1468644"/>
                    <a:pt x="919356" y="1469025"/>
                  </a:cubicBezTo>
                  <a:cubicBezTo>
                    <a:pt x="917737" y="1469215"/>
                    <a:pt x="914308" y="1470549"/>
                    <a:pt x="915546" y="1468453"/>
                  </a:cubicBezTo>
                  <a:cubicBezTo>
                    <a:pt x="916022" y="1465882"/>
                    <a:pt x="930119" y="1464262"/>
                    <a:pt x="925547" y="1460738"/>
                  </a:cubicBezTo>
                  <a:close/>
                  <a:moveTo>
                    <a:pt x="977840" y="1451118"/>
                  </a:moveTo>
                  <a:cubicBezTo>
                    <a:pt x="970886" y="1453308"/>
                    <a:pt x="969743" y="1449975"/>
                    <a:pt x="975839" y="1446736"/>
                  </a:cubicBezTo>
                  <a:cubicBezTo>
                    <a:pt x="980316" y="1444165"/>
                    <a:pt x="973172" y="1446165"/>
                    <a:pt x="971934" y="1446832"/>
                  </a:cubicBezTo>
                  <a:cubicBezTo>
                    <a:pt x="969743" y="1447498"/>
                    <a:pt x="966695" y="1449689"/>
                    <a:pt x="964505" y="1448927"/>
                  </a:cubicBezTo>
                  <a:cubicBezTo>
                    <a:pt x="963647" y="1445784"/>
                    <a:pt x="974315" y="1444260"/>
                    <a:pt x="975458" y="1441879"/>
                  </a:cubicBezTo>
                  <a:cubicBezTo>
                    <a:pt x="975268" y="1439592"/>
                    <a:pt x="965648" y="1444069"/>
                    <a:pt x="966981" y="1440926"/>
                  </a:cubicBezTo>
                  <a:cubicBezTo>
                    <a:pt x="968124" y="1438354"/>
                    <a:pt x="972696" y="1438354"/>
                    <a:pt x="974982" y="1437592"/>
                  </a:cubicBezTo>
                  <a:cubicBezTo>
                    <a:pt x="978887" y="1436449"/>
                    <a:pt x="981269" y="1433116"/>
                    <a:pt x="977649" y="1432734"/>
                  </a:cubicBezTo>
                  <a:cubicBezTo>
                    <a:pt x="970696" y="1432544"/>
                    <a:pt x="961838" y="1436830"/>
                    <a:pt x="957170" y="1441593"/>
                  </a:cubicBezTo>
                  <a:cubicBezTo>
                    <a:pt x="945169" y="1452261"/>
                    <a:pt x="960409" y="1462357"/>
                    <a:pt x="972125" y="1457214"/>
                  </a:cubicBezTo>
                  <a:cubicBezTo>
                    <a:pt x="976316" y="1456261"/>
                    <a:pt x="990127" y="1448927"/>
                    <a:pt x="977840" y="1451118"/>
                  </a:cubicBezTo>
                  <a:close/>
                  <a:moveTo>
                    <a:pt x="1018607" y="1433973"/>
                  </a:moveTo>
                  <a:cubicBezTo>
                    <a:pt x="1013749" y="1435020"/>
                    <a:pt x="1011368" y="1433401"/>
                    <a:pt x="1016892" y="1430639"/>
                  </a:cubicBezTo>
                  <a:cubicBezTo>
                    <a:pt x="1018892" y="1429687"/>
                    <a:pt x="1018035" y="1429496"/>
                    <a:pt x="1016130" y="1429972"/>
                  </a:cubicBezTo>
                  <a:cubicBezTo>
                    <a:pt x="1012987" y="1431401"/>
                    <a:pt x="1001843" y="1432830"/>
                    <a:pt x="1011463" y="1429210"/>
                  </a:cubicBezTo>
                  <a:cubicBezTo>
                    <a:pt x="1018226" y="1427210"/>
                    <a:pt x="1017083" y="1426448"/>
                    <a:pt x="1014035" y="1426543"/>
                  </a:cubicBezTo>
                  <a:cubicBezTo>
                    <a:pt x="1012320" y="1426638"/>
                    <a:pt x="1009082" y="1427496"/>
                    <a:pt x="1009748" y="1425876"/>
                  </a:cubicBezTo>
                  <a:cubicBezTo>
                    <a:pt x="1010320" y="1424257"/>
                    <a:pt x="1013844" y="1424353"/>
                    <a:pt x="1016035" y="1423876"/>
                  </a:cubicBezTo>
                  <a:cubicBezTo>
                    <a:pt x="1028513" y="1417304"/>
                    <a:pt x="1002986" y="1421495"/>
                    <a:pt x="1001652" y="1426067"/>
                  </a:cubicBezTo>
                  <a:cubicBezTo>
                    <a:pt x="992984" y="1434258"/>
                    <a:pt x="1006224" y="1440640"/>
                    <a:pt x="1014511" y="1438164"/>
                  </a:cubicBezTo>
                  <a:cubicBezTo>
                    <a:pt x="1017845" y="1437878"/>
                    <a:pt x="1028227" y="1432830"/>
                    <a:pt x="1018607" y="1433973"/>
                  </a:cubicBezTo>
                  <a:close/>
                  <a:moveTo>
                    <a:pt x="1072137" y="1430353"/>
                  </a:moveTo>
                  <a:cubicBezTo>
                    <a:pt x="1066613" y="1430353"/>
                    <a:pt x="1064231" y="1428067"/>
                    <a:pt x="1070994" y="1426258"/>
                  </a:cubicBezTo>
                  <a:cubicBezTo>
                    <a:pt x="1075661" y="1424448"/>
                    <a:pt x="1064327" y="1425781"/>
                    <a:pt x="1062993" y="1425686"/>
                  </a:cubicBezTo>
                  <a:cubicBezTo>
                    <a:pt x="1058231" y="1425400"/>
                    <a:pt x="1062041" y="1423114"/>
                    <a:pt x="1065279" y="1423400"/>
                  </a:cubicBezTo>
                  <a:cubicBezTo>
                    <a:pt x="1073280" y="1422733"/>
                    <a:pt x="1072137" y="1421590"/>
                    <a:pt x="1068708" y="1421019"/>
                  </a:cubicBezTo>
                  <a:cubicBezTo>
                    <a:pt x="1059088" y="1420352"/>
                    <a:pt x="1066041" y="1417304"/>
                    <a:pt x="1071470" y="1418542"/>
                  </a:cubicBezTo>
                  <a:cubicBezTo>
                    <a:pt x="1086710" y="1414256"/>
                    <a:pt x="1058231" y="1412637"/>
                    <a:pt x="1054992" y="1417875"/>
                  </a:cubicBezTo>
                  <a:cubicBezTo>
                    <a:pt x="1043753" y="1425115"/>
                    <a:pt x="1056897" y="1435116"/>
                    <a:pt x="1066517" y="1434258"/>
                  </a:cubicBezTo>
                  <a:cubicBezTo>
                    <a:pt x="1070423" y="1434449"/>
                    <a:pt x="1082900" y="1431211"/>
                    <a:pt x="1072137" y="1430353"/>
                  </a:cubicBezTo>
                  <a:close/>
                  <a:moveTo>
                    <a:pt x="1075280" y="1467882"/>
                  </a:moveTo>
                  <a:cubicBezTo>
                    <a:pt x="1079281" y="1469311"/>
                    <a:pt x="1097283" y="1466548"/>
                    <a:pt x="1084520" y="1464072"/>
                  </a:cubicBezTo>
                  <a:cubicBezTo>
                    <a:pt x="1078614" y="1463595"/>
                    <a:pt x="1076233" y="1460547"/>
                    <a:pt x="1083567" y="1458928"/>
                  </a:cubicBezTo>
                  <a:cubicBezTo>
                    <a:pt x="1086234" y="1458357"/>
                    <a:pt x="1085282" y="1457880"/>
                    <a:pt x="1082900" y="1457690"/>
                  </a:cubicBezTo>
                  <a:cubicBezTo>
                    <a:pt x="1080329" y="1457500"/>
                    <a:pt x="1077566" y="1457595"/>
                    <a:pt x="1074899" y="1457690"/>
                  </a:cubicBezTo>
                  <a:cubicBezTo>
                    <a:pt x="1069565" y="1457309"/>
                    <a:pt x="1074137" y="1454547"/>
                    <a:pt x="1077566" y="1454928"/>
                  </a:cubicBezTo>
                  <a:cubicBezTo>
                    <a:pt x="1086234" y="1454833"/>
                    <a:pt x="1085091" y="1453308"/>
                    <a:pt x="1081376" y="1452261"/>
                  </a:cubicBezTo>
                  <a:cubicBezTo>
                    <a:pt x="1080138" y="1451689"/>
                    <a:pt x="1075376" y="1452070"/>
                    <a:pt x="1076423" y="1449784"/>
                  </a:cubicBezTo>
                  <a:cubicBezTo>
                    <a:pt x="1077662" y="1447689"/>
                    <a:pt x="1081853" y="1449213"/>
                    <a:pt x="1084520" y="1449403"/>
                  </a:cubicBezTo>
                  <a:cubicBezTo>
                    <a:pt x="1088234" y="1449689"/>
                    <a:pt x="1091187" y="1447212"/>
                    <a:pt x="1088139" y="1445403"/>
                  </a:cubicBezTo>
                  <a:cubicBezTo>
                    <a:pt x="1067375" y="1436830"/>
                    <a:pt x="1047753" y="1460452"/>
                    <a:pt x="1075280" y="1467882"/>
                  </a:cubicBezTo>
                  <a:close/>
                  <a:moveTo>
                    <a:pt x="1053182" y="1485503"/>
                  </a:moveTo>
                  <a:cubicBezTo>
                    <a:pt x="1056992" y="1488456"/>
                    <a:pt x="1064231" y="1487884"/>
                    <a:pt x="1068422" y="1485884"/>
                  </a:cubicBezTo>
                  <a:cubicBezTo>
                    <a:pt x="1072232" y="1482836"/>
                    <a:pt x="1053659" y="1484550"/>
                    <a:pt x="1064422" y="1479693"/>
                  </a:cubicBezTo>
                  <a:cubicBezTo>
                    <a:pt x="1068899" y="1477407"/>
                    <a:pt x="1056802" y="1480169"/>
                    <a:pt x="1056326" y="1478836"/>
                  </a:cubicBezTo>
                  <a:cubicBezTo>
                    <a:pt x="1055087" y="1475978"/>
                    <a:pt x="1069756" y="1476835"/>
                    <a:pt x="1062422" y="1474359"/>
                  </a:cubicBezTo>
                  <a:cubicBezTo>
                    <a:pt x="1060898" y="1473978"/>
                    <a:pt x="1057850" y="1474549"/>
                    <a:pt x="1058612" y="1472835"/>
                  </a:cubicBezTo>
                  <a:cubicBezTo>
                    <a:pt x="1059564" y="1470930"/>
                    <a:pt x="1062803" y="1471978"/>
                    <a:pt x="1064517" y="1471882"/>
                  </a:cubicBezTo>
                  <a:cubicBezTo>
                    <a:pt x="1067279" y="1471882"/>
                    <a:pt x="1069184" y="1469787"/>
                    <a:pt x="1066898" y="1468549"/>
                  </a:cubicBezTo>
                  <a:cubicBezTo>
                    <a:pt x="1055754" y="1463976"/>
                    <a:pt x="1039562" y="1477026"/>
                    <a:pt x="1053182" y="1485503"/>
                  </a:cubicBezTo>
                  <a:close/>
                  <a:moveTo>
                    <a:pt x="1042514" y="1465786"/>
                  </a:moveTo>
                  <a:cubicBezTo>
                    <a:pt x="1047848" y="1464929"/>
                    <a:pt x="1061564" y="1458262"/>
                    <a:pt x="1047467" y="1459214"/>
                  </a:cubicBezTo>
                  <a:cubicBezTo>
                    <a:pt x="1045277" y="1459500"/>
                    <a:pt x="1042229" y="1459976"/>
                    <a:pt x="1040514" y="1458928"/>
                  </a:cubicBezTo>
                  <a:cubicBezTo>
                    <a:pt x="1037276" y="1457118"/>
                    <a:pt x="1044896" y="1453785"/>
                    <a:pt x="1045086" y="1452451"/>
                  </a:cubicBezTo>
                  <a:cubicBezTo>
                    <a:pt x="1040609" y="1451784"/>
                    <a:pt x="1034799" y="1456642"/>
                    <a:pt x="1030322" y="1455213"/>
                  </a:cubicBezTo>
                  <a:cubicBezTo>
                    <a:pt x="1028132" y="1453785"/>
                    <a:pt x="1032894" y="1452166"/>
                    <a:pt x="1034799" y="1451594"/>
                  </a:cubicBezTo>
                  <a:cubicBezTo>
                    <a:pt x="1044515" y="1448355"/>
                    <a:pt x="1042419" y="1447117"/>
                    <a:pt x="1037657" y="1447403"/>
                  </a:cubicBezTo>
                  <a:cubicBezTo>
                    <a:pt x="1035085" y="1447498"/>
                    <a:pt x="1030418" y="1448927"/>
                    <a:pt x="1030703" y="1446450"/>
                  </a:cubicBezTo>
                  <a:cubicBezTo>
                    <a:pt x="1030989" y="1443879"/>
                    <a:pt x="1036514" y="1443974"/>
                    <a:pt x="1039657" y="1443212"/>
                  </a:cubicBezTo>
                  <a:cubicBezTo>
                    <a:pt x="1043467" y="1442450"/>
                    <a:pt x="1046420" y="1438640"/>
                    <a:pt x="1041276" y="1437687"/>
                  </a:cubicBezTo>
                  <a:cubicBezTo>
                    <a:pt x="1007653" y="1437687"/>
                    <a:pt x="1007748" y="1470644"/>
                    <a:pt x="1042514" y="1465786"/>
                  </a:cubicBezTo>
                  <a:close/>
                  <a:moveTo>
                    <a:pt x="1011749" y="1490837"/>
                  </a:moveTo>
                  <a:cubicBezTo>
                    <a:pt x="1014416" y="1494075"/>
                    <a:pt x="1033370" y="1486837"/>
                    <a:pt x="1022512" y="1487122"/>
                  </a:cubicBezTo>
                  <a:cubicBezTo>
                    <a:pt x="1020512" y="1487503"/>
                    <a:pt x="1018988" y="1487217"/>
                    <a:pt x="1018511" y="1486646"/>
                  </a:cubicBezTo>
                  <a:cubicBezTo>
                    <a:pt x="1016606" y="1485503"/>
                    <a:pt x="1024703" y="1482169"/>
                    <a:pt x="1020131" y="1483026"/>
                  </a:cubicBezTo>
                  <a:cubicBezTo>
                    <a:pt x="1017940" y="1483122"/>
                    <a:pt x="1015463" y="1485217"/>
                    <a:pt x="1013368" y="1484455"/>
                  </a:cubicBezTo>
                  <a:cubicBezTo>
                    <a:pt x="1011749" y="1482265"/>
                    <a:pt x="1025084" y="1480359"/>
                    <a:pt x="1018130" y="1479597"/>
                  </a:cubicBezTo>
                  <a:cubicBezTo>
                    <a:pt x="1014701" y="1480550"/>
                    <a:pt x="1012606" y="1478836"/>
                    <a:pt x="1016511" y="1477502"/>
                  </a:cubicBezTo>
                  <a:cubicBezTo>
                    <a:pt x="1018702" y="1477692"/>
                    <a:pt x="1024893" y="1475597"/>
                    <a:pt x="1021083" y="1473787"/>
                  </a:cubicBezTo>
                  <a:cubicBezTo>
                    <a:pt x="1010796" y="1471882"/>
                    <a:pt x="997937" y="1485884"/>
                    <a:pt x="1011749" y="1490837"/>
                  </a:cubicBezTo>
                  <a:close/>
                  <a:moveTo>
                    <a:pt x="1002128" y="1476930"/>
                  </a:moveTo>
                  <a:cubicBezTo>
                    <a:pt x="1008701" y="1472549"/>
                    <a:pt x="982888" y="1477312"/>
                    <a:pt x="999271" y="1469311"/>
                  </a:cubicBezTo>
                  <a:cubicBezTo>
                    <a:pt x="1002128" y="1468358"/>
                    <a:pt x="1001271" y="1467977"/>
                    <a:pt x="998890" y="1468072"/>
                  </a:cubicBezTo>
                  <a:cubicBezTo>
                    <a:pt x="995842" y="1467882"/>
                    <a:pt x="991460" y="1470454"/>
                    <a:pt x="988984" y="1468834"/>
                  </a:cubicBezTo>
                  <a:cubicBezTo>
                    <a:pt x="987841" y="1465405"/>
                    <a:pt x="1007843" y="1465120"/>
                    <a:pt x="998985" y="1462643"/>
                  </a:cubicBezTo>
                  <a:cubicBezTo>
                    <a:pt x="997080" y="1462262"/>
                    <a:pt x="992984" y="1463024"/>
                    <a:pt x="994794" y="1460738"/>
                  </a:cubicBezTo>
                  <a:cubicBezTo>
                    <a:pt x="996604" y="1458452"/>
                    <a:pt x="1000414" y="1459500"/>
                    <a:pt x="1002986" y="1459309"/>
                  </a:cubicBezTo>
                  <a:cubicBezTo>
                    <a:pt x="1006700" y="1459119"/>
                    <a:pt x="1010320" y="1456071"/>
                    <a:pt x="1007558" y="1454642"/>
                  </a:cubicBezTo>
                  <a:cubicBezTo>
                    <a:pt x="976792" y="1448355"/>
                    <a:pt x="963266" y="1491313"/>
                    <a:pt x="1002128" y="1476930"/>
                  </a:cubicBezTo>
                  <a:close/>
                  <a:moveTo>
                    <a:pt x="970505" y="1507601"/>
                  </a:moveTo>
                  <a:cubicBezTo>
                    <a:pt x="975935" y="1509506"/>
                    <a:pt x="984698" y="1506363"/>
                    <a:pt x="989079" y="1502458"/>
                  </a:cubicBezTo>
                  <a:cubicBezTo>
                    <a:pt x="991175" y="1500267"/>
                    <a:pt x="986984" y="1500648"/>
                    <a:pt x="985079" y="1501219"/>
                  </a:cubicBezTo>
                  <a:cubicBezTo>
                    <a:pt x="978602" y="1503315"/>
                    <a:pt x="978221" y="1499695"/>
                    <a:pt x="982983" y="1496933"/>
                  </a:cubicBezTo>
                  <a:cubicBezTo>
                    <a:pt x="988127" y="1492837"/>
                    <a:pt x="973934" y="1499981"/>
                    <a:pt x="973077" y="1498743"/>
                  </a:cubicBezTo>
                  <a:cubicBezTo>
                    <a:pt x="971744" y="1497695"/>
                    <a:pt x="975268" y="1495885"/>
                    <a:pt x="976887" y="1495314"/>
                  </a:cubicBezTo>
                  <a:cubicBezTo>
                    <a:pt x="984317" y="1492266"/>
                    <a:pt x="982983" y="1491313"/>
                    <a:pt x="979554" y="1491599"/>
                  </a:cubicBezTo>
                  <a:cubicBezTo>
                    <a:pt x="977649" y="1491790"/>
                    <a:pt x="974125" y="1493123"/>
                    <a:pt x="974696" y="1491028"/>
                  </a:cubicBezTo>
                  <a:cubicBezTo>
                    <a:pt x="975363" y="1488837"/>
                    <a:pt x="979268" y="1488741"/>
                    <a:pt x="981554" y="1487979"/>
                  </a:cubicBezTo>
                  <a:cubicBezTo>
                    <a:pt x="984793" y="1486932"/>
                    <a:pt x="986698" y="1483788"/>
                    <a:pt x="983745" y="1483217"/>
                  </a:cubicBezTo>
                  <a:cubicBezTo>
                    <a:pt x="971458" y="1481788"/>
                    <a:pt x="951646" y="1501410"/>
                    <a:pt x="970505" y="1507601"/>
                  </a:cubicBezTo>
                  <a:close/>
                  <a:moveTo>
                    <a:pt x="954599" y="1493504"/>
                  </a:moveTo>
                  <a:cubicBezTo>
                    <a:pt x="958980" y="1491980"/>
                    <a:pt x="970505" y="1482836"/>
                    <a:pt x="958694" y="1486837"/>
                  </a:cubicBezTo>
                  <a:cubicBezTo>
                    <a:pt x="952884" y="1489408"/>
                    <a:pt x="949265" y="1487979"/>
                    <a:pt x="955456" y="1482836"/>
                  </a:cubicBezTo>
                  <a:cubicBezTo>
                    <a:pt x="957742" y="1481026"/>
                    <a:pt x="956599" y="1481026"/>
                    <a:pt x="954218" y="1482074"/>
                  </a:cubicBezTo>
                  <a:cubicBezTo>
                    <a:pt x="950884" y="1483026"/>
                    <a:pt x="947741" y="1486741"/>
                    <a:pt x="944312" y="1486551"/>
                  </a:cubicBezTo>
                  <a:cubicBezTo>
                    <a:pt x="942502" y="1485693"/>
                    <a:pt x="946312" y="1483408"/>
                    <a:pt x="948026" y="1482360"/>
                  </a:cubicBezTo>
                  <a:cubicBezTo>
                    <a:pt x="956027" y="1477788"/>
                    <a:pt x="954313" y="1477216"/>
                    <a:pt x="950312" y="1478074"/>
                  </a:cubicBezTo>
                  <a:cubicBezTo>
                    <a:pt x="948122" y="1478550"/>
                    <a:pt x="944407" y="1480836"/>
                    <a:pt x="944597" y="1478454"/>
                  </a:cubicBezTo>
                  <a:cubicBezTo>
                    <a:pt x="945074" y="1475787"/>
                    <a:pt x="949836" y="1475121"/>
                    <a:pt x="951836" y="1474073"/>
                  </a:cubicBezTo>
                  <a:cubicBezTo>
                    <a:pt x="955456" y="1472454"/>
                    <a:pt x="956980" y="1468929"/>
                    <a:pt x="953265" y="1468929"/>
                  </a:cubicBezTo>
                  <a:cubicBezTo>
                    <a:pt x="927452" y="1472930"/>
                    <a:pt x="923928" y="1504839"/>
                    <a:pt x="954599" y="1493504"/>
                  </a:cubicBezTo>
                  <a:close/>
                  <a:moveTo>
                    <a:pt x="928024" y="1526841"/>
                  </a:moveTo>
                  <a:cubicBezTo>
                    <a:pt x="932310" y="1529128"/>
                    <a:pt x="940216" y="1525794"/>
                    <a:pt x="944026" y="1522746"/>
                  </a:cubicBezTo>
                  <a:cubicBezTo>
                    <a:pt x="948407" y="1518269"/>
                    <a:pt x="928691" y="1526079"/>
                    <a:pt x="940502" y="1517316"/>
                  </a:cubicBezTo>
                  <a:cubicBezTo>
                    <a:pt x="942597" y="1515983"/>
                    <a:pt x="941835" y="1515888"/>
                    <a:pt x="940025" y="1516459"/>
                  </a:cubicBezTo>
                  <a:cubicBezTo>
                    <a:pt x="937644" y="1516840"/>
                    <a:pt x="934501" y="1519412"/>
                    <a:pt x="932215" y="1518555"/>
                  </a:cubicBezTo>
                  <a:cubicBezTo>
                    <a:pt x="931453" y="1517412"/>
                    <a:pt x="934691" y="1516174"/>
                    <a:pt x="936025" y="1515602"/>
                  </a:cubicBezTo>
                  <a:cubicBezTo>
                    <a:pt x="942597" y="1513030"/>
                    <a:pt x="941835" y="1511983"/>
                    <a:pt x="939073" y="1512173"/>
                  </a:cubicBezTo>
                  <a:cubicBezTo>
                    <a:pt x="937549" y="1512268"/>
                    <a:pt x="934406" y="1513411"/>
                    <a:pt x="935453" y="1511411"/>
                  </a:cubicBezTo>
                  <a:cubicBezTo>
                    <a:pt x="936501" y="1509316"/>
                    <a:pt x="939549" y="1509411"/>
                    <a:pt x="941549" y="1508839"/>
                  </a:cubicBezTo>
                  <a:cubicBezTo>
                    <a:pt x="944312" y="1507887"/>
                    <a:pt x="946598" y="1505220"/>
                    <a:pt x="944407" y="1504458"/>
                  </a:cubicBezTo>
                  <a:cubicBezTo>
                    <a:pt x="934787" y="1502934"/>
                    <a:pt x="915260" y="1518936"/>
                    <a:pt x="928024" y="1526841"/>
                  </a:cubicBezTo>
                  <a:close/>
                  <a:moveTo>
                    <a:pt x="916784" y="1512554"/>
                  </a:moveTo>
                  <a:cubicBezTo>
                    <a:pt x="918499" y="1509696"/>
                    <a:pt x="913736" y="1511506"/>
                    <a:pt x="911736" y="1512745"/>
                  </a:cubicBezTo>
                  <a:cubicBezTo>
                    <a:pt x="906212" y="1515983"/>
                    <a:pt x="902211" y="1515316"/>
                    <a:pt x="908021" y="1509220"/>
                  </a:cubicBezTo>
                  <a:cubicBezTo>
                    <a:pt x="912022" y="1504458"/>
                    <a:pt x="900782" y="1512840"/>
                    <a:pt x="899544" y="1513602"/>
                  </a:cubicBezTo>
                  <a:cubicBezTo>
                    <a:pt x="894496" y="1516269"/>
                    <a:pt x="897163" y="1511601"/>
                    <a:pt x="900401" y="1509792"/>
                  </a:cubicBezTo>
                  <a:cubicBezTo>
                    <a:pt x="905450" y="1505982"/>
                    <a:pt x="908307" y="1503220"/>
                    <a:pt x="902306" y="1505220"/>
                  </a:cubicBezTo>
                  <a:cubicBezTo>
                    <a:pt x="900211" y="1506077"/>
                    <a:pt x="896591" y="1508649"/>
                    <a:pt x="896591" y="1506363"/>
                  </a:cubicBezTo>
                  <a:cubicBezTo>
                    <a:pt x="896591" y="1504077"/>
                    <a:pt x="900973" y="1502458"/>
                    <a:pt x="903449" y="1501029"/>
                  </a:cubicBezTo>
                  <a:cubicBezTo>
                    <a:pt x="907069" y="1498933"/>
                    <a:pt x="907926" y="1495218"/>
                    <a:pt x="904116" y="1495790"/>
                  </a:cubicBezTo>
                  <a:cubicBezTo>
                    <a:pt x="866778" y="1511316"/>
                    <a:pt x="892305" y="1540081"/>
                    <a:pt x="916784" y="1512554"/>
                  </a:cubicBezTo>
                  <a:close/>
                  <a:moveTo>
                    <a:pt x="876113" y="1547225"/>
                  </a:moveTo>
                  <a:cubicBezTo>
                    <a:pt x="880589" y="1556750"/>
                    <a:pt x="897068" y="1549416"/>
                    <a:pt x="901259" y="1541986"/>
                  </a:cubicBezTo>
                  <a:cubicBezTo>
                    <a:pt x="903449" y="1537033"/>
                    <a:pt x="885923" y="1550749"/>
                    <a:pt x="894115" y="1539700"/>
                  </a:cubicBezTo>
                  <a:cubicBezTo>
                    <a:pt x="897449" y="1535033"/>
                    <a:pt x="886876" y="1544844"/>
                    <a:pt x="885542" y="1543987"/>
                  </a:cubicBezTo>
                  <a:cubicBezTo>
                    <a:pt x="884018" y="1543510"/>
                    <a:pt x="886876" y="1541320"/>
                    <a:pt x="888114" y="1540272"/>
                  </a:cubicBezTo>
                  <a:cubicBezTo>
                    <a:pt x="894020" y="1535700"/>
                    <a:pt x="892496" y="1535319"/>
                    <a:pt x="889448" y="1536652"/>
                  </a:cubicBezTo>
                  <a:cubicBezTo>
                    <a:pt x="887828" y="1537414"/>
                    <a:pt x="884971" y="1539510"/>
                    <a:pt x="884876" y="1537700"/>
                  </a:cubicBezTo>
                  <a:cubicBezTo>
                    <a:pt x="884780" y="1535890"/>
                    <a:pt x="888305" y="1534557"/>
                    <a:pt x="890210" y="1533318"/>
                  </a:cubicBezTo>
                  <a:cubicBezTo>
                    <a:pt x="900306" y="1521412"/>
                    <a:pt x="871922" y="1537129"/>
                    <a:pt x="876113" y="1547225"/>
                  </a:cubicBezTo>
                  <a:close/>
                  <a:moveTo>
                    <a:pt x="852681" y="1578943"/>
                  </a:moveTo>
                  <a:cubicBezTo>
                    <a:pt x="857825" y="1581705"/>
                    <a:pt x="882018" y="1560846"/>
                    <a:pt x="866873" y="1567990"/>
                  </a:cubicBezTo>
                  <a:cubicBezTo>
                    <a:pt x="860301" y="1572276"/>
                    <a:pt x="859444" y="1568751"/>
                    <a:pt x="863825" y="1564561"/>
                  </a:cubicBezTo>
                  <a:cubicBezTo>
                    <a:pt x="867635" y="1559131"/>
                    <a:pt x="855443" y="1570466"/>
                    <a:pt x="853729" y="1569609"/>
                  </a:cubicBezTo>
                  <a:cubicBezTo>
                    <a:pt x="852110" y="1568942"/>
                    <a:pt x="855634" y="1566180"/>
                    <a:pt x="857063" y="1565037"/>
                  </a:cubicBezTo>
                  <a:cubicBezTo>
                    <a:pt x="864206" y="1559608"/>
                    <a:pt x="862587" y="1559131"/>
                    <a:pt x="859063" y="1560560"/>
                  </a:cubicBezTo>
                  <a:cubicBezTo>
                    <a:pt x="857158" y="1561417"/>
                    <a:pt x="853729" y="1563799"/>
                    <a:pt x="853919" y="1561608"/>
                  </a:cubicBezTo>
                  <a:cubicBezTo>
                    <a:pt x="854110" y="1559322"/>
                    <a:pt x="858110" y="1557893"/>
                    <a:pt x="860396" y="1556464"/>
                  </a:cubicBezTo>
                  <a:cubicBezTo>
                    <a:pt x="870112" y="1546654"/>
                    <a:pt x="854681" y="1553130"/>
                    <a:pt x="851538" y="1557036"/>
                  </a:cubicBezTo>
                  <a:cubicBezTo>
                    <a:pt x="843156" y="1563132"/>
                    <a:pt x="837155" y="1579420"/>
                    <a:pt x="852681" y="1578943"/>
                  </a:cubicBezTo>
                  <a:close/>
                  <a:moveTo>
                    <a:pt x="839822" y="1542272"/>
                  </a:moveTo>
                  <a:cubicBezTo>
                    <a:pt x="849728" y="1552464"/>
                    <a:pt x="873160" y="1539891"/>
                    <a:pt x="878494" y="1527984"/>
                  </a:cubicBezTo>
                  <a:cubicBezTo>
                    <a:pt x="879732" y="1524651"/>
                    <a:pt x="874208" y="1527699"/>
                    <a:pt x="872112" y="1529604"/>
                  </a:cubicBezTo>
                  <a:cubicBezTo>
                    <a:pt x="865064" y="1535700"/>
                    <a:pt x="861635" y="1533223"/>
                    <a:pt x="866111" y="1527127"/>
                  </a:cubicBezTo>
                  <a:cubicBezTo>
                    <a:pt x="869350" y="1520460"/>
                    <a:pt x="856205" y="1535986"/>
                    <a:pt x="853919" y="1535319"/>
                  </a:cubicBezTo>
                  <a:cubicBezTo>
                    <a:pt x="851252" y="1535224"/>
                    <a:pt x="855062" y="1531318"/>
                    <a:pt x="856586" y="1529794"/>
                  </a:cubicBezTo>
                  <a:cubicBezTo>
                    <a:pt x="864397" y="1522079"/>
                    <a:pt x="861825" y="1522174"/>
                    <a:pt x="857444" y="1524746"/>
                  </a:cubicBezTo>
                  <a:cubicBezTo>
                    <a:pt x="846966" y="1532557"/>
                    <a:pt x="849633" y="1524555"/>
                    <a:pt x="857444" y="1520269"/>
                  </a:cubicBezTo>
                  <a:cubicBezTo>
                    <a:pt x="861063" y="1517221"/>
                    <a:pt x="861158" y="1513221"/>
                    <a:pt x="856682" y="1514745"/>
                  </a:cubicBezTo>
                  <a:cubicBezTo>
                    <a:pt x="847252" y="1519126"/>
                    <a:pt x="834584" y="1531795"/>
                    <a:pt x="839822" y="1542272"/>
                  </a:cubicBezTo>
                  <a:close/>
                  <a:moveTo>
                    <a:pt x="828488" y="1575895"/>
                  </a:moveTo>
                  <a:cubicBezTo>
                    <a:pt x="832964" y="1571800"/>
                    <a:pt x="838298" y="1560560"/>
                    <a:pt x="828678" y="1569323"/>
                  </a:cubicBezTo>
                  <a:cubicBezTo>
                    <a:pt x="824106" y="1574181"/>
                    <a:pt x="819344" y="1575038"/>
                    <a:pt x="822677" y="1568466"/>
                  </a:cubicBezTo>
                  <a:cubicBezTo>
                    <a:pt x="824297" y="1562941"/>
                    <a:pt x="815153" y="1576943"/>
                    <a:pt x="813057" y="1576657"/>
                  </a:cubicBezTo>
                  <a:cubicBezTo>
                    <a:pt x="810581" y="1577038"/>
                    <a:pt x="813343" y="1573514"/>
                    <a:pt x="814486" y="1572085"/>
                  </a:cubicBezTo>
                  <a:cubicBezTo>
                    <a:pt x="820201" y="1565037"/>
                    <a:pt x="817820" y="1565513"/>
                    <a:pt x="814295" y="1568180"/>
                  </a:cubicBezTo>
                  <a:cubicBezTo>
                    <a:pt x="812390" y="1569609"/>
                    <a:pt x="809628" y="1572942"/>
                    <a:pt x="808485" y="1571323"/>
                  </a:cubicBezTo>
                  <a:cubicBezTo>
                    <a:pt x="807247" y="1569704"/>
                    <a:pt x="811533" y="1566846"/>
                    <a:pt x="813438" y="1564751"/>
                  </a:cubicBezTo>
                  <a:cubicBezTo>
                    <a:pt x="816200" y="1561893"/>
                    <a:pt x="815438" y="1558845"/>
                    <a:pt x="811628" y="1560750"/>
                  </a:cubicBezTo>
                  <a:cubicBezTo>
                    <a:pt x="783625" y="1581420"/>
                    <a:pt x="807818" y="1596279"/>
                    <a:pt x="828488" y="1575895"/>
                  </a:cubicBezTo>
                  <a:close/>
                  <a:moveTo>
                    <a:pt x="796388" y="1619901"/>
                  </a:moveTo>
                  <a:cubicBezTo>
                    <a:pt x="800389" y="1623711"/>
                    <a:pt x="824201" y="1605613"/>
                    <a:pt x="810771" y="1610757"/>
                  </a:cubicBezTo>
                  <a:cubicBezTo>
                    <a:pt x="805628" y="1613519"/>
                    <a:pt x="803532" y="1611804"/>
                    <a:pt x="809628" y="1606470"/>
                  </a:cubicBezTo>
                  <a:cubicBezTo>
                    <a:pt x="811819" y="1604470"/>
                    <a:pt x="810962" y="1604566"/>
                    <a:pt x="808961" y="1605613"/>
                  </a:cubicBezTo>
                  <a:cubicBezTo>
                    <a:pt x="806294" y="1606661"/>
                    <a:pt x="803151" y="1610185"/>
                    <a:pt x="800389" y="1609900"/>
                  </a:cubicBezTo>
                  <a:cubicBezTo>
                    <a:pt x="799436" y="1608852"/>
                    <a:pt x="802865" y="1606661"/>
                    <a:pt x="804389" y="1605708"/>
                  </a:cubicBezTo>
                  <a:cubicBezTo>
                    <a:pt x="811533" y="1601137"/>
                    <a:pt x="810485" y="1600279"/>
                    <a:pt x="807437" y="1601232"/>
                  </a:cubicBezTo>
                  <a:cubicBezTo>
                    <a:pt x="798293" y="1605137"/>
                    <a:pt x="805723" y="1597708"/>
                    <a:pt x="809819" y="1596945"/>
                  </a:cubicBezTo>
                  <a:cubicBezTo>
                    <a:pt x="819915" y="1588659"/>
                    <a:pt x="807342" y="1591802"/>
                    <a:pt x="802961" y="1595898"/>
                  </a:cubicBezTo>
                  <a:cubicBezTo>
                    <a:pt x="794579" y="1601708"/>
                    <a:pt x="784482" y="1615710"/>
                    <a:pt x="796388" y="1619901"/>
                  </a:cubicBezTo>
                  <a:close/>
                  <a:moveTo>
                    <a:pt x="787816" y="1580943"/>
                  </a:moveTo>
                  <a:cubicBezTo>
                    <a:pt x="789911" y="1578276"/>
                    <a:pt x="786292" y="1579515"/>
                    <a:pt x="784577" y="1580467"/>
                  </a:cubicBezTo>
                  <a:cubicBezTo>
                    <a:pt x="779815" y="1583039"/>
                    <a:pt x="777910" y="1581515"/>
                    <a:pt x="783530" y="1576467"/>
                  </a:cubicBezTo>
                  <a:cubicBezTo>
                    <a:pt x="785530" y="1574657"/>
                    <a:pt x="784768" y="1574657"/>
                    <a:pt x="782958" y="1575705"/>
                  </a:cubicBezTo>
                  <a:cubicBezTo>
                    <a:pt x="780482" y="1576657"/>
                    <a:pt x="777624" y="1580086"/>
                    <a:pt x="775052" y="1579800"/>
                  </a:cubicBezTo>
                  <a:cubicBezTo>
                    <a:pt x="774100" y="1578848"/>
                    <a:pt x="777338" y="1576753"/>
                    <a:pt x="778672" y="1575800"/>
                  </a:cubicBezTo>
                  <a:cubicBezTo>
                    <a:pt x="785244" y="1571514"/>
                    <a:pt x="784292" y="1570752"/>
                    <a:pt x="781434" y="1571609"/>
                  </a:cubicBezTo>
                  <a:cubicBezTo>
                    <a:pt x="779910" y="1572085"/>
                    <a:pt x="776767" y="1574086"/>
                    <a:pt x="777624" y="1571800"/>
                  </a:cubicBezTo>
                  <a:cubicBezTo>
                    <a:pt x="778481" y="1569513"/>
                    <a:pt x="781625" y="1568751"/>
                    <a:pt x="783625" y="1567608"/>
                  </a:cubicBezTo>
                  <a:cubicBezTo>
                    <a:pt x="786482" y="1565989"/>
                    <a:pt x="788483" y="1562465"/>
                    <a:pt x="785911" y="1562560"/>
                  </a:cubicBezTo>
                  <a:cubicBezTo>
                    <a:pt x="760670" y="1569133"/>
                    <a:pt x="760003" y="1605613"/>
                    <a:pt x="787816" y="1580943"/>
                  </a:cubicBezTo>
                  <a:close/>
                  <a:moveTo>
                    <a:pt x="783720" y="1611042"/>
                  </a:moveTo>
                  <a:cubicBezTo>
                    <a:pt x="785244" y="1607899"/>
                    <a:pt x="780577" y="1610662"/>
                    <a:pt x="778577" y="1612281"/>
                  </a:cubicBezTo>
                  <a:cubicBezTo>
                    <a:pt x="773147" y="1616662"/>
                    <a:pt x="769242" y="1616376"/>
                    <a:pt x="774481" y="1609518"/>
                  </a:cubicBezTo>
                  <a:cubicBezTo>
                    <a:pt x="778005" y="1603422"/>
                    <a:pt x="765813" y="1617043"/>
                    <a:pt x="763813" y="1616376"/>
                  </a:cubicBezTo>
                  <a:cubicBezTo>
                    <a:pt x="761908" y="1616091"/>
                    <a:pt x="765337" y="1612757"/>
                    <a:pt x="766861" y="1611424"/>
                  </a:cubicBezTo>
                  <a:cubicBezTo>
                    <a:pt x="774100" y="1604756"/>
                    <a:pt x="772100" y="1604566"/>
                    <a:pt x="768385" y="1606661"/>
                  </a:cubicBezTo>
                  <a:cubicBezTo>
                    <a:pt x="766385" y="1607804"/>
                    <a:pt x="762956" y="1610947"/>
                    <a:pt x="762765" y="1608661"/>
                  </a:cubicBezTo>
                  <a:cubicBezTo>
                    <a:pt x="762575" y="1606375"/>
                    <a:pt x="766861" y="1604280"/>
                    <a:pt x="769147" y="1602375"/>
                  </a:cubicBezTo>
                  <a:cubicBezTo>
                    <a:pt x="772481" y="1599612"/>
                    <a:pt x="773052" y="1595898"/>
                    <a:pt x="769337" y="1597136"/>
                  </a:cubicBezTo>
                  <a:cubicBezTo>
                    <a:pt x="732666" y="1619043"/>
                    <a:pt x="762003" y="1642094"/>
                    <a:pt x="783720" y="1611042"/>
                  </a:cubicBezTo>
                  <a:close/>
                  <a:moveTo>
                    <a:pt x="748382" y="1650666"/>
                  </a:moveTo>
                  <a:cubicBezTo>
                    <a:pt x="756288" y="1665335"/>
                    <a:pt x="785530" y="1633236"/>
                    <a:pt x="770099" y="1643046"/>
                  </a:cubicBezTo>
                  <a:cubicBezTo>
                    <a:pt x="765623" y="1646666"/>
                    <a:pt x="762384" y="1646380"/>
                    <a:pt x="766766" y="1640856"/>
                  </a:cubicBezTo>
                  <a:cubicBezTo>
                    <a:pt x="769433" y="1636665"/>
                    <a:pt x="761146" y="1644666"/>
                    <a:pt x="760003" y="1645523"/>
                  </a:cubicBezTo>
                  <a:cubicBezTo>
                    <a:pt x="756098" y="1648285"/>
                    <a:pt x="757812" y="1644285"/>
                    <a:pt x="760574" y="1642380"/>
                  </a:cubicBezTo>
                  <a:cubicBezTo>
                    <a:pt x="766575" y="1636950"/>
                    <a:pt x="764956" y="1636855"/>
                    <a:pt x="761908" y="1638570"/>
                  </a:cubicBezTo>
                  <a:cubicBezTo>
                    <a:pt x="760193" y="1639522"/>
                    <a:pt x="757431" y="1641999"/>
                    <a:pt x="757241" y="1640189"/>
                  </a:cubicBezTo>
                  <a:cubicBezTo>
                    <a:pt x="757145" y="1638379"/>
                    <a:pt x="760670" y="1636570"/>
                    <a:pt x="762575" y="1635141"/>
                  </a:cubicBezTo>
                  <a:cubicBezTo>
                    <a:pt x="772385" y="1621806"/>
                    <a:pt x="744001" y="1641522"/>
                    <a:pt x="748382" y="1650666"/>
                  </a:cubicBezTo>
                  <a:close/>
                  <a:moveTo>
                    <a:pt x="749811" y="1598755"/>
                  </a:moveTo>
                  <a:cubicBezTo>
                    <a:pt x="751049" y="1596183"/>
                    <a:pt x="747239" y="1598470"/>
                    <a:pt x="745620" y="1599803"/>
                  </a:cubicBezTo>
                  <a:cubicBezTo>
                    <a:pt x="741239" y="1603422"/>
                    <a:pt x="738095" y="1603232"/>
                    <a:pt x="742286" y="1597612"/>
                  </a:cubicBezTo>
                  <a:cubicBezTo>
                    <a:pt x="744858" y="1593421"/>
                    <a:pt x="736762" y="1601517"/>
                    <a:pt x="735714" y="1602279"/>
                  </a:cubicBezTo>
                  <a:cubicBezTo>
                    <a:pt x="731904" y="1605042"/>
                    <a:pt x="733619" y="1600946"/>
                    <a:pt x="736190" y="1599136"/>
                  </a:cubicBezTo>
                  <a:cubicBezTo>
                    <a:pt x="742001" y="1593612"/>
                    <a:pt x="740381" y="1593516"/>
                    <a:pt x="737429" y="1595326"/>
                  </a:cubicBezTo>
                  <a:cubicBezTo>
                    <a:pt x="735809" y="1596279"/>
                    <a:pt x="733047" y="1598755"/>
                    <a:pt x="732857" y="1596945"/>
                  </a:cubicBezTo>
                  <a:cubicBezTo>
                    <a:pt x="732666" y="1595136"/>
                    <a:pt x="736190" y="1593326"/>
                    <a:pt x="738000" y="1591802"/>
                  </a:cubicBezTo>
                  <a:cubicBezTo>
                    <a:pt x="740667" y="1589516"/>
                    <a:pt x="741143" y="1586468"/>
                    <a:pt x="738095" y="1587611"/>
                  </a:cubicBezTo>
                  <a:cubicBezTo>
                    <a:pt x="708663" y="1605518"/>
                    <a:pt x="732285" y="1624092"/>
                    <a:pt x="749811" y="1598755"/>
                  </a:cubicBezTo>
                  <a:close/>
                  <a:moveTo>
                    <a:pt x="713997" y="1683718"/>
                  </a:moveTo>
                  <a:cubicBezTo>
                    <a:pt x="717617" y="1687338"/>
                    <a:pt x="740858" y="1670383"/>
                    <a:pt x="727999" y="1675146"/>
                  </a:cubicBezTo>
                  <a:cubicBezTo>
                    <a:pt x="723046" y="1677717"/>
                    <a:pt x="721141" y="1676193"/>
                    <a:pt x="727142" y="1671145"/>
                  </a:cubicBezTo>
                  <a:cubicBezTo>
                    <a:pt x="731714" y="1666383"/>
                    <a:pt x="719522" y="1675527"/>
                    <a:pt x="718379" y="1674479"/>
                  </a:cubicBezTo>
                  <a:cubicBezTo>
                    <a:pt x="717521" y="1673526"/>
                    <a:pt x="720855" y="1671431"/>
                    <a:pt x="722284" y="1670574"/>
                  </a:cubicBezTo>
                  <a:cubicBezTo>
                    <a:pt x="729237" y="1666287"/>
                    <a:pt x="728285" y="1665525"/>
                    <a:pt x="725332" y="1666478"/>
                  </a:cubicBezTo>
                  <a:cubicBezTo>
                    <a:pt x="716664" y="1670097"/>
                    <a:pt x="723998" y="1663240"/>
                    <a:pt x="727713" y="1662573"/>
                  </a:cubicBezTo>
                  <a:cubicBezTo>
                    <a:pt x="737524" y="1654762"/>
                    <a:pt x="725522" y="1658001"/>
                    <a:pt x="721427" y="1661716"/>
                  </a:cubicBezTo>
                  <a:cubicBezTo>
                    <a:pt x="713807" y="1667050"/>
                    <a:pt x="702948" y="1679622"/>
                    <a:pt x="713997" y="1683718"/>
                  </a:cubicBezTo>
                  <a:close/>
                  <a:moveTo>
                    <a:pt x="705996" y="1650666"/>
                  </a:moveTo>
                  <a:cubicBezTo>
                    <a:pt x="716378" y="1660382"/>
                    <a:pt x="740096" y="1645428"/>
                    <a:pt x="744953" y="1633331"/>
                  </a:cubicBezTo>
                  <a:cubicBezTo>
                    <a:pt x="746382" y="1626473"/>
                    <a:pt x="725713" y="1649333"/>
                    <a:pt x="731428" y="1635522"/>
                  </a:cubicBezTo>
                  <a:cubicBezTo>
                    <a:pt x="731714" y="1635045"/>
                    <a:pt x="731999" y="1634474"/>
                    <a:pt x="732380" y="1633807"/>
                  </a:cubicBezTo>
                  <a:cubicBezTo>
                    <a:pt x="735428" y="1626949"/>
                    <a:pt x="722665" y="1643428"/>
                    <a:pt x="720188" y="1642951"/>
                  </a:cubicBezTo>
                  <a:cubicBezTo>
                    <a:pt x="717521" y="1643046"/>
                    <a:pt x="721427" y="1638855"/>
                    <a:pt x="722855" y="1637332"/>
                  </a:cubicBezTo>
                  <a:cubicBezTo>
                    <a:pt x="730571" y="1629045"/>
                    <a:pt x="727904" y="1629330"/>
                    <a:pt x="723617" y="1632283"/>
                  </a:cubicBezTo>
                  <a:cubicBezTo>
                    <a:pt x="713330" y="1640856"/>
                    <a:pt x="715902" y="1632664"/>
                    <a:pt x="723522" y="1627902"/>
                  </a:cubicBezTo>
                  <a:cubicBezTo>
                    <a:pt x="735238" y="1609518"/>
                    <a:pt x="696376" y="1638760"/>
                    <a:pt x="705996" y="1650666"/>
                  </a:cubicBezTo>
                  <a:close/>
                  <a:moveTo>
                    <a:pt x="699900" y="1678384"/>
                  </a:moveTo>
                  <a:cubicBezTo>
                    <a:pt x="702758" y="1675146"/>
                    <a:pt x="698090" y="1676670"/>
                    <a:pt x="695900" y="1677813"/>
                  </a:cubicBezTo>
                  <a:cubicBezTo>
                    <a:pt x="689708" y="1680861"/>
                    <a:pt x="687422" y="1678956"/>
                    <a:pt x="694947" y="1672955"/>
                  </a:cubicBezTo>
                  <a:cubicBezTo>
                    <a:pt x="697614" y="1670764"/>
                    <a:pt x="696662" y="1670859"/>
                    <a:pt x="694280" y="1672003"/>
                  </a:cubicBezTo>
                  <a:cubicBezTo>
                    <a:pt x="691137" y="1673145"/>
                    <a:pt x="687232" y="1677146"/>
                    <a:pt x="684089" y="1676765"/>
                  </a:cubicBezTo>
                  <a:cubicBezTo>
                    <a:pt x="683041" y="1675622"/>
                    <a:pt x="687232" y="1673145"/>
                    <a:pt x="689042" y="1672003"/>
                  </a:cubicBezTo>
                  <a:cubicBezTo>
                    <a:pt x="697614" y="1666859"/>
                    <a:pt x="696471" y="1665907"/>
                    <a:pt x="692852" y="1666954"/>
                  </a:cubicBezTo>
                  <a:cubicBezTo>
                    <a:pt x="690851" y="1667526"/>
                    <a:pt x="686851" y="1669812"/>
                    <a:pt x="688089" y="1667050"/>
                  </a:cubicBezTo>
                  <a:cubicBezTo>
                    <a:pt x="689327" y="1664287"/>
                    <a:pt x="693233" y="1663430"/>
                    <a:pt x="695804" y="1662096"/>
                  </a:cubicBezTo>
                  <a:cubicBezTo>
                    <a:pt x="699424" y="1660191"/>
                    <a:pt x="702091" y="1655905"/>
                    <a:pt x="698948" y="1655905"/>
                  </a:cubicBezTo>
                  <a:cubicBezTo>
                    <a:pt x="666944" y="1664287"/>
                    <a:pt x="662657" y="1707626"/>
                    <a:pt x="699900" y="1678384"/>
                  </a:cubicBezTo>
                  <a:close/>
                  <a:moveTo>
                    <a:pt x="650370" y="1718294"/>
                  </a:moveTo>
                  <a:cubicBezTo>
                    <a:pt x="661038" y="1725533"/>
                    <a:pt x="679231" y="1714484"/>
                    <a:pt x="684755" y="1704292"/>
                  </a:cubicBezTo>
                  <a:cubicBezTo>
                    <a:pt x="685803" y="1701625"/>
                    <a:pt x="680945" y="1704673"/>
                    <a:pt x="679040" y="1706292"/>
                  </a:cubicBezTo>
                  <a:cubicBezTo>
                    <a:pt x="672944" y="1711531"/>
                    <a:pt x="669801" y="1710198"/>
                    <a:pt x="673706" y="1705054"/>
                  </a:cubicBezTo>
                  <a:cubicBezTo>
                    <a:pt x="676373" y="1699911"/>
                    <a:pt x="665039" y="1712770"/>
                    <a:pt x="662943" y="1712293"/>
                  </a:cubicBezTo>
                  <a:cubicBezTo>
                    <a:pt x="658847" y="1712103"/>
                    <a:pt x="677707" y="1698006"/>
                    <a:pt x="666182" y="1704102"/>
                  </a:cubicBezTo>
                  <a:cubicBezTo>
                    <a:pt x="657228" y="1710674"/>
                    <a:pt x="659133" y="1704673"/>
                    <a:pt x="666086" y="1700768"/>
                  </a:cubicBezTo>
                  <a:cubicBezTo>
                    <a:pt x="676373" y="1686480"/>
                    <a:pt x="642274" y="1709626"/>
                    <a:pt x="650370" y="1718294"/>
                  </a:cubicBezTo>
                  <a:close/>
                  <a:moveTo>
                    <a:pt x="653799" y="1684766"/>
                  </a:moveTo>
                  <a:cubicBezTo>
                    <a:pt x="656657" y="1682670"/>
                    <a:pt x="660848" y="1679146"/>
                    <a:pt x="662276" y="1676765"/>
                  </a:cubicBezTo>
                  <a:cubicBezTo>
                    <a:pt x="663991" y="1673908"/>
                    <a:pt x="659324" y="1676289"/>
                    <a:pt x="657323" y="1677717"/>
                  </a:cubicBezTo>
                  <a:cubicBezTo>
                    <a:pt x="652180" y="1681337"/>
                    <a:pt x="648751" y="1681242"/>
                    <a:pt x="652656" y="1676384"/>
                  </a:cubicBezTo>
                  <a:cubicBezTo>
                    <a:pt x="659228" y="1668288"/>
                    <a:pt x="645703" y="1681146"/>
                    <a:pt x="643131" y="1680861"/>
                  </a:cubicBezTo>
                  <a:cubicBezTo>
                    <a:pt x="641607" y="1680480"/>
                    <a:pt x="644084" y="1678384"/>
                    <a:pt x="645798" y="1676955"/>
                  </a:cubicBezTo>
                  <a:cubicBezTo>
                    <a:pt x="652180" y="1672098"/>
                    <a:pt x="653418" y="1669526"/>
                    <a:pt x="648370" y="1672098"/>
                  </a:cubicBezTo>
                  <a:cubicBezTo>
                    <a:pt x="646370" y="1673145"/>
                    <a:pt x="642845" y="1675717"/>
                    <a:pt x="642941" y="1673622"/>
                  </a:cubicBezTo>
                  <a:cubicBezTo>
                    <a:pt x="643036" y="1671526"/>
                    <a:pt x="647227" y="1669812"/>
                    <a:pt x="649513" y="1668192"/>
                  </a:cubicBezTo>
                  <a:cubicBezTo>
                    <a:pt x="652751" y="1665907"/>
                    <a:pt x="653704" y="1662478"/>
                    <a:pt x="650275" y="1663335"/>
                  </a:cubicBezTo>
                  <a:cubicBezTo>
                    <a:pt x="627605" y="1671621"/>
                    <a:pt x="622843" y="1701244"/>
                    <a:pt x="653799" y="1684766"/>
                  </a:cubicBezTo>
                  <a:close/>
                  <a:moveTo>
                    <a:pt x="637702" y="1718866"/>
                  </a:moveTo>
                  <a:cubicBezTo>
                    <a:pt x="640940" y="1715913"/>
                    <a:pt x="636083" y="1717056"/>
                    <a:pt x="633701" y="1718008"/>
                  </a:cubicBezTo>
                  <a:cubicBezTo>
                    <a:pt x="625891" y="1720866"/>
                    <a:pt x="626272" y="1717722"/>
                    <a:pt x="633320" y="1713055"/>
                  </a:cubicBezTo>
                  <a:cubicBezTo>
                    <a:pt x="636273" y="1711055"/>
                    <a:pt x="635321" y="1711055"/>
                    <a:pt x="632749" y="1712103"/>
                  </a:cubicBezTo>
                  <a:cubicBezTo>
                    <a:pt x="629510" y="1713055"/>
                    <a:pt x="625129" y="1716579"/>
                    <a:pt x="621986" y="1715913"/>
                  </a:cubicBezTo>
                  <a:cubicBezTo>
                    <a:pt x="621128" y="1714675"/>
                    <a:pt x="625605" y="1712674"/>
                    <a:pt x="627510" y="1711817"/>
                  </a:cubicBezTo>
                  <a:cubicBezTo>
                    <a:pt x="636654" y="1707340"/>
                    <a:pt x="635606" y="1706292"/>
                    <a:pt x="631892" y="1707150"/>
                  </a:cubicBezTo>
                  <a:cubicBezTo>
                    <a:pt x="629796" y="1707626"/>
                    <a:pt x="625605" y="1709531"/>
                    <a:pt x="627129" y="1706959"/>
                  </a:cubicBezTo>
                  <a:cubicBezTo>
                    <a:pt x="628653" y="1704292"/>
                    <a:pt x="632749" y="1703721"/>
                    <a:pt x="635416" y="1702673"/>
                  </a:cubicBezTo>
                  <a:cubicBezTo>
                    <a:pt x="639226" y="1701054"/>
                    <a:pt x="642369" y="1697149"/>
                    <a:pt x="639416" y="1696863"/>
                  </a:cubicBezTo>
                  <a:cubicBezTo>
                    <a:pt x="628844" y="1698101"/>
                    <a:pt x="600935" y="1714389"/>
                    <a:pt x="614842" y="1726200"/>
                  </a:cubicBezTo>
                  <a:cubicBezTo>
                    <a:pt x="614175" y="1726676"/>
                    <a:pt x="614461" y="1726486"/>
                    <a:pt x="614461" y="1726581"/>
                  </a:cubicBezTo>
                  <a:cubicBezTo>
                    <a:pt x="621224" y="1728391"/>
                    <a:pt x="631987" y="1723628"/>
                    <a:pt x="637702" y="1718866"/>
                  </a:cubicBezTo>
                  <a:close/>
                  <a:moveTo>
                    <a:pt x="619890" y="1751441"/>
                  </a:moveTo>
                  <a:cubicBezTo>
                    <a:pt x="621605" y="1750584"/>
                    <a:pt x="623891" y="1749155"/>
                    <a:pt x="625796" y="1748203"/>
                  </a:cubicBezTo>
                  <a:cubicBezTo>
                    <a:pt x="625510" y="1747821"/>
                    <a:pt x="625700" y="1748107"/>
                    <a:pt x="625700" y="1748012"/>
                  </a:cubicBezTo>
                  <a:cubicBezTo>
                    <a:pt x="625700" y="1748012"/>
                    <a:pt x="625700" y="1748012"/>
                    <a:pt x="625700" y="1748012"/>
                  </a:cubicBezTo>
                  <a:cubicBezTo>
                    <a:pt x="627415" y="1746869"/>
                    <a:pt x="625891" y="1745536"/>
                    <a:pt x="624367" y="1745916"/>
                  </a:cubicBezTo>
                  <a:lnTo>
                    <a:pt x="624462" y="1746107"/>
                  </a:lnTo>
                  <a:cubicBezTo>
                    <a:pt x="621414" y="1746107"/>
                    <a:pt x="620176" y="1746202"/>
                    <a:pt x="622652" y="1743250"/>
                  </a:cubicBezTo>
                  <a:lnTo>
                    <a:pt x="622557" y="1743059"/>
                  </a:lnTo>
                  <a:lnTo>
                    <a:pt x="622557" y="1743059"/>
                  </a:lnTo>
                  <a:cubicBezTo>
                    <a:pt x="624367" y="1741725"/>
                    <a:pt x="623700" y="1741345"/>
                    <a:pt x="621890" y="1742011"/>
                  </a:cubicBezTo>
                  <a:lnTo>
                    <a:pt x="621890" y="1742011"/>
                  </a:lnTo>
                  <a:lnTo>
                    <a:pt x="621986" y="1742202"/>
                  </a:lnTo>
                  <a:cubicBezTo>
                    <a:pt x="620271" y="1742297"/>
                    <a:pt x="617795" y="1744774"/>
                    <a:pt x="616271" y="1744107"/>
                  </a:cubicBezTo>
                  <a:cubicBezTo>
                    <a:pt x="615890" y="1742678"/>
                    <a:pt x="619509" y="1740868"/>
                    <a:pt x="620843" y="1740487"/>
                  </a:cubicBezTo>
                  <a:cubicBezTo>
                    <a:pt x="620652" y="1740201"/>
                    <a:pt x="620747" y="1740392"/>
                    <a:pt x="620747" y="1740297"/>
                  </a:cubicBezTo>
                  <a:cubicBezTo>
                    <a:pt x="621319" y="1740011"/>
                    <a:pt x="622081" y="1739725"/>
                    <a:pt x="622462" y="1739249"/>
                  </a:cubicBezTo>
                  <a:cubicBezTo>
                    <a:pt x="622367" y="1739249"/>
                    <a:pt x="621605" y="1739725"/>
                    <a:pt x="621700" y="1739630"/>
                  </a:cubicBezTo>
                  <a:cubicBezTo>
                    <a:pt x="621986" y="1739344"/>
                    <a:pt x="622557" y="1738773"/>
                    <a:pt x="622462" y="1738392"/>
                  </a:cubicBezTo>
                  <a:cubicBezTo>
                    <a:pt x="622367" y="1738106"/>
                    <a:pt x="621509" y="1738487"/>
                    <a:pt x="621128" y="1738582"/>
                  </a:cubicBezTo>
                  <a:cubicBezTo>
                    <a:pt x="621033" y="1738678"/>
                    <a:pt x="621795" y="1738201"/>
                    <a:pt x="621795" y="1738201"/>
                  </a:cubicBezTo>
                  <a:cubicBezTo>
                    <a:pt x="621033" y="1738011"/>
                    <a:pt x="620081" y="1738296"/>
                    <a:pt x="619319" y="1738201"/>
                  </a:cubicBezTo>
                  <a:lnTo>
                    <a:pt x="619319" y="1738201"/>
                  </a:lnTo>
                  <a:lnTo>
                    <a:pt x="619319" y="1738201"/>
                  </a:lnTo>
                  <a:lnTo>
                    <a:pt x="619414" y="1738392"/>
                  </a:lnTo>
                  <a:cubicBezTo>
                    <a:pt x="619033" y="1738296"/>
                    <a:pt x="618747" y="1738011"/>
                    <a:pt x="618842" y="1737534"/>
                  </a:cubicBezTo>
                  <a:lnTo>
                    <a:pt x="618747" y="1737344"/>
                  </a:lnTo>
                  <a:cubicBezTo>
                    <a:pt x="618842" y="1736106"/>
                    <a:pt x="619985" y="1736106"/>
                    <a:pt x="620843" y="1735629"/>
                  </a:cubicBezTo>
                  <a:cubicBezTo>
                    <a:pt x="623510" y="1735534"/>
                    <a:pt x="630463" y="1731153"/>
                    <a:pt x="627034" y="1730295"/>
                  </a:cubicBezTo>
                  <a:cubicBezTo>
                    <a:pt x="624462" y="1730105"/>
                    <a:pt x="619414" y="1732010"/>
                    <a:pt x="616652" y="1734010"/>
                  </a:cubicBezTo>
                  <a:lnTo>
                    <a:pt x="616652" y="1734010"/>
                  </a:lnTo>
                  <a:cubicBezTo>
                    <a:pt x="616652" y="1734105"/>
                    <a:pt x="616556" y="1733915"/>
                    <a:pt x="616747" y="1734105"/>
                  </a:cubicBezTo>
                  <a:cubicBezTo>
                    <a:pt x="605603" y="1741059"/>
                    <a:pt x="600650" y="1759061"/>
                    <a:pt x="619890" y="1751441"/>
                  </a:cubicBezTo>
                  <a:close/>
                  <a:moveTo>
                    <a:pt x="607222" y="1750679"/>
                  </a:moveTo>
                  <a:cubicBezTo>
                    <a:pt x="607222" y="1750679"/>
                    <a:pt x="607222" y="1750679"/>
                    <a:pt x="607222" y="1750679"/>
                  </a:cubicBezTo>
                  <a:lnTo>
                    <a:pt x="607222" y="1750679"/>
                  </a:lnTo>
                  <a:close/>
                  <a:moveTo>
                    <a:pt x="582362" y="1712293"/>
                  </a:moveTo>
                  <a:lnTo>
                    <a:pt x="582362" y="1712293"/>
                  </a:lnTo>
                  <a:lnTo>
                    <a:pt x="582362" y="1712293"/>
                  </a:lnTo>
                  <a:lnTo>
                    <a:pt x="582362" y="1712293"/>
                  </a:lnTo>
                  <a:lnTo>
                    <a:pt x="582362" y="1712293"/>
                  </a:lnTo>
                  <a:close/>
                  <a:moveTo>
                    <a:pt x="591887" y="1730295"/>
                  </a:moveTo>
                  <a:cubicBezTo>
                    <a:pt x="581504" y="1730295"/>
                    <a:pt x="566741" y="1740963"/>
                    <a:pt x="561692" y="1748107"/>
                  </a:cubicBezTo>
                  <a:cubicBezTo>
                    <a:pt x="551501" y="1765538"/>
                    <a:pt x="575599" y="1761442"/>
                    <a:pt x="583790" y="1754394"/>
                  </a:cubicBezTo>
                  <a:cubicBezTo>
                    <a:pt x="587600" y="1751632"/>
                    <a:pt x="583028" y="1752108"/>
                    <a:pt x="580647" y="1752870"/>
                  </a:cubicBezTo>
                  <a:cubicBezTo>
                    <a:pt x="574170" y="1754870"/>
                    <a:pt x="573122" y="1752298"/>
                    <a:pt x="581885" y="1747441"/>
                  </a:cubicBezTo>
                  <a:cubicBezTo>
                    <a:pt x="585029" y="1745726"/>
                    <a:pt x="584267" y="1745536"/>
                    <a:pt x="581695" y="1746297"/>
                  </a:cubicBezTo>
                  <a:cubicBezTo>
                    <a:pt x="578552" y="1746774"/>
                    <a:pt x="573980" y="1750203"/>
                    <a:pt x="571217" y="1749155"/>
                  </a:cubicBezTo>
                  <a:cubicBezTo>
                    <a:pt x="570836" y="1747631"/>
                    <a:pt x="575313" y="1745916"/>
                    <a:pt x="577313" y="1745154"/>
                  </a:cubicBezTo>
                  <a:cubicBezTo>
                    <a:pt x="586648" y="1741630"/>
                    <a:pt x="585981" y="1740297"/>
                    <a:pt x="582552" y="1740678"/>
                  </a:cubicBezTo>
                  <a:cubicBezTo>
                    <a:pt x="580647" y="1740868"/>
                    <a:pt x="576361" y="1742392"/>
                    <a:pt x="578456" y="1739725"/>
                  </a:cubicBezTo>
                  <a:cubicBezTo>
                    <a:pt x="580552" y="1737058"/>
                    <a:pt x="584267" y="1737154"/>
                    <a:pt x="586934" y="1736201"/>
                  </a:cubicBezTo>
                  <a:cubicBezTo>
                    <a:pt x="590553" y="1734963"/>
                    <a:pt x="594363" y="1731058"/>
                    <a:pt x="591887" y="1730295"/>
                  </a:cubicBezTo>
                  <a:close/>
                  <a:moveTo>
                    <a:pt x="558263" y="1780587"/>
                  </a:moveTo>
                  <a:cubicBezTo>
                    <a:pt x="567026" y="1783159"/>
                    <a:pt x="587029" y="1776016"/>
                    <a:pt x="590267" y="1765633"/>
                  </a:cubicBezTo>
                  <a:cubicBezTo>
                    <a:pt x="590267" y="1763824"/>
                    <a:pt x="586267" y="1766681"/>
                    <a:pt x="584838" y="1768015"/>
                  </a:cubicBezTo>
                  <a:cubicBezTo>
                    <a:pt x="580838" y="1771825"/>
                    <a:pt x="575980" y="1772872"/>
                    <a:pt x="578456" y="1768395"/>
                  </a:cubicBezTo>
                  <a:cubicBezTo>
                    <a:pt x="579123" y="1764776"/>
                    <a:pt x="571694" y="1774968"/>
                    <a:pt x="569598" y="1774777"/>
                  </a:cubicBezTo>
                  <a:cubicBezTo>
                    <a:pt x="567122" y="1775349"/>
                    <a:pt x="569408" y="1772777"/>
                    <a:pt x="570455" y="1771729"/>
                  </a:cubicBezTo>
                  <a:cubicBezTo>
                    <a:pt x="575313" y="1766586"/>
                    <a:pt x="572932" y="1767157"/>
                    <a:pt x="569693" y="1769253"/>
                  </a:cubicBezTo>
                  <a:cubicBezTo>
                    <a:pt x="564074" y="1774111"/>
                    <a:pt x="561026" y="1772110"/>
                    <a:pt x="568265" y="1767253"/>
                  </a:cubicBezTo>
                  <a:cubicBezTo>
                    <a:pt x="574361" y="1757251"/>
                    <a:pt x="545595" y="1776301"/>
                    <a:pt x="558263" y="1780587"/>
                  </a:cubicBezTo>
                  <a:close/>
                  <a:moveTo>
                    <a:pt x="552929" y="1767824"/>
                  </a:moveTo>
                  <a:cubicBezTo>
                    <a:pt x="555406" y="1765062"/>
                    <a:pt x="549881" y="1766967"/>
                    <a:pt x="547405" y="1768205"/>
                  </a:cubicBezTo>
                  <a:cubicBezTo>
                    <a:pt x="541118" y="1771253"/>
                    <a:pt x="536546" y="1770777"/>
                    <a:pt x="544166" y="1765062"/>
                  </a:cubicBezTo>
                  <a:cubicBezTo>
                    <a:pt x="546738" y="1763062"/>
                    <a:pt x="545595" y="1763252"/>
                    <a:pt x="542928" y="1764586"/>
                  </a:cubicBezTo>
                  <a:cubicBezTo>
                    <a:pt x="539309" y="1766014"/>
                    <a:pt x="535403" y="1769348"/>
                    <a:pt x="531593" y="1769538"/>
                  </a:cubicBezTo>
                  <a:cubicBezTo>
                    <a:pt x="529784" y="1768872"/>
                    <a:pt x="534165" y="1766491"/>
                    <a:pt x="536165" y="1765538"/>
                  </a:cubicBezTo>
                  <a:cubicBezTo>
                    <a:pt x="542261" y="1762395"/>
                    <a:pt x="545881" y="1759442"/>
                    <a:pt x="539118" y="1761537"/>
                  </a:cubicBezTo>
                  <a:cubicBezTo>
                    <a:pt x="536737" y="1762204"/>
                    <a:pt x="532451" y="1764395"/>
                    <a:pt x="532927" y="1762300"/>
                  </a:cubicBezTo>
                  <a:cubicBezTo>
                    <a:pt x="533403" y="1760204"/>
                    <a:pt x="538356" y="1759061"/>
                    <a:pt x="541118" y="1757632"/>
                  </a:cubicBezTo>
                  <a:cubicBezTo>
                    <a:pt x="545214" y="1755632"/>
                    <a:pt x="546738" y="1752203"/>
                    <a:pt x="542738" y="1752775"/>
                  </a:cubicBezTo>
                  <a:cubicBezTo>
                    <a:pt x="499494" y="1766681"/>
                    <a:pt x="522259" y="1792875"/>
                    <a:pt x="552929" y="1767824"/>
                  </a:cubicBezTo>
                  <a:close/>
                  <a:moveTo>
                    <a:pt x="509876" y="1803638"/>
                  </a:moveTo>
                  <a:cubicBezTo>
                    <a:pt x="513020" y="1807448"/>
                    <a:pt x="542071" y="1795256"/>
                    <a:pt x="526831" y="1797923"/>
                  </a:cubicBezTo>
                  <a:cubicBezTo>
                    <a:pt x="520925" y="1799637"/>
                    <a:pt x="518925" y="1798113"/>
                    <a:pt x="526259" y="1794399"/>
                  </a:cubicBezTo>
                  <a:cubicBezTo>
                    <a:pt x="531593" y="1790875"/>
                    <a:pt x="517306" y="1797447"/>
                    <a:pt x="515877" y="1796304"/>
                  </a:cubicBezTo>
                  <a:cubicBezTo>
                    <a:pt x="515020" y="1795446"/>
                    <a:pt x="519020" y="1794018"/>
                    <a:pt x="520830" y="1793351"/>
                  </a:cubicBezTo>
                  <a:cubicBezTo>
                    <a:pt x="529117" y="1790398"/>
                    <a:pt x="528069" y="1789636"/>
                    <a:pt x="524735" y="1790112"/>
                  </a:cubicBezTo>
                  <a:cubicBezTo>
                    <a:pt x="514734" y="1792303"/>
                    <a:pt x="523497" y="1787160"/>
                    <a:pt x="527879" y="1786969"/>
                  </a:cubicBezTo>
                  <a:cubicBezTo>
                    <a:pt x="539880" y="1781159"/>
                    <a:pt x="525116" y="1782969"/>
                    <a:pt x="520830" y="1785541"/>
                  </a:cubicBezTo>
                  <a:cubicBezTo>
                    <a:pt x="511877" y="1789255"/>
                    <a:pt x="497970" y="1798495"/>
                    <a:pt x="509876" y="1803638"/>
                  </a:cubicBezTo>
                  <a:close/>
                  <a:moveTo>
                    <a:pt x="493589" y="1794018"/>
                  </a:moveTo>
                  <a:cubicBezTo>
                    <a:pt x="497018" y="1792875"/>
                    <a:pt x="502542" y="1790493"/>
                    <a:pt x="505209" y="1788112"/>
                  </a:cubicBezTo>
                  <a:cubicBezTo>
                    <a:pt x="507971" y="1785636"/>
                    <a:pt x="502256" y="1786969"/>
                    <a:pt x="499685" y="1787922"/>
                  </a:cubicBezTo>
                  <a:cubicBezTo>
                    <a:pt x="492541" y="1790398"/>
                    <a:pt x="488921" y="1789065"/>
                    <a:pt x="496827" y="1784493"/>
                  </a:cubicBezTo>
                  <a:cubicBezTo>
                    <a:pt x="502447" y="1780683"/>
                    <a:pt x="488064" y="1786874"/>
                    <a:pt x="486540" y="1787255"/>
                  </a:cubicBezTo>
                  <a:cubicBezTo>
                    <a:pt x="480635" y="1788874"/>
                    <a:pt x="484635" y="1785159"/>
                    <a:pt x="488731" y="1784112"/>
                  </a:cubicBezTo>
                  <a:cubicBezTo>
                    <a:pt x="495113" y="1781540"/>
                    <a:pt x="499018" y="1779254"/>
                    <a:pt x="492160" y="1780397"/>
                  </a:cubicBezTo>
                  <a:cubicBezTo>
                    <a:pt x="489779" y="1780873"/>
                    <a:pt x="485207" y="1782588"/>
                    <a:pt x="485969" y="1780587"/>
                  </a:cubicBezTo>
                  <a:cubicBezTo>
                    <a:pt x="486731" y="1778587"/>
                    <a:pt x="491684" y="1777920"/>
                    <a:pt x="494541" y="1776873"/>
                  </a:cubicBezTo>
                  <a:cubicBezTo>
                    <a:pt x="498637" y="1775349"/>
                    <a:pt x="500732" y="1772205"/>
                    <a:pt x="496922" y="1772301"/>
                  </a:cubicBezTo>
                  <a:cubicBezTo>
                    <a:pt x="470157" y="1775349"/>
                    <a:pt x="456155" y="1802590"/>
                    <a:pt x="493589" y="1794018"/>
                  </a:cubicBezTo>
                  <a:close/>
                  <a:moveTo>
                    <a:pt x="449012" y="1820116"/>
                  </a:moveTo>
                  <a:cubicBezTo>
                    <a:pt x="453012" y="1824403"/>
                    <a:pt x="488445" y="1812687"/>
                    <a:pt x="469300" y="1814973"/>
                  </a:cubicBezTo>
                  <a:cubicBezTo>
                    <a:pt x="460251" y="1816973"/>
                    <a:pt x="461394" y="1813544"/>
                    <a:pt x="467776" y="1811258"/>
                  </a:cubicBezTo>
                  <a:cubicBezTo>
                    <a:pt x="470824" y="1810020"/>
                    <a:pt x="469681" y="1809925"/>
                    <a:pt x="466919" y="1810496"/>
                  </a:cubicBezTo>
                  <a:cubicBezTo>
                    <a:pt x="463204" y="1810972"/>
                    <a:pt x="458632" y="1813449"/>
                    <a:pt x="455012" y="1812782"/>
                  </a:cubicBezTo>
                  <a:cubicBezTo>
                    <a:pt x="453679" y="1811829"/>
                    <a:pt x="458727" y="1810401"/>
                    <a:pt x="460632" y="1809925"/>
                  </a:cubicBezTo>
                  <a:cubicBezTo>
                    <a:pt x="470538" y="1807258"/>
                    <a:pt x="469109" y="1806400"/>
                    <a:pt x="464823" y="1806686"/>
                  </a:cubicBezTo>
                  <a:cubicBezTo>
                    <a:pt x="452917" y="1808496"/>
                    <a:pt x="462251" y="1803543"/>
                    <a:pt x="468157" y="1803543"/>
                  </a:cubicBezTo>
                  <a:cubicBezTo>
                    <a:pt x="492541" y="1791255"/>
                    <a:pt x="419198" y="1808400"/>
                    <a:pt x="449012" y="1820116"/>
                  </a:cubicBezTo>
                  <a:close/>
                  <a:moveTo>
                    <a:pt x="439487" y="1802590"/>
                  </a:moveTo>
                  <a:cubicBezTo>
                    <a:pt x="446249" y="1801162"/>
                    <a:pt x="461870" y="1792399"/>
                    <a:pt x="445202" y="1796304"/>
                  </a:cubicBezTo>
                  <a:cubicBezTo>
                    <a:pt x="435486" y="1799257"/>
                    <a:pt x="433391" y="1796208"/>
                    <a:pt x="440439" y="1792589"/>
                  </a:cubicBezTo>
                  <a:cubicBezTo>
                    <a:pt x="446345" y="1788208"/>
                    <a:pt x="427009" y="1796970"/>
                    <a:pt x="425009" y="1795446"/>
                  </a:cubicBezTo>
                  <a:cubicBezTo>
                    <a:pt x="422532" y="1794494"/>
                    <a:pt x="428152" y="1792684"/>
                    <a:pt x="430247" y="1791922"/>
                  </a:cubicBezTo>
                  <a:cubicBezTo>
                    <a:pt x="441201" y="1788112"/>
                    <a:pt x="438629" y="1787255"/>
                    <a:pt x="433391" y="1788208"/>
                  </a:cubicBezTo>
                  <a:cubicBezTo>
                    <a:pt x="430533" y="1788684"/>
                    <a:pt x="425294" y="1790208"/>
                    <a:pt x="425675" y="1788112"/>
                  </a:cubicBezTo>
                  <a:cubicBezTo>
                    <a:pt x="426056" y="1786017"/>
                    <a:pt x="432057" y="1785636"/>
                    <a:pt x="435391" y="1784493"/>
                  </a:cubicBezTo>
                  <a:cubicBezTo>
                    <a:pt x="440153" y="1783064"/>
                    <a:pt x="441868" y="1779825"/>
                    <a:pt x="437105" y="1779825"/>
                  </a:cubicBezTo>
                  <a:cubicBezTo>
                    <a:pt x="399482" y="1783636"/>
                    <a:pt x="399386" y="1810782"/>
                    <a:pt x="439487" y="1802590"/>
                  </a:cubicBezTo>
                  <a:close/>
                  <a:moveTo>
                    <a:pt x="398053" y="1826022"/>
                  </a:moveTo>
                  <a:cubicBezTo>
                    <a:pt x="399577" y="1830594"/>
                    <a:pt x="429962" y="1826688"/>
                    <a:pt x="415579" y="1825260"/>
                  </a:cubicBezTo>
                  <a:cubicBezTo>
                    <a:pt x="409578" y="1825260"/>
                    <a:pt x="408721" y="1823355"/>
                    <a:pt x="416912" y="1821736"/>
                  </a:cubicBezTo>
                  <a:cubicBezTo>
                    <a:pt x="419865" y="1821164"/>
                    <a:pt x="419103" y="1820878"/>
                    <a:pt x="416817" y="1820878"/>
                  </a:cubicBezTo>
                  <a:cubicBezTo>
                    <a:pt x="413864" y="1820592"/>
                    <a:pt x="409483" y="1822021"/>
                    <a:pt x="407102" y="1820783"/>
                  </a:cubicBezTo>
                  <a:cubicBezTo>
                    <a:pt x="406816" y="1819735"/>
                    <a:pt x="411007" y="1819450"/>
                    <a:pt x="412817" y="1819259"/>
                  </a:cubicBezTo>
                  <a:cubicBezTo>
                    <a:pt x="421484" y="1818687"/>
                    <a:pt x="421008" y="1817735"/>
                    <a:pt x="417770" y="1817259"/>
                  </a:cubicBezTo>
                  <a:cubicBezTo>
                    <a:pt x="407864" y="1816592"/>
                    <a:pt x="418532" y="1814116"/>
                    <a:pt x="422056" y="1815068"/>
                  </a:cubicBezTo>
                  <a:cubicBezTo>
                    <a:pt x="446154" y="1808305"/>
                    <a:pt x="383765" y="1811639"/>
                    <a:pt x="398053" y="1826022"/>
                  </a:cubicBezTo>
                  <a:close/>
                  <a:moveTo>
                    <a:pt x="384146" y="1815640"/>
                  </a:moveTo>
                  <a:cubicBezTo>
                    <a:pt x="389671" y="1815068"/>
                    <a:pt x="402815" y="1808686"/>
                    <a:pt x="388337" y="1810972"/>
                  </a:cubicBezTo>
                  <a:cubicBezTo>
                    <a:pt x="381194" y="1812401"/>
                    <a:pt x="376431" y="1810877"/>
                    <a:pt x="383480" y="1807734"/>
                  </a:cubicBezTo>
                  <a:cubicBezTo>
                    <a:pt x="388242" y="1804495"/>
                    <a:pt x="371573" y="1810496"/>
                    <a:pt x="369859" y="1809067"/>
                  </a:cubicBezTo>
                  <a:cubicBezTo>
                    <a:pt x="367478" y="1808115"/>
                    <a:pt x="372050" y="1807067"/>
                    <a:pt x="373955" y="1806591"/>
                  </a:cubicBezTo>
                  <a:cubicBezTo>
                    <a:pt x="383289" y="1804114"/>
                    <a:pt x="380908" y="1803352"/>
                    <a:pt x="376241" y="1803733"/>
                  </a:cubicBezTo>
                  <a:cubicBezTo>
                    <a:pt x="373669" y="1804019"/>
                    <a:pt x="369287" y="1804781"/>
                    <a:pt x="369287" y="1803162"/>
                  </a:cubicBezTo>
                  <a:cubicBezTo>
                    <a:pt x="369287" y="1801447"/>
                    <a:pt x="374621" y="1801542"/>
                    <a:pt x="377574" y="1800876"/>
                  </a:cubicBezTo>
                  <a:cubicBezTo>
                    <a:pt x="381670" y="1800018"/>
                    <a:pt x="382813" y="1797542"/>
                    <a:pt x="378431" y="1797161"/>
                  </a:cubicBezTo>
                  <a:cubicBezTo>
                    <a:pt x="339379" y="1799161"/>
                    <a:pt x="355952" y="1820974"/>
                    <a:pt x="384146" y="1815640"/>
                  </a:cubicBezTo>
                  <a:close/>
                  <a:moveTo>
                    <a:pt x="336140" y="1829641"/>
                  </a:moveTo>
                  <a:cubicBezTo>
                    <a:pt x="339188" y="1833928"/>
                    <a:pt x="373574" y="1830594"/>
                    <a:pt x="355286" y="1828879"/>
                  </a:cubicBezTo>
                  <a:cubicBezTo>
                    <a:pt x="348428" y="1828879"/>
                    <a:pt x="345761" y="1826974"/>
                    <a:pt x="353762" y="1825450"/>
                  </a:cubicBezTo>
                  <a:cubicBezTo>
                    <a:pt x="359858" y="1823641"/>
                    <a:pt x="342808" y="1825831"/>
                    <a:pt x="341665" y="1824403"/>
                  </a:cubicBezTo>
                  <a:cubicBezTo>
                    <a:pt x="340427" y="1823259"/>
                    <a:pt x="344999" y="1823164"/>
                    <a:pt x="346904" y="1823069"/>
                  </a:cubicBezTo>
                  <a:cubicBezTo>
                    <a:pt x="356333" y="1822497"/>
                    <a:pt x="354905" y="1821545"/>
                    <a:pt x="350904" y="1821069"/>
                  </a:cubicBezTo>
                  <a:cubicBezTo>
                    <a:pt x="339855" y="1820592"/>
                    <a:pt x="348142" y="1817925"/>
                    <a:pt x="354047" y="1818973"/>
                  </a:cubicBezTo>
                  <a:cubicBezTo>
                    <a:pt x="367573" y="1816592"/>
                    <a:pt x="348999" y="1814496"/>
                    <a:pt x="345284" y="1815735"/>
                  </a:cubicBezTo>
                  <a:cubicBezTo>
                    <a:pt x="332711" y="1816401"/>
                    <a:pt x="322043" y="1823069"/>
                    <a:pt x="336140" y="1829641"/>
                  </a:cubicBezTo>
                  <a:close/>
                  <a:moveTo>
                    <a:pt x="325853" y="1794875"/>
                  </a:moveTo>
                  <a:cubicBezTo>
                    <a:pt x="326425" y="1799447"/>
                    <a:pt x="354905" y="1800209"/>
                    <a:pt x="342046" y="1796685"/>
                  </a:cubicBezTo>
                  <a:cubicBezTo>
                    <a:pt x="336521" y="1795828"/>
                    <a:pt x="336045" y="1793732"/>
                    <a:pt x="343760" y="1793541"/>
                  </a:cubicBezTo>
                  <a:cubicBezTo>
                    <a:pt x="346523" y="1793446"/>
                    <a:pt x="345951" y="1793065"/>
                    <a:pt x="343760" y="1792779"/>
                  </a:cubicBezTo>
                  <a:cubicBezTo>
                    <a:pt x="341189" y="1792017"/>
                    <a:pt x="336902" y="1792684"/>
                    <a:pt x="334902" y="1791160"/>
                  </a:cubicBezTo>
                  <a:cubicBezTo>
                    <a:pt x="335759" y="1789255"/>
                    <a:pt x="346713" y="1791732"/>
                    <a:pt x="346808" y="1790589"/>
                  </a:cubicBezTo>
                  <a:cubicBezTo>
                    <a:pt x="347380" y="1790303"/>
                    <a:pt x="346618" y="1789827"/>
                    <a:pt x="345189" y="1789446"/>
                  </a:cubicBezTo>
                  <a:cubicBezTo>
                    <a:pt x="336236" y="1787350"/>
                    <a:pt x="346332" y="1786588"/>
                    <a:pt x="349380" y="1787922"/>
                  </a:cubicBezTo>
                  <a:cubicBezTo>
                    <a:pt x="372621" y="1784874"/>
                    <a:pt x="315090" y="1778968"/>
                    <a:pt x="325853" y="1794875"/>
                  </a:cubicBezTo>
                  <a:close/>
                  <a:moveTo>
                    <a:pt x="300136" y="1815068"/>
                  </a:moveTo>
                  <a:cubicBezTo>
                    <a:pt x="303755" y="1817735"/>
                    <a:pt x="333759" y="1816497"/>
                    <a:pt x="315662" y="1813639"/>
                  </a:cubicBezTo>
                  <a:cubicBezTo>
                    <a:pt x="308042" y="1812972"/>
                    <a:pt x="305279" y="1810401"/>
                    <a:pt x="314423" y="1809639"/>
                  </a:cubicBezTo>
                  <a:cubicBezTo>
                    <a:pt x="317662" y="1809258"/>
                    <a:pt x="316519" y="1808972"/>
                    <a:pt x="313566" y="1808591"/>
                  </a:cubicBezTo>
                  <a:cubicBezTo>
                    <a:pt x="309661" y="1807924"/>
                    <a:pt x="304613" y="1808877"/>
                    <a:pt x="301184" y="1807162"/>
                  </a:cubicBezTo>
                  <a:cubicBezTo>
                    <a:pt x="299945" y="1805829"/>
                    <a:pt x="304994" y="1806019"/>
                    <a:pt x="307184" y="1806115"/>
                  </a:cubicBezTo>
                  <a:cubicBezTo>
                    <a:pt x="317662" y="1806495"/>
                    <a:pt x="316233" y="1805257"/>
                    <a:pt x="311756" y="1804305"/>
                  </a:cubicBezTo>
                  <a:cubicBezTo>
                    <a:pt x="309375" y="1803733"/>
                    <a:pt x="304517" y="1803543"/>
                    <a:pt x="305946" y="1802114"/>
                  </a:cubicBezTo>
                  <a:cubicBezTo>
                    <a:pt x="307470" y="1800685"/>
                    <a:pt x="312233" y="1802019"/>
                    <a:pt x="315376" y="1802304"/>
                  </a:cubicBezTo>
                  <a:cubicBezTo>
                    <a:pt x="319757" y="1802590"/>
                    <a:pt x="322901" y="1800685"/>
                    <a:pt x="319376" y="1799352"/>
                  </a:cubicBezTo>
                  <a:cubicBezTo>
                    <a:pt x="304708" y="1793922"/>
                    <a:pt x="268799" y="1801924"/>
                    <a:pt x="300136" y="1815068"/>
                  </a:cubicBezTo>
                  <a:close/>
                  <a:moveTo>
                    <a:pt x="270989" y="1824021"/>
                  </a:moveTo>
                  <a:cubicBezTo>
                    <a:pt x="273180" y="1828308"/>
                    <a:pt x="305565" y="1830308"/>
                    <a:pt x="288801" y="1826117"/>
                  </a:cubicBezTo>
                  <a:cubicBezTo>
                    <a:pt x="285658" y="1825641"/>
                    <a:pt x="283467" y="1824879"/>
                    <a:pt x="283086" y="1824212"/>
                  </a:cubicBezTo>
                  <a:cubicBezTo>
                    <a:pt x="282705" y="1823545"/>
                    <a:pt x="284039" y="1823069"/>
                    <a:pt x="287944" y="1822879"/>
                  </a:cubicBezTo>
                  <a:cubicBezTo>
                    <a:pt x="293564" y="1822116"/>
                    <a:pt x="277943" y="1821545"/>
                    <a:pt x="276895" y="1820116"/>
                  </a:cubicBezTo>
                  <a:cubicBezTo>
                    <a:pt x="275942" y="1818973"/>
                    <a:pt x="280133" y="1819450"/>
                    <a:pt x="282038" y="1819735"/>
                  </a:cubicBezTo>
                  <a:cubicBezTo>
                    <a:pt x="290801" y="1820783"/>
                    <a:pt x="289658" y="1819545"/>
                    <a:pt x="286039" y="1818592"/>
                  </a:cubicBezTo>
                  <a:cubicBezTo>
                    <a:pt x="284039" y="1818021"/>
                    <a:pt x="279943" y="1817449"/>
                    <a:pt x="281276" y="1816401"/>
                  </a:cubicBezTo>
                  <a:cubicBezTo>
                    <a:pt x="282610" y="1815354"/>
                    <a:pt x="286610" y="1816783"/>
                    <a:pt x="289277" y="1817068"/>
                  </a:cubicBezTo>
                  <a:cubicBezTo>
                    <a:pt x="311090" y="1815354"/>
                    <a:pt x="246796" y="1805829"/>
                    <a:pt x="270989" y="1824021"/>
                  </a:cubicBezTo>
                  <a:close/>
                  <a:moveTo>
                    <a:pt x="246415" y="1800780"/>
                  </a:moveTo>
                  <a:cubicBezTo>
                    <a:pt x="251463" y="1807543"/>
                    <a:pt x="294326" y="1809067"/>
                    <a:pt x="270227" y="1803543"/>
                  </a:cubicBezTo>
                  <a:cubicBezTo>
                    <a:pt x="259940" y="1802114"/>
                    <a:pt x="259274" y="1798685"/>
                    <a:pt x="267275" y="1798590"/>
                  </a:cubicBezTo>
                  <a:cubicBezTo>
                    <a:pt x="274704" y="1797351"/>
                    <a:pt x="252987" y="1796780"/>
                    <a:pt x="251749" y="1794684"/>
                  </a:cubicBezTo>
                  <a:cubicBezTo>
                    <a:pt x="249844" y="1792875"/>
                    <a:pt x="255845" y="1793637"/>
                    <a:pt x="257940" y="1793922"/>
                  </a:cubicBezTo>
                  <a:cubicBezTo>
                    <a:pt x="269656" y="1795161"/>
                    <a:pt x="267560" y="1793446"/>
                    <a:pt x="262417" y="1792113"/>
                  </a:cubicBezTo>
                  <a:cubicBezTo>
                    <a:pt x="248891" y="1789065"/>
                    <a:pt x="257083" y="1787160"/>
                    <a:pt x="265751" y="1789827"/>
                  </a:cubicBezTo>
                  <a:cubicBezTo>
                    <a:pt x="293754" y="1787350"/>
                    <a:pt x="206886" y="1772205"/>
                    <a:pt x="246415" y="1800780"/>
                  </a:cubicBezTo>
                  <a:close/>
                  <a:moveTo>
                    <a:pt x="213268" y="1806686"/>
                  </a:moveTo>
                  <a:cubicBezTo>
                    <a:pt x="214411" y="1810591"/>
                    <a:pt x="242700" y="1817068"/>
                    <a:pt x="228698" y="1811163"/>
                  </a:cubicBezTo>
                  <a:cubicBezTo>
                    <a:pt x="223269" y="1809353"/>
                    <a:pt x="221555" y="1807162"/>
                    <a:pt x="228317" y="1808305"/>
                  </a:cubicBezTo>
                  <a:cubicBezTo>
                    <a:pt x="233366" y="1808496"/>
                    <a:pt x="219745" y="1805638"/>
                    <a:pt x="218983" y="1804305"/>
                  </a:cubicBezTo>
                  <a:cubicBezTo>
                    <a:pt x="218221" y="1803162"/>
                    <a:pt x="221936" y="1804209"/>
                    <a:pt x="223555" y="1804686"/>
                  </a:cubicBezTo>
                  <a:cubicBezTo>
                    <a:pt x="231175" y="1806876"/>
                    <a:pt x="230318" y="1805733"/>
                    <a:pt x="227174" y="1804305"/>
                  </a:cubicBezTo>
                  <a:cubicBezTo>
                    <a:pt x="218507" y="1800876"/>
                    <a:pt x="225746" y="1801257"/>
                    <a:pt x="230127" y="1803638"/>
                  </a:cubicBezTo>
                  <a:cubicBezTo>
                    <a:pt x="249463" y="1805162"/>
                    <a:pt x="194504" y="1787636"/>
                    <a:pt x="213268" y="1806686"/>
                  </a:cubicBezTo>
                  <a:close/>
                  <a:moveTo>
                    <a:pt x="189646" y="1779825"/>
                  </a:moveTo>
                  <a:cubicBezTo>
                    <a:pt x="189074" y="1786017"/>
                    <a:pt x="222793" y="1799447"/>
                    <a:pt x="208505" y="1789827"/>
                  </a:cubicBezTo>
                  <a:cubicBezTo>
                    <a:pt x="205267" y="1788112"/>
                    <a:pt x="203838" y="1786493"/>
                    <a:pt x="204219" y="1785921"/>
                  </a:cubicBezTo>
                  <a:cubicBezTo>
                    <a:pt x="204695" y="1785350"/>
                    <a:pt x="207077" y="1785636"/>
                    <a:pt x="211934" y="1787255"/>
                  </a:cubicBezTo>
                  <a:cubicBezTo>
                    <a:pt x="215363" y="1788398"/>
                    <a:pt x="214792" y="1787731"/>
                    <a:pt x="212315" y="1786398"/>
                  </a:cubicBezTo>
                  <a:cubicBezTo>
                    <a:pt x="209363" y="1784493"/>
                    <a:pt x="204029" y="1783159"/>
                    <a:pt x="202219" y="1780397"/>
                  </a:cubicBezTo>
                  <a:cubicBezTo>
                    <a:pt x="202600" y="1779159"/>
                    <a:pt x="207077" y="1781540"/>
                    <a:pt x="209077" y="1782492"/>
                  </a:cubicBezTo>
                  <a:cubicBezTo>
                    <a:pt x="218507" y="1786969"/>
                    <a:pt x="218602" y="1785731"/>
                    <a:pt x="215459" y="1783445"/>
                  </a:cubicBezTo>
                  <a:cubicBezTo>
                    <a:pt x="213744" y="1782207"/>
                    <a:pt x="209458" y="1780111"/>
                    <a:pt x="212411" y="1779921"/>
                  </a:cubicBezTo>
                  <a:cubicBezTo>
                    <a:pt x="215459" y="1779730"/>
                    <a:pt x="218507" y="1782397"/>
                    <a:pt x="221174" y="1783826"/>
                  </a:cubicBezTo>
                  <a:cubicBezTo>
                    <a:pt x="224984" y="1785731"/>
                    <a:pt x="229937" y="1785826"/>
                    <a:pt x="228222" y="1783731"/>
                  </a:cubicBezTo>
                  <a:cubicBezTo>
                    <a:pt x="222221" y="1778111"/>
                    <a:pt x="186693" y="1763538"/>
                    <a:pt x="189646" y="1779825"/>
                  </a:cubicBezTo>
                  <a:close/>
                  <a:moveTo>
                    <a:pt x="157070" y="1781445"/>
                  </a:moveTo>
                  <a:cubicBezTo>
                    <a:pt x="157832" y="1787541"/>
                    <a:pt x="192694" y="1802781"/>
                    <a:pt x="176216" y="1791827"/>
                  </a:cubicBezTo>
                  <a:cubicBezTo>
                    <a:pt x="170024" y="1788398"/>
                    <a:pt x="168596" y="1785445"/>
                    <a:pt x="175454" y="1787826"/>
                  </a:cubicBezTo>
                  <a:cubicBezTo>
                    <a:pt x="177740" y="1788588"/>
                    <a:pt x="182026" y="1790112"/>
                    <a:pt x="177168" y="1787445"/>
                  </a:cubicBezTo>
                  <a:cubicBezTo>
                    <a:pt x="174406" y="1785921"/>
                    <a:pt x="171167" y="1784207"/>
                    <a:pt x="168500" y="1782683"/>
                  </a:cubicBezTo>
                  <a:cubicBezTo>
                    <a:pt x="163928" y="1779825"/>
                    <a:pt x="168024" y="1780016"/>
                    <a:pt x="171739" y="1782397"/>
                  </a:cubicBezTo>
                  <a:cubicBezTo>
                    <a:pt x="176692" y="1785064"/>
                    <a:pt x="184121" y="1788493"/>
                    <a:pt x="177930" y="1783731"/>
                  </a:cubicBezTo>
                  <a:cubicBezTo>
                    <a:pt x="167357" y="1776682"/>
                    <a:pt x="177930" y="1780207"/>
                    <a:pt x="182502" y="1783826"/>
                  </a:cubicBezTo>
                  <a:cubicBezTo>
                    <a:pt x="208315" y="1791732"/>
                    <a:pt x="140783" y="1754679"/>
                    <a:pt x="157070" y="1781445"/>
                  </a:cubicBezTo>
                  <a:close/>
                  <a:moveTo>
                    <a:pt x="144688" y="1754108"/>
                  </a:moveTo>
                  <a:cubicBezTo>
                    <a:pt x="145069" y="1760109"/>
                    <a:pt x="180121" y="1777444"/>
                    <a:pt x="163357" y="1765157"/>
                  </a:cubicBezTo>
                  <a:cubicBezTo>
                    <a:pt x="160023" y="1763157"/>
                    <a:pt x="158023" y="1761347"/>
                    <a:pt x="157928" y="1760395"/>
                  </a:cubicBezTo>
                  <a:cubicBezTo>
                    <a:pt x="157832" y="1759442"/>
                    <a:pt x="159547" y="1759633"/>
                    <a:pt x="163833" y="1761252"/>
                  </a:cubicBezTo>
                  <a:cubicBezTo>
                    <a:pt x="166976" y="1762490"/>
                    <a:pt x="166024" y="1761633"/>
                    <a:pt x="163452" y="1760013"/>
                  </a:cubicBezTo>
                  <a:cubicBezTo>
                    <a:pt x="160595" y="1758394"/>
                    <a:pt x="157737" y="1756680"/>
                    <a:pt x="154975" y="1754965"/>
                  </a:cubicBezTo>
                  <a:cubicBezTo>
                    <a:pt x="149927" y="1751346"/>
                    <a:pt x="155165" y="1752489"/>
                    <a:pt x="158690" y="1755061"/>
                  </a:cubicBezTo>
                  <a:cubicBezTo>
                    <a:pt x="164690" y="1758585"/>
                    <a:pt x="168881" y="1760204"/>
                    <a:pt x="163547" y="1755727"/>
                  </a:cubicBezTo>
                  <a:cubicBezTo>
                    <a:pt x="153356" y="1748298"/>
                    <a:pt x="162690" y="1751441"/>
                    <a:pt x="167643" y="1755632"/>
                  </a:cubicBezTo>
                  <a:cubicBezTo>
                    <a:pt x="192122" y="1764109"/>
                    <a:pt x="126876" y="1723437"/>
                    <a:pt x="144688" y="1754108"/>
                  </a:cubicBezTo>
                  <a:close/>
                  <a:moveTo>
                    <a:pt x="108493" y="1742678"/>
                  </a:moveTo>
                  <a:cubicBezTo>
                    <a:pt x="106588" y="1746679"/>
                    <a:pt x="130877" y="1767538"/>
                    <a:pt x="121542" y="1755822"/>
                  </a:cubicBezTo>
                  <a:cubicBezTo>
                    <a:pt x="117161" y="1751250"/>
                    <a:pt x="117827" y="1749536"/>
                    <a:pt x="124781" y="1754870"/>
                  </a:cubicBezTo>
                  <a:cubicBezTo>
                    <a:pt x="127352" y="1756775"/>
                    <a:pt x="126971" y="1756108"/>
                    <a:pt x="125257" y="1754299"/>
                  </a:cubicBezTo>
                  <a:cubicBezTo>
                    <a:pt x="123352" y="1751917"/>
                    <a:pt x="119256" y="1749536"/>
                    <a:pt x="118399" y="1746774"/>
                  </a:cubicBezTo>
                  <a:cubicBezTo>
                    <a:pt x="120685" y="1746393"/>
                    <a:pt x="132686" y="1759918"/>
                    <a:pt x="128400" y="1752965"/>
                  </a:cubicBezTo>
                  <a:cubicBezTo>
                    <a:pt x="127257" y="1751536"/>
                    <a:pt x="124304" y="1748583"/>
                    <a:pt x="126686" y="1749345"/>
                  </a:cubicBezTo>
                  <a:cubicBezTo>
                    <a:pt x="129162" y="1749822"/>
                    <a:pt x="137925" y="1761442"/>
                    <a:pt x="138592" y="1756870"/>
                  </a:cubicBezTo>
                  <a:cubicBezTo>
                    <a:pt x="135449" y="1751727"/>
                    <a:pt x="109731" y="1729153"/>
                    <a:pt x="108493" y="1742678"/>
                  </a:cubicBezTo>
                  <a:close/>
                  <a:moveTo>
                    <a:pt x="96682" y="1710960"/>
                  </a:moveTo>
                  <a:cubicBezTo>
                    <a:pt x="98777" y="1717913"/>
                    <a:pt x="108398" y="1727629"/>
                    <a:pt x="114970" y="1731343"/>
                  </a:cubicBezTo>
                  <a:cubicBezTo>
                    <a:pt x="119923" y="1733058"/>
                    <a:pt x="106493" y="1721151"/>
                    <a:pt x="108112" y="1720390"/>
                  </a:cubicBezTo>
                  <a:cubicBezTo>
                    <a:pt x="108207" y="1719532"/>
                    <a:pt x="109826" y="1720008"/>
                    <a:pt x="113636" y="1722771"/>
                  </a:cubicBezTo>
                  <a:cubicBezTo>
                    <a:pt x="119732" y="1726486"/>
                    <a:pt x="104778" y="1714198"/>
                    <a:pt x="104873" y="1712103"/>
                  </a:cubicBezTo>
                  <a:cubicBezTo>
                    <a:pt x="104969" y="1709245"/>
                    <a:pt x="121542" y="1727724"/>
                    <a:pt x="114494" y="1717437"/>
                  </a:cubicBezTo>
                  <a:cubicBezTo>
                    <a:pt x="105921" y="1707340"/>
                    <a:pt x="115446" y="1714103"/>
                    <a:pt x="118494" y="1718484"/>
                  </a:cubicBezTo>
                  <a:cubicBezTo>
                    <a:pt x="140021" y="1732677"/>
                    <a:pt x="86204" y="1677241"/>
                    <a:pt x="96682" y="1710960"/>
                  </a:cubicBezTo>
                  <a:close/>
                  <a:moveTo>
                    <a:pt x="94682" y="1673526"/>
                  </a:moveTo>
                  <a:cubicBezTo>
                    <a:pt x="65249" y="1621329"/>
                    <a:pt x="59725" y="1671050"/>
                    <a:pt x="87728" y="1692005"/>
                  </a:cubicBezTo>
                  <a:cubicBezTo>
                    <a:pt x="90872" y="1693815"/>
                    <a:pt x="86776" y="1687909"/>
                    <a:pt x="84966" y="1685242"/>
                  </a:cubicBezTo>
                  <a:cubicBezTo>
                    <a:pt x="80108" y="1678670"/>
                    <a:pt x="78965" y="1673908"/>
                    <a:pt x="84395" y="1678575"/>
                  </a:cubicBezTo>
                  <a:cubicBezTo>
                    <a:pt x="92491" y="1686100"/>
                    <a:pt x="80680" y="1671812"/>
                    <a:pt x="79251" y="1669145"/>
                  </a:cubicBezTo>
                  <a:cubicBezTo>
                    <a:pt x="72298" y="1654667"/>
                    <a:pt x="94777" y="1687909"/>
                    <a:pt x="86585" y="1672193"/>
                  </a:cubicBezTo>
                  <a:cubicBezTo>
                    <a:pt x="85157" y="1669526"/>
                    <a:pt x="82013" y="1665049"/>
                    <a:pt x="83728" y="1664954"/>
                  </a:cubicBezTo>
                  <a:cubicBezTo>
                    <a:pt x="85538" y="1664763"/>
                    <a:pt x="88109" y="1670383"/>
                    <a:pt x="90205" y="1673241"/>
                  </a:cubicBezTo>
                  <a:cubicBezTo>
                    <a:pt x="93348" y="1677146"/>
                    <a:pt x="96491" y="1677908"/>
                    <a:pt x="94682" y="1673526"/>
                  </a:cubicBezTo>
                  <a:close/>
                  <a:moveTo>
                    <a:pt x="69155" y="1693720"/>
                  </a:moveTo>
                  <a:cubicBezTo>
                    <a:pt x="68012" y="1698863"/>
                    <a:pt x="90014" y="1723247"/>
                    <a:pt x="80489" y="1708579"/>
                  </a:cubicBezTo>
                  <a:cubicBezTo>
                    <a:pt x="76584" y="1703149"/>
                    <a:pt x="76298" y="1700101"/>
                    <a:pt x="81823" y="1705816"/>
                  </a:cubicBezTo>
                  <a:cubicBezTo>
                    <a:pt x="86204" y="1709341"/>
                    <a:pt x="75441" y="1697529"/>
                    <a:pt x="75536" y="1695815"/>
                  </a:cubicBezTo>
                  <a:cubicBezTo>
                    <a:pt x="75536" y="1694291"/>
                    <a:pt x="78203" y="1697815"/>
                    <a:pt x="79442" y="1699339"/>
                  </a:cubicBezTo>
                  <a:cubicBezTo>
                    <a:pt x="85157" y="1706483"/>
                    <a:pt x="84966" y="1704959"/>
                    <a:pt x="82966" y="1701530"/>
                  </a:cubicBezTo>
                  <a:cubicBezTo>
                    <a:pt x="77060" y="1692576"/>
                    <a:pt x="83537" y="1698006"/>
                    <a:pt x="86109" y="1702959"/>
                  </a:cubicBezTo>
                  <a:cubicBezTo>
                    <a:pt x="102492" y="1717532"/>
                    <a:pt x="63249" y="1664192"/>
                    <a:pt x="69155" y="1693720"/>
                  </a:cubicBezTo>
                  <a:close/>
                  <a:moveTo>
                    <a:pt x="69440" y="1631140"/>
                  </a:moveTo>
                  <a:cubicBezTo>
                    <a:pt x="70393" y="1633141"/>
                    <a:pt x="71345" y="1635045"/>
                    <a:pt x="72203" y="1636284"/>
                  </a:cubicBezTo>
                  <a:cubicBezTo>
                    <a:pt x="75632" y="1640094"/>
                    <a:pt x="69821" y="1625997"/>
                    <a:pt x="71155" y="1625997"/>
                  </a:cubicBezTo>
                  <a:cubicBezTo>
                    <a:pt x="71441" y="1624473"/>
                    <a:pt x="74108" y="1628664"/>
                    <a:pt x="74965" y="1630378"/>
                  </a:cubicBezTo>
                  <a:cubicBezTo>
                    <a:pt x="76394" y="1633141"/>
                    <a:pt x="76298" y="1632093"/>
                    <a:pt x="75441" y="1629521"/>
                  </a:cubicBezTo>
                  <a:cubicBezTo>
                    <a:pt x="74489" y="1626759"/>
                    <a:pt x="73346" y="1623996"/>
                    <a:pt x="72584" y="1621234"/>
                  </a:cubicBezTo>
                  <a:cubicBezTo>
                    <a:pt x="71250" y="1615615"/>
                    <a:pt x="74393" y="1620663"/>
                    <a:pt x="75155" y="1623901"/>
                  </a:cubicBezTo>
                  <a:cubicBezTo>
                    <a:pt x="82394" y="1640570"/>
                    <a:pt x="75346" y="1620663"/>
                    <a:pt x="77918" y="1622472"/>
                  </a:cubicBezTo>
                  <a:cubicBezTo>
                    <a:pt x="79442" y="1622949"/>
                    <a:pt x="83442" y="1639808"/>
                    <a:pt x="84966" y="1633141"/>
                  </a:cubicBezTo>
                  <a:cubicBezTo>
                    <a:pt x="83347" y="1624854"/>
                    <a:pt x="78394" y="1612471"/>
                    <a:pt x="71631" y="1607613"/>
                  </a:cubicBezTo>
                  <a:cubicBezTo>
                    <a:pt x="62011" y="1606185"/>
                    <a:pt x="65916" y="1624758"/>
                    <a:pt x="69440" y="1631140"/>
                  </a:cubicBezTo>
                  <a:close/>
                  <a:moveTo>
                    <a:pt x="46390" y="1660477"/>
                  </a:moveTo>
                  <a:cubicBezTo>
                    <a:pt x="47914" y="1664287"/>
                    <a:pt x="50962" y="1670002"/>
                    <a:pt x="53153" y="1672669"/>
                  </a:cubicBezTo>
                  <a:cubicBezTo>
                    <a:pt x="56772" y="1676384"/>
                    <a:pt x="51057" y="1664763"/>
                    <a:pt x="50867" y="1663430"/>
                  </a:cubicBezTo>
                  <a:cubicBezTo>
                    <a:pt x="49438" y="1657620"/>
                    <a:pt x="53153" y="1662668"/>
                    <a:pt x="55058" y="1665811"/>
                  </a:cubicBezTo>
                  <a:cubicBezTo>
                    <a:pt x="59058" y="1671526"/>
                    <a:pt x="51724" y="1657334"/>
                    <a:pt x="51343" y="1655620"/>
                  </a:cubicBezTo>
                  <a:cubicBezTo>
                    <a:pt x="49438" y="1650476"/>
                    <a:pt x="52391" y="1653238"/>
                    <a:pt x="53915" y="1657525"/>
                  </a:cubicBezTo>
                  <a:cubicBezTo>
                    <a:pt x="55343" y="1660763"/>
                    <a:pt x="56772" y="1664001"/>
                    <a:pt x="58487" y="1665716"/>
                  </a:cubicBezTo>
                  <a:cubicBezTo>
                    <a:pt x="59915" y="1665716"/>
                    <a:pt x="54296" y="1654953"/>
                    <a:pt x="56963" y="1656762"/>
                  </a:cubicBezTo>
                  <a:cubicBezTo>
                    <a:pt x="58868" y="1657810"/>
                    <a:pt x="64773" y="1675432"/>
                    <a:pt x="65726" y="1668669"/>
                  </a:cubicBezTo>
                  <a:cubicBezTo>
                    <a:pt x="62773" y="1659429"/>
                    <a:pt x="56296" y="1645618"/>
                    <a:pt x="48485" y="1640284"/>
                  </a:cubicBezTo>
                  <a:cubicBezTo>
                    <a:pt x="40580" y="1638570"/>
                    <a:pt x="43342" y="1654000"/>
                    <a:pt x="46390" y="1660477"/>
                  </a:cubicBezTo>
                  <a:close/>
                  <a:moveTo>
                    <a:pt x="42199" y="1554083"/>
                  </a:moveTo>
                  <a:cubicBezTo>
                    <a:pt x="43532" y="1560560"/>
                    <a:pt x="42485" y="1544844"/>
                    <a:pt x="42770" y="1543320"/>
                  </a:cubicBezTo>
                  <a:cubicBezTo>
                    <a:pt x="43151" y="1537129"/>
                    <a:pt x="44675" y="1542177"/>
                    <a:pt x="44390" y="1546463"/>
                  </a:cubicBezTo>
                  <a:cubicBezTo>
                    <a:pt x="44390" y="1551702"/>
                    <a:pt x="44961" y="1553988"/>
                    <a:pt x="45247" y="1554274"/>
                  </a:cubicBezTo>
                  <a:cubicBezTo>
                    <a:pt x="45628" y="1554654"/>
                    <a:pt x="45818" y="1553130"/>
                    <a:pt x="46009" y="1550845"/>
                  </a:cubicBezTo>
                  <a:cubicBezTo>
                    <a:pt x="46295" y="1548368"/>
                    <a:pt x="46295" y="1543510"/>
                    <a:pt x="47438" y="1544844"/>
                  </a:cubicBezTo>
                  <a:cubicBezTo>
                    <a:pt x="48581" y="1544939"/>
                    <a:pt x="47247" y="1565418"/>
                    <a:pt x="50581" y="1557988"/>
                  </a:cubicBezTo>
                  <a:cubicBezTo>
                    <a:pt x="52295" y="1548558"/>
                    <a:pt x="49438" y="1511601"/>
                    <a:pt x="38865" y="1534176"/>
                  </a:cubicBezTo>
                  <a:cubicBezTo>
                    <a:pt x="36008" y="1540748"/>
                    <a:pt x="35817" y="1553226"/>
                    <a:pt x="37817" y="1560846"/>
                  </a:cubicBezTo>
                  <a:cubicBezTo>
                    <a:pt x="38865" y="1564275"/>
                    <a:pt x="39246" y="1558369"/>
                    <a:pt x="39151" y="1555607"/>
                  </a:cubicBezTo>
                  <a:cubicBezTo>
                    <a:pt x="38865" y="1550940"/>
                    <a:pt x="40484" y="1543415"/>
                    <a:pt x="42199" y="1554083"/>
                  </a:cubicBezTo>
                  <a:close/>
                  <a:moveTo>
                    <a:pt x="26387" y="1582658"/>
                  </a:moveTo>
                  <a:cubicBezTo>
                    <a:pt x="26578" y="1584944"/>
                    <a:pt x="26959" y="1587325"/>
                    <a:pt x="27435" y="1589040"/>
                  </a:cubicBezTo>
                  <a:cubicBezTo>
                    <a:pt x="28483" y="1593136"/>
                    <a:pt x="28864" y="1588468"/>
                    <a:pt x="28769" y="1585992"/>
                  </a:cubicBezTo>
                  <a:cubicBezTo>
                    <a:pt x="28673" y="1577895"/>
                    <a:pt x="30578" y="1579991"/>
                    <a:pt x="31721" y="1587706"/>
                  </a:cubicBezTo>
                  <a:cubicBezTo>
                    <a:pt x="33150" y="1594564"/>
                    <a:pt x="31817" y="1580182"/>
                    <a:pt x="32102" y="1578753"/>
                  </a:cubicBezTo>
                  <a:cubicBezTo>
                    <a:pt x="32674" y="1573228"/>
                    <a:pt x="33817" y="1580562"/>
                    <a:pt x="33722" y="1583229"/>
                  </a:cubicBezTo>
                  <a:cubicBezTo>
                    <a:pt x="34388" y="1592945"/>
                    <a:pt x="35246" y="1592469"/>
                    <a:pt x="35531" y="1588945"/>
                  </a:cubicBezTo>
                  <a:cubicBezTo>
                    <a:pt x="35722" y="1587040"/>
                    <a:pt x="35436" y="1582563"/>
                    <a:pt x="36674" y="1584944"/>
                  </a:cubicBezTo>
                  <a:cubicBezTo>
                    <a:pt x="37913" y="1587325"/>
                    <a:pt x="37341" y="1591040"/>
                    <a:pt x="37436" y="1593802"/>
                  </a:cubicBezTo>
                  <a:cubicBezTo>
                    <a:pt x="38579" y="1602851"/>
                    <a:pt x="41437" y="1601041"/>
                    <a:pt x="40484" y="1594279"/>
                  </a:cubicBezTo>
                  <a:cubicBezTo>
                    <a:pt x="41532" y="1573990"/>
                    <a:pt x="26197" y="1544653"/>
                    <a:pt x="26387" y="1582658"/>
                  </a:cubicBezTo>
                  <a:close/>
                  <a:moveTo>
                    <a:pt x="36579" y="1503791"/>
                  </a:moveTo>
                  <a:cubicBezTo>
                    <a:pt x="26197" y="1499409"/>
                    <a:pt x="25054" y="1546749"/>
                    <a:pt x="28578" y="1526841"/>
                  </a:cubicBezTo>
                  <a:cubicBezTo>
                    <a:pt x="29245" y="1520460"/>
                    <a:pt x="30769" y="1518079"/>
                    <a:pt x="31055" y="1525699"/>
                  </a:cubicBezTo>
                  <a:cubicBezTo>
                    <a:pt x="31721" y="1531223"/>
                    <a:pt x="31912" y="1515697"/>
                    <a:pt x="33150" y="1514554"/>
                  </a:cubicBezTo>
                  <a:cubicBezTo>
                    <a:pt x="34103" y="1513507"/>
                    <a:pt x="33626" y="1517697"/>
                    <a:pt x="33436" y="1519507"/>
                  </a:cubicBezTo>
                  <a:cubicBezTo>
                    <a:pt x="32769" y="1528270"/>
                    <a:pt x="33722" y="1527032"/>
                    <a:pt x="34388" y="1523317"/>
                  </a:cubicBezTo>
                  <a:cubicBezTo>
                    <a:pt x="36198" y="1512459"/>
                    <a:pt x="36674" y="1522270"/>
                    <a:pt x="35531" y="1526365"/>
                  </a:cubicBezTo>
                  <a:cubicBezTo>
                    <a:pt x="36960" y="1543891"/>
                    <a:pt x="40961" y="1503886"/>
                    <a:pt x="36579" y="1503791"/>
                  </a:cubicBezTo>
                  <a:close/>
                  <a:moveTo>
                    <a:pt x="50962" y="1457404"/>
                  </a:moveTo>
                  <a:cubicBezTo>
                    <a:pt x="47819" y="1440450"/>
                    <a:pt x="32579" y="1485979"/>
                    <a:pt x="40389" y="1470739"/>
                  </a:cubicBezTo>
                  <a:cubicBezTo>
                    <a:pt x="42770" y="1465310"/>
                    <a:pt x="44199" y="1465120"/>
                    <a:pt x="41913" y="1473025"/>
                  </a:cubicBezTo>
                  <a:cubicBezTo>
                    <a:pt x="41151" y="1475883"/>
                    <a:pt x="41627" y="1475311"/>
                    <a:pt x="42485" y="1473120"/>
                  </a:cubicBezTo>
                  <a:cubicBezTo>
                    <a:pt x="43723" y="1470549"/>
                    <a:pt x="44580" y="1466358"/>
                    <a:pt x="46295" y="1464358"/>
                  </a:cubicBezTo>
                  <a:cubicBezTo>
                    <a:pt x="47438" y="1465215"/>
                    <a:pt x="40008" y="1481788"/>
                    <a:pt x="44294" y="1475025"/>
                  </a:cubicBezTo>
                  <a:cubicBezTo>
                    <a:pt x="50962" y="1462071"/>
                    <a:pt x="40008" y="1488741"/>
                    <a:pt x="44104" y="1485122"/>
                  </a:cubicBezTo>
                  <a:cubicBezTo>
                    <a:pt x="47914" y="1478645"/>
                    <a:pt x="51343" y="1463215"/>
                    <a:pt x="50962" y="1457404"/>
                  </a:cubicBezTo>
                  <a:close/>
                  <a:moveTo>
                    <a:pt x="54962" y="1475311"/>
                  </a:moveTo>
                  <a:cubicBezTo>
                    <a:pt x="47057" y="1485122"/>
                    <a:pt x="43056" y="1500933"/>
                    <a:pt x="44866" y="1513602"/>
                  </a:cubicBezTo>
                  <a:cubicBezTo>
                    <a:pt x="45628" y="1516936"/>
                    <a:pt x="46866" y="1510078"/>
                    <a:pt x="47152" y="1506934"/>
                  </a:cubicBezTo>
                  <a:cubicBezTo>
                    <a:pt x="48390" y="1496838"/>
                    <a:pt x="50962" y="1495980"/>
                    <a:pt x="50962" y="1503600"/>
                  </a:cubicBezTo>
                  <a:cubicBezTo>
                    <a:pt x="51438" y="1510363"/>
                    <a:pt x="52772" y="1493028"/>
                    <a:pt x="53153" y="1491408"/>
                  </a:cubicBezTo>
                  <a:cubicBezTo>
                    <a:pt x="54867" y="1484360"/>
                    <a:pt x="55439" y="1489218"/>
                    <a:pt x="54581" y="1494075"/>
                  </a:cubicBezTo>
                  <a:cubicBezTo>
                    <a:pt x="53629" y="1515126"/>
                    <a:pt x="56105" y="1490551"/>
                    <a:pt x="58391" y="1491028"/>
                  </a:cubicBezTo>
                  <a:cubicBezTo>
                    <a:pt x="59820" y="1490742"/>
                    <a:pt x="55058" y="1513697"/>
                    <a:pt x="60106" y="1504362"/>
                  </a:cubicBezTo>
                  <a:cubicBezTo>
                    <a:pt x="61725" y="1498647"/>
                    <a:pt x="67154" y="1464738"/>
                    <a:pt x="54962" y="1475311"/>
                  </a:cubicBezTo>
                  <a:close/>
                  <a:moveTo>
                    <a:pt x="56201" y="1449117"/>
                  </a:moveTo>
                  <a:cubicBezTo>
                    <a:pt x="54867" y="1455785"/>
                    <a:pt x="61249" y="1440545"/>
                    <a:pt x="61725" y="1442355"/>
                  </a:cubicBezTo>
                  <a:cubicBezTo>
                    <a:pt x="62106" y="1442641"/>
                    <a:pt x="61725" y="1444926"/>
                    <a:pt x="60201" y="1449594"/>
                  </a:cubicBezTo>
                  <a:cubicBezTo>
                    <a:pt x="59153" y="1452928"/>
                    <a:pt x="59630" y="1452261"/>
                    <a:pt x="60773" y="1449784"/>
                  </a:cubicBezTo>
                  <a:cubicBezTo>
                    <a:pt x="62392" y="1446736"/>
                    <a:pt x="63535" y="1441879"/>
                    <a:pt x="65726" y="1439592"/>
                  </a:cubicBezTo>
                  <a:cubicBezTo>
                    <a:pt x="66583" y="1439688"/>
                    <a:pt x="64487" y="1444165"/>
                    <a:pt x="63725" y="1446165"/>
                  </a:cubicBezTo>
                  <a:cubicBezTo>
                    <a:pt x="59915" y="1455499"/>
                    <a:pt x="60868" y="1455499"/>
                    <a:pt x="62678" y="1452261"/>
                  </a:cubicBezTo>
                  <a:cubicBezTo>
                    <a:pt x="63725" y="1450546"/>
                    <a:pt x="65440" y="1446260"/>
                    <a:pt x="65345" y="1448927"/>
                  </a:cubicBezTo>
                  <a:cubicBezTo>
                    <a:pt x="65630" y="1451404"/>
                    <a:pt x="57344" y="1465977"/>
                    <a:pt x="61820" y="1464072"/>
                  </a:cubicBezTo>
                  <a:cubicBezTo>
                    <a:pt x="66678" y="1455690"/>
                    <a:pt x="71155" y="1441307"/>
                    <a:pt x="71726" y="1431591"/>
                  </a:cubicBezTo>
                  <a:cubicBezTo>
                    <a:pt x="69631" y="1416923"/>
                    <a:pt x="56867" y="1443879"/>
                    <a:pt x="56201" y="1449117"/>
                  </a:cubicBezTo>
                  <a:close/>
                  <a:moveTo>
                    <a:pt x="81347" y="1391110"/>
                  </a:moveTo>
                  <a:cubicBezTo>
                    <a:pt x="73631" y="1393491"/>
                    <a:pt x="62773" y="1412446"/>
                    <a:pt x="61154" y="1421400"/>
                  </a:cubicBezTo>
                  <a:cubicBezTo>
                    <a:pt x="60868" y="1423781"/>
                    <a:pt x="63440" y="1418828"/>
                    <a:pt x="64487" y="1416542"/>
                  </a:cubicBezTo>
                  <a:cubicBezTo>
                    <a:pt x="67726" y="1409208"/>
                    <a:pt x="69726" y="1408255"/>
                    <a:pt x="67916" y="1413970"/>
                  </a:cubicBezTo>
                  <a:cubicBezTo>
                    <a:pt x="66773" y="1418257"/>
                    <a:pt x="69726" y="1411017"/>
                    <a:pt x="70202" y="1409970"/>
                  </a:cubicBezTo>
                  <a:cubicBezTo>
                    <a:pt x="70964" y="1407208"/>
                    <a:pt x="76679" y="1397492"/>
                    <a:pt x="73155" y="1406160"/>
                  </a:cubicBezTo>
                  <a:cubicBezTo>
                    <a:pt x="71536" y="1409493"/>
                    <a:pt x="70298" y="1413208"/>
                    <a:pt x="70679" y="1413018"/>
                  </a:cubicBezTo>
                  <a:cubicBezTo>
                    <a:pt x="71631" y="1412922"/>
                    <a:pt x="75441" y="1403588"/>
                    <a:pt x="76203" y="1404445"/>
                  </a:cubicBezTo>
                  <a:cubicBezTo>
                    <a:pt x="77156" y="1403969"/>
                    <a:pt x="68393" y="1421209"/>
                    <a:pt x="74012" y="1414161"/>
                  </a:cubicBezTo>
                  <a:cubicBezTo>
                    <a:pt x="76775" y="1407684"/>
                    <a:pt x="83823" y="1397206"/>
                    <a:pt x="81347" y="1391110"/>
                  </a:cubicBezTo>
                  <a:close/>
                  <a:moveTo>
                    <a:pt x="82204" y="1414446"/>
                  </a:moveTo>
                  <a:cubicBezTo>
                    <a:pt x="80108" y="1418542"/>
                    <a:pt x="75822" y="1433211"/>
                    <a:pt x="81251" y="1421495"/>
                  </a:cubicBezTo>
                  <a:cubicBezTo>
                    <a:pt x="83633" y="1415685"/>
                    <a:pt x="85538" y="1413494"/>
                    <a:pt x="84109" y="1419304"/>
                  </a:cubicBezTo>
                  <a:cubicBezTo>
                    <a:pt x="81728" y="1428639"/>
                    <a:pt x="87252" y="1411684"/>
                    <a:pt x="88967" y="1410065"/>
                  </a:cubicBezTo>
                  <a:cubicBezTo>
                    <a:pt x="90110" y="1409112"/>
                    <a:pt x="88205" y="1413684"/>
                    <a:pt x="87633" y="1415208"/>
                  </a:cubicBezTo>
                  <a:cubicBezTo>
                    <a:pt x="84395" y="1423971"/>
                    <a:pt x="85538" y="1423019"/>
                    <a:pt x="87157" y="1419304"/>
                  </a:cubicBezTo>
                  <a:cubicBezTo>
                    <a:pt x="88014" y="1417304"/>
                    <a:pt x="89729" y="1413304"/>
                    <a:pt x="90014" y="1414637"/>
                  </a:cubicBezTo>
                  <a:cubicBezTo>
                    <a:pt x="90681" y="1415113"/>
                    <a:pt x="83156" y="1431306"/>
                    <a:pt x="87633" y="1426448"/>
                  </a:cubicBezTo>
                  <a:cubicBezTo>
                    <a:pt x="95634" y="1412065"/>
                    <a:pt x="100778" y="1380537"/>
                    <a:pt x="82204" y="1414446"/>
                  </a:cubicBezTo>
                  <a:close/>
                  <a:moveTo>
                    <a:pt x="89062" y="1383109"/>
                  </a:moveTo>
                  <a:cubicBezTo>
                    <a:pt x="86300" y="1389110"/>
                    <a:pt x="95063" y="1375584"/>
                    <a:pt x="94967" y="1377204"/>
                  </a:cubicBezTo>
                  <a:cubicBezTo>
                    <a:pt x="95158" y="1377490"/>
                    <a:pt x="94205" y="1379490"/>
                    <a:pt x="91919" y="1383681"/>
                  </a:cubicBezTo>
                  <a:cubicBezTo>
                    <a:pt x="90205" y="1386729"/>
                    <a:pt x="90872" y="1386062"/>
                    <a:pt x="92300" y="1383871"/>
                  </a:cubicBezTo>
                  <a:cubicBezTo>
                    <a:pt x="94205" y="1381204"/>
                    <a:pt x="96396" y="1376823"/>
                    <a:pt x="98682" y="1374727"/>
                  </a:cubicBezTo>
                  <a:cubicBezTo>
                    <a:pt x="99254" y="1374822"/>
                    <a:pt x="96587" y="1378823"/>
                    <a:pt x="95444" y="1380633"/>
                  </a:cubicBezTo>
                  <a:cubicBezTo>
                    <a:pt x="90205" y="1389110"/>
                    <a:pt x="90967" y="1389015"/>
                    <a:pt x="93062" y="1386157"/>
                  </a:cubicBezTo>
                  <a:cubicBezTo>
                    <a:pt x="102968" y="1373108"/>
                    <a:pt x="84490" y="1400826"/>
                    <a:pt x="89443" y="1397111"/>
                  </a:cubicBezTo>
                  <a:cubicBezTo>
                    <a:pt x="95253" y="1389682"/>
                    <a:pt x="101825" y="1376346"/>
                    <a:pt x="105064" y="1367488"/>
                  </a:cubicBezTo>
                  <a:cubicBezTo>
                    <a:pt x="107921" y="1354534"/>
                    <a:pt x="90110" y="1379585"/>
                    <a:pt x="89062" y="1383109"/>
                  </a:cubicBezTo>
                  <a:close/>
                  <a:moveTo>
                    <a:pt x="104492" y="1351200"/>
                  </a:moveTo>
                  <a:cubicBezTo>
                    <a:pt x="102587" y="1352915"/>
                    <a:pt x="92586" y="1365107"/>
                    <a:pt x="99635" y="1357868"/>
                  </a:cubicBezTo>
                  <a:cubicBezTo>
                    <a:pt x="103445" y="1353677"/>
                    <a:pt x="104302" y="1353582"/>
                    <a:pt x="99444" y="1359773"/>
                  </a:cubicBezTo>
                  <a:cubicBezTo>
                    <a:pt x="96015" y="1364440"/>
                    <a:pt x="103635" y="1355106"/>
                    <a:pt x="104588" y="1354249"/>
                  </a:cubicBezTo>
                  <a:cubicBezTo>
                    <a:pt x="105254" y="1353582"/>
                    <a:pt x="105635" y="1353010"/>
                    <a:pt x="105826" y="1353105"/>
                  </a:cubicBezTo>
                  <a:cubicBezTo>
                    <a:pt x="105254" y="1354629"/>
                    <a:pt x="94967" y="1366631"/>
                    <a:pt x="99825" y="1361678"/>
                  </a:cubicBezTo>
                  <a:cubicBezTo>
                    <a:pt x="100873" y="1360440"/>
                    <a:pt x="103349" y="1357582"/>
                    <a:pt x="102302" y="1359487"/>
                  </a:cubicBezTo>
                  <a:cubicBezTo>
                    <a:pt x="101540" y="1361297"/>
                    <a:pt x="92967" y="1370632"/>
                    <a:pt x="95444" y="1370155"/>
                  </a:cubicBezTo>
                  <a:cubicBezTo>
                    <a:pt x="99444" y="1365964"/>
                    <a:pt x="105159" y="1357582"/>
                    <a:pt x="108398" y="1352725"/>
                  </a:cubicBezTo>
                  <a:cubicBezTo>
                    <a:pt x="107445" y="1351772"/>
                    <a:pt x="106588" y="1350820"/>
                    <a:pt x="105731" y="1349772"/>
                  </a:cubicBezTo>
                  <a:cubicBezTo>
                    <a:pt x="105445" y="1350153"/>
                    <a:pt x="104969" y="1350629"/>
                    <a:pt x="104492" y="1351200"/>
                  </a:cubicBezTo>
                  <a:close/>
                  <a:moveTo>
                    <a:pt x="77346" y="1374727"/>
                  </a:moveTo>
                  <a:cubicBezTo>
                    <a:pt x="77918" y="1375966"/>
                    <a:pt x="78489" y="1375394"/>
                    <a:pt x="79346" y="1375489"/>
                  </a:cubicBezTo>
                  <a:cubicBezTo>
                    <a:pt x="81918" y="1364250"/>
                    <a:pt x="91253" y="1352439"/>
                    <a:pt x="99158" y="1344914"/>
                  </a:cubicBezTo>
                  <a:lnTo>
                    <a:pt x="98968" y="1344819"/>
                  </a:lnTo>
                  <a:cubicBezTo>
                    <a:pt x="88586" y="1354915"/>
                    <a:pt x="78584" y="1362916"/>
                    <a:pt x="77346" y="1374727"/>
                  </a:cubicBezTo>
                  <a:close/>
                  <a:moveTo>
                    <a:pt x="47723" y="1419400"/>
                  </a:moveTo>
                  <a:cubicBezTo>
                    <a:pt x="49057" y="1421304"/>
                    <a:pt x="49628" y="1420352"/>
                    <a:pt x="50962" y="1420447"/>
                  </a:cubicBezTo>
                  <a:cubicBezTo>
                    <a:pt x="50295" y="1408446"/>
                    <a:pt x="56391" y="1395396"/>
                    <a:pt x="62582" y="1386062"/>
                  </a:cubicBezTo>
                  <a:cubicBezTo>
                    <a:pt x="54867" y="1393587"/>
                    <a:pt x="44675" y="1413589"/>
                    <a:pt x="47723" y="1419400"/>
                  </a:cubicBezTo>
                  <a:close/>
                  <a:moveTo>
                    <a:pt x="24197" y="1470834"/>
                  </a:moveTo>
                  <a:cubicBezTo>
                    <a:pt x="25816" y="1474835"/>
                    <a:pt x="25911" y="1473883"/>
                    <a:pt x="27911" y="1474740"/>
                  </a:cubicBezTo>
                  <a:cubicBezTo>
                    <a:pt x="25625" y="1460166"/>
                    <a:pt x="28959" y="1444165"/>
                    <a:pt x="34865" y="1431306"/>
                  </a:cubicBezTo>
                  <a:lnTo>
                    <a:pt x="34579" y="1431211"/>
                  </a:lnTo>
                  <a:cubicBezTo>
                    <a:pt x="26959" y="1443403"/>
                    <a:pt x="21625" y="1461405"/>
                    <a:pt x="24197" y="1470834"/>
                  </a:cubicBezTo>
                  <a:close/>
                  <a:moveTo>
                    <a:pt x="2223900" y="2105771"/>
                  </a:moveTo>
                  <a:cubicBezTo>
                    <a:pt x="2239997" y="2122630"/>
                    <a:pt x="2262096" y="2111581"/>
                    <a:pt x="2267620" y="2103390"/>
                  </a:cubicBezTo>
                  <a:cubicBezTo>
                    <a:pt x="2247903" y="2110248"/>
                    <a:pt x="2228091" y="2106819"/>
                    <a:pt x="2224281" y="2103295"/>
                  </a:cubicBezTo>
                  <a:cubicBezTo>
                    <a:pt x="2223519" y="2103961"/>
                    <a:pt x="2222948" y="2104914"/>
                    <a:pt x="2223900" y="2105771"/>
                  </a:cubicBezTo>
                  <a:close/>
                  <a:moveTo>
                    <a:pt x="2195325" y="2082816"/>
                  </a:moveTo>
                  <a:cubicBezTo>
                    <a:pt x="2210375" y="2094532"/>
                    <a:pt x="2227520" y="2085483"/>
                    <a:pt x="2234092" y="2072338"/>
                  </a:cubicBezTo>
                  <a:cubicBezTo>
                    <a:pt x="2221995" y="2079482"/>
                    <a:pt x="2205422" y="2084625"/>
                    <a:pt x="2195421" y="2080434"/>
                  </a:cubicBezTo>
                  <a:cubicBezTo>
                    <a:pt x="2194944" y="2081101"/>
                    <a:pt x="2194468" y="2082244"/>
                    <a:pt x="2195325" y="2082816"/>
                  </a:cubicBezTo>
                  <a:close/>
                  <a:moveTo>
                    <a:pt x="2166464" y="2063290"/>
                  </a:moveTo>
                  <a:cubicBezTo>
                    <a:pt x="2180847" y="2073576"/>
                    <a:pt x="2198850" y="2059099"/>
                    <a:pt x="2202564" y="2048812"/>
                  </a:cubicBezTo>
                  <a:cubicBezTo>
                    <a:pt x="2191896" y="2055860"/>
                    <a:pt x="2178371" y="2063575"/>
                    <a:pt x="2166464" y="2061004"/>
                  </a:cubicBezTo>
                  <a:cubicBezTo>
                    <a:pt x="2166084" y="2061670"/>
                    <a:pt x="2165512" y="2062813"/>
                    <a:pt x="2166464" y="2063290"/>
                  </a:cubicBezTo>
                  <a:close/>
                  <a:moveTo>
                    <a:pt x="2145700" y="2052336"/>
                  </a:moveTo>
                  <a:cubicBezTo>
                    <a:pt x="2160368" y="2060813"/>
                    <a:pt x="2175989" y="2043287"/>
                    <a:pt x="2178561" y="2033953"/>
                  </a:cubicBezTo>
                  <a:cubicBezTo>
                    <a:pt x="2170751" y="2041382"/>
                    <a:pt x="2153320" y="2052145"/>
                    <a:pt x="2145605" y="2050145"/>
                  </a:cubicBezTo>
                  <a:cubicBezTo>
                    <a:pt x="2145224" y="2050716"/>
                    <a:pt x="2144843" y="2051955"/>
                    <a:pt x="2145700" y="2052336"/>
                  </a:cubicBezTo>
                  <a:close/>
                  <a:moveTo>
                    <a:pt x="2124364" y="2044335"/>
                  </a:moveTo>
                  <a:cubicBezTo>
                    <a:pt x="2140271" y="2048812"/>
                    <a:pt x="2149415" y="2032809"/>
                    <a:pt x="2152463" y="2021189"/>
                  </a:cubicBezTo>
                  <a:cubicBezTo>
                    <a:pt x="2144557" y="2030524"/>
                    <a:pt x="2132936" y="2041858"/>
                    <a:pt x="2123983" y="2042144"/>
                  </a:cubicBezTo>
                  <a:cubicBezTo>
                    <a:pt x="2123793" y="2042811"/>
                    <a:pt x="2123507" y="2044144"/>
                    <a:pt x="2124364" y="2044335"/>
                  </a:cubicBezTo>
                  <a:close/>
                  <a:moveTo>
                    <a:pt x="2099027" y="2038048"/>
                  </a:moveTo>
                  <a:cubicBezTo>
                    <a:pt x="2114363" y="2040334"/>
                    <a:pt x="2121030" y="2022427"/>
                    <a:pt x="2122554" y="2011092"/>
                  </a:cubicBezTo>
                  <a:cubicBezTo>
                    <a:pt x="2116077" y="2020808"/>
                    <a:pt x="2109410" y="2032524"/>
                    <a:pt x="2098456" y="2035953"/>
                  </a:cubicBezTo>
                  <a:cubicBezTo>
                    <a:pt x="2098265" y="2036620"/>
                    <a:pt x="2098170" y="2038048"/>
                    <a:pt x="2099027" y="2038048"/>
                  </a:cubicBezTo>
                  <a:close/>
                  <a:moveTo>
                    <a:pt x="2071119" y="2036238"/>
                  </a:moveTo>
                  <a:cubicBezTo>
                    <a:pt x="2086073" y="2041382"/>
                    <a:pt x="2093408" y="2018332"/>
                    <a:pt x="2093503" y="2008045"/>
                  </a:cubicBezTo>
                  <a:cubicBezTo>
                    <a:pt x="2087502" y="2018617"/>
                    <a:pt x="2082168" y="2030714"/>
                    <a:pt x="2071119" y="2035191"/>
                  </a:cubicBezTo>
                  <a:lnTo>
                    <a:pt x="2071119" y="2036238"/>
                  </a:lnTo>
                  <a:close/>
                  <a:moveTo>
                    <a:pt x="2053022" y="2038143"/>
                  </a:moveTo>
                  <a:cubicBezTo>
                    <a:pt x="2053879" y="2039763"/>
                    <a:pt x="2055879" y="2038048"/>
                    <a:pt x="2057022" y="2037762"/>
                  </a:cubicBezTo>
                  <a:cubicBezTo>
                    <a:pt x="2055784" y="2033381"/>
                    <a:pt x="2059118" y="2029762"/>
                    <a:pt x="2059975" y="2025761"/>
                  </a:cubicBezTo>
                  <a:cubicBezTo>
                    <a:pt x="2061785" y="2018998"/>
                    <a:pt x="2061499" y="2012807"/>
                    <a:pt x="2059880" y="2006711"/>
                  </a:cubicBezTo>
                  <a:cubicBezTo>
                    <a:pt x="2058927" y="2012997"/>
                    <a:pt x="2054355" y="2022999"/>
                    <a:pt x="2055212" y="2028047"/>
                  </a:cubicBezTo>
                  <a:cubicBezTo>
                    <a:pt x="2055593" y="2032143"/>
                    <a:pt x="2057022" y="2035191"/>
                    <a:pt x="2052641" y="2037191"/>
                  </a:cubicBezTo>
                  <a:lnTo>
                    <a:pt x="2053022" y="2038143"/>
                  </a:lnTo>
                  <a:close/>
                  <a:moveTo>
                    <a:pt x="2027876" y="2046430"/>
                  </a:moveTo>
                  <a:cubicBezTo>
                    <a:pt x="2043306" y="2045478"/>
                    <a:pt x="2039496" y="2018617"/>
                    <a:pt x="2035305" y="2012140"/>
                  </a:cubicBezTo>
                  <a:cubicBezTo>
                    <a:pt x="2035591" y="2021570"/>
                    <a:pt x="2033400" y="2041096"/>
                    <a:pt x="2027495" y="2045478"/>
                  </a:cubicBezTo>
                  <a:lnTo>
                    <a:pt x="2027876" y="2046430"/>
                  </a:lnTo>
                  <a:close/>
                  <a:moveTo>
                    <a:pt x="2003873" y="2060051"/>
                  </a:moveTo>
                  <a:cubicBezTo>
                    <a:pt x="2019398" y="2056717"/>
                    <a:pt x="2013969" y="2033095"/>
                    <a:pt x="2008635" y="2024618"/>
                  </a:cubicBezTo>
                  <a:cubicBezTo>
                    <a:pt x="2009207" y="2035953"/>
                    <a:pt x="2010159" y="2051288"/>
                    <a:pt x="2003301" y="2059289"/>
                  </a:cubicBezTo>
                  <a:lnTo>
                    <a:pt x="2003873" y="2060051"/>
                  </a:lnTo>
                  <a:close/>
                  <a:moveTo>
                    <a:pt x="1980155" y="2045097"/>
                  </a:moveTo>
                  <a:cubicBezTo>
                    <a:pt x="1984061" y="2057003"/>
                    <a:pt x="1985394" y="2069386"/>
                    <a:pt x="1980917" y="2076815"/>
                  </a:cubicBezTo>
                  <a:cubicBezTo>
                    <a:pt x="1981394" y="2077387"/>
                    <a:pt x="1982441" y="2078244"/>
                    <a:pt x="1983108" y="2077387"/>
                  </a:cubicBezTo>
                  <a:cubicBezTo>
                    <a:pt x="1995586" y="2066528"/>
                    <a:pt x="1988442" y="2050621"/>
                    <a:pt x="1979012" y="2041477"/>
                  </a:cubicBezTo>
                  <a:lnTo>
                    <a:pt x="1980155" y="2045097"/>
                  </a:lnTo>
                  <a:close/>
                  <a:moveTo>
                    <a:pt x="1954629" y="2067576"/>
                  </a:moveTo>
                  <a:cubicBezTo>
                    <a:pt x="1959010" y="2078339"/>
                    <a:pt x="1961963" y="2091198"/>
                    <a:pt x="1957010" y="2100913"/>
                  </a:cubicBezTo>
                  <a:cubicBezTo>
                    <a:pt x="1957581" y="2101485"/>
                    <a:pt x="1958629" y="2102056"/>
                    <a:pt x="1959296" y="2101199"/>
                  </a:cubicBezTo>
                  <a:cubicBezTo>
                    <a:pt x="1971488" y="2088912"/>
                    <a:pt x="1964439" y="2072148"/>
                    <a:pt x="1953104" y="2063956"/>
                  </a:cubicBezTo>
                  <a:lnTo>
                    <a:pt x="1954629" y="2067576"/>
                  </a:lnTo>
                  <a:close/>
                  <a:moveTo>
                    <a:pt x="1928435" y="2097294"/>
                  </a:moveTo>
                  <a:cubicBezTo>
                    <a:pt x="1933959" y="2108152"/>
                    <a:pt x="1937198" y="2121868"/>
                    <a:pt x="1932721" y="2132346"/>
                  </a:cubicBezTo>
                  <a:cubicBezTo>
                    <a:pt x="1935864" y="2134537"/>
                    <a:pt x="1937388" y="2127202"/>
                    <a:pt x="1938626" y="2125964"/>
                  </a:cubicBezTo>
                  <a:cubicBezTo>
                    <a:pt x="1947104" y="2114820"/>
                    <a:pt x="1934531" y="2096532"/>
                    <a:pt x="1926815" y="2093865"/>
                  </a:cubicBezTo>
                  <a:lnTo>
                    <a:pt x="1928435" y="2097294"/>
                  </a:lnTo>
                  <a:close/>
                  <a:moveTo>
                    <a:pt x="1908242" y="2125107"/>
                  </a:moveTo>
                  <a:cubicBezTo>
                    <a:pt x="1915481" y="2137204"/>
                    <a:pt x="1917957" y="2150920"/>
                    <a:pt x="1914242" y="2160635"/>
                  </a:cubicBezTo>
                  <a:cubicBezTo>
                    <a:pt x="1917576" y="2162540"/>
                    <a:pt x="1918529" y="2155301"/>
                    <a:pt x="1919958" y="2153587"/>
                  </a:cubicBezTo>
                  <a:cubicBezTo>
                    <a:pt x="1927196" y="2137870"/>
                    <a:pt x="1917290" y="2126821"/>
                    <a:pt x="1906337" y="2121773"/>
                  </a:cubicBezTo>
                  <a:lnTo>
                    <a:pt x="1908242" y="2125107"/>
                  </a:lnTo>
                  <a:close/>
                  <a:moveTo>
                    <a:pt x="1884905" y="2161588"/>
                  </a:moveTo>
                  <a:cubicBezTo>
                    <a:pt x="1891859" y="2171493"/>
                    <a:pt x="1894716" y="2191496"/>
                    <a:pt x="1890906" y="2198830"/>
                  </a:cubicBezTo>
                  <a:cubicBezTo>
                    <a:pt x="1891763" y="2199402"/>
                    <a:pt x="1892811" y="2199497"/>
                    <a:pt x="1893383" y="2198354"/>
                  </a:cubicBezTo>
                  <a:cubicBezTo>
                    <a:pt x="1903765" y="2182733"/>
                    <a:pt x="1899193" y="2164159"/>
                    <a:pt x="1883000" y="2158159"/>
                  </a:cubicBezTo>
                  <a:lnTo>
                    <a:pt x="1884905" y="2161588"/>
                  </a:lnTo>
                  <a:close/>
                  <a:moveTo>
                    <a:pt x="1864141" y="2200640"/>
                  </a:moveTo>
                  <a:cubicBezTo>
                    <a:pt x="1870904" y="2215594"/>
                    <a:pt x="1871856" y="2229977"/>
                    <a:pt x="1867570" y="2241788"/>
                  </a:cubicBezTo>
                  <a:cubicBezTo>
                    <a:pt x="1868427" y="2242455"/>
                    <a:pt x="1869380" y="2242455"/>
                    <a:pt x="1870046" y="2241217"/>
                  </a:cubicBezTo>
                  <a:cubicBezTo>
                    <a:pt x="1881095" y="2224643"/>
                    <a:pt x="1877666" y="2203974"/>
                    <a:pt x="1862426" y="2196735"/>
                  </a:cubicBezTo>
                  <a:lnTo>
                    <a:pt x="1864141" y="2200640"/>
                  </a:lnTo>
                  <a:close/>
                  <a:moveTo>
                    <a:pt x="1838709" y="2244550"/>
                  </a:moveTo>
                  <a:cubicBezTo>
                    <a:pt x="1846996" y="2257409"/>
                    <a:pt x="1848901" y="2272459"/>
                    <a:pt x="1844996" y="2283508"/>
                  </a:cubicBezTo>
                  <a:cubicBezTo>
                    <a:pt x="1848615" y="2285032"/>
                    <a:pt x="1849568" y="2276459"/>
                    <a:pt x="1850996" y="2274649"/>
                  </a:cubicBezTo>
                  <a:cubicBezTo>
                    <a:pt x="1858140" y="2257123"/>
                    <a:pt x="1849472" y="2245122"/>
                    <a:pt x="1836614" y="2241217"/>
                  </a:cubicBezTo>
                  <a:lnTo>
                    <a:pt x="1838709" y="2244550"/>
                  </a:lnTo>
                  <a:close/>
                  <a:moveTo>
                    <a:pt x="1814992" y="2288556"/>
                  </a:moveTo>
                  <a:cubicBezTo>
                    <a:pt x="1822421" y="2299605"/>
                    <a:pt x="1823564" y="2321512"/>
                    <a:pt x="1819278" y="2329609"/>
                  </a:cubicBezTo>
                  <a:cubicBezTo>
                    <a:pt x="1820231" y="2330275"/>
                    <a:pt x="1821183" y="2330085"/>
                    <a:pt x="1821850" y="2328751"/>
                  </a:cubicBezTo>
                  <a:cubicBezTo>
                    <a:pt x="1832232" y="2312083"/>
                    <a:pt x="1831756" y="2290937"/>
                    <a:pt x="1813087" y="2285032"/>
                  </a:cubicBezTo>
                  <a:lnTo>
                    <a:pt x="1814992" y="2288556"/>
                  </a:lnTo>
                  <a:close/>
                  <a:moveTo>
                    <a:pt x="1795370" y="2361517"/>
                  </a:moveTo>
                  <a:cubicBezTo>
                    <a:pt x="1794418" y="2370185"/>
                    <a:pt x="1792513" y="2374852"/>
                    <a:pt x="1790608" y="2379139"/>
                  </a:cubicBezTo>
                  <a:cubicBezTo>
                    <a:pt x="1791560" y="2379996"/>
                    <a:pt x="1792418" y="2379805"/>
                    <a:pt x="1793180" y="2378472"/>
                  </a:cubicBezTo>
                  <a:cubicBezTo>
                    <a:pt x="1805562" y="2361422"/>
                    <a:pt x="1807086" y="2337895"/>
                    <a:pt x="1790322" y="2329323"/>
                  </a:cubicBezTo>
                  <a:cubicBezTo>
                    <a:pt x="1794799" y="2340086"/>
                    <a:pt x="1796323" y="2353326"/>
                    <a:pt x="1795370" y="2361517"/>
                  </a:cubicBezTo>
                  <a:close/>
                  <a:moveTo>
                    <a:pt x="1760699" y="2382377"/>
                  </a:moveTo>
                  <a:cubicBezTo>
                    <a:pt x="1767653" y="2397617"/>
                    <a:pt x="1765748" y="2414191"/>
                    <a:pt x="1759842" y="2425811"/>
                  </a:cubicBezTo>
                  <a:cubicBezTo>
                    <a:pt x="1763557" y="2427430"/>
                    <a:pt x="1765843" y="2418001"/>
                    <a:pt x="1767748" y="2416096"/>
                  </a:cubicBezTo>
                  <a:cubicBezTo>
                    <a:pt x="1777940" y="2398379"/>
                    <a:pt x="1772891" y="2383711"/>
                    <a:pt x="1758985" y="2378758"/>
                  </a:cubicBezTo>
                  <a:lnTo>
                    <a:pt x="1760699" y="2382377"/>
                  </a:lnTo>
                  <a:close/>
                  <a:moveTo>
                    <a:pt x="1723552" y="2473817"/>
                  </a:moveTo>
                  <a:cubicBezTo>
                    <a:pt x="1737839" y="2462863"/>
                    <a:pt x="1746793" y="2433907"/>
                    <a:pt x="1726981" y="2425430"/>
                  </a:cubicBezTo>
                  <a:cubicBezTo>
                    <a:pt x="1732696" y="2440860"/>
                    <a:pt x="1731839" y="2460006"/>
                    <a:pt x="1722790" y="2473245"/>
                  </a:cubicBezTo>
                  <a:lnTo>
                    <a:pt x="1723552" y="2473817"/>
                  </a:lnTo>
                  <a:close/>
                  <a:moveTo>
                    <a:pt x="1688881" y="2511726"/>
                  </a:moveTo>
                  <a:cubicBezTo>
                    <a:pt x="1705931" y="2499725"/>
                    <a:pt x="1720885" y="2471436"/>
                    <a:pt x="1699930" y="2459720"/>
                  </a:cubicBezTo>
                  <a:cubicBezTo>
                    <a:pt x="1705169" y="2476865"/>
                    <a:pt x="1699073" y="2498487"/>
                    <a:pt x="1688214" y="2511155"/>
                  </a:cubicBezTo>
                  <a:lnTo>
                    <a:pt x="1688881" y="2511726"/>
                  </a:lnTo>
                  <a:close/>
                  <a:moveTo>
                    <a:pt x="1645923" y="2549255"/>
                  </a:moveTo>
                  <a:cubicBezTo>
                    <a:pt x="1664116" y="2539635"/>
                    <a:pt x="1683166" y="2512298"/>
                    <a:pt x="1662973" y="2499249"/>
                  </a:cubicBezTo>
                  <a:cubicBezTo>
                    <a:pt x="1665926" y="2518203"/>
                    <a:pt x="1656972" y="2538016"/>
                    <a:pt x="1645256" y="2548588"/>
                  </a:cubicBezTo>
                  <a:lnTo>
                    <a:pt x="1645923" y="2549255"/>
                  </a:lnTo>
                  <a:close/>
                  <a:moveTo>
                    <a:pt x="1585154" y="2587260"/>
                  </a:moveTo>
                  <a:cubicBezTo>
                    <a:pt x="1593536" y="2585641"/>
                    <a:pt x="1602299" y="2576687"/>
                    <a:pt x="1605251" y="2575163"/>
                  </a:cubicBezTo>
                  <a:cubicBezTo>
                    <a:pt x="1616681" y="2566305"/>
                    <a:pt x="1623063" y="2548874"/>
                    <a:pt x="1612205" y="2539825"/>
                  </a:cubicBezTo>
                  <a:cubicBezTo>
                    <a:pt x="1612395" y="2557161"/>
                    <a:pt x="1596012" y="2580592"/>
                    <a:pt x="1584582" y="2586498"/>
                  </a:cubicBezTo>
                  <a:lnTo>
                    <a:pt x="1585154" y="2587260"/>
                  </a:lnTo>
                  <a:close/>
                  <a:moveTo>
                    <a:pt x="1515907" y="2616120"/>
                  </a:moveTo>
                  <a:cubicBezTo>
                    <a:pt x="1538481" y="2612977"/>
                    <a:pt x="1567247" y="2592784"/>
                    <a:pt x="1557817" y="2572591"/>
                  </a:cubicBezTo>
                  <a:cubicBezTo>
                    <a:pt x="1551340" y="2591070"/>
                    <a:pt x="1531909" y="2609167"/>
                    <a:pt x="1515621" y="2615168"/>
                  </a:cubicBezTo>
                  <a:lnTo>
                    <a:pt x="1515907" y="2616120"/>
                  </a:lnTo>
                  <a:close/>
                  <a:moveTo>
                    <a:pt x="1446946" y="2630122"/>
                  </a:moveTo>
                  <a:cubicBezTo>
                    <a:pt x="1464853" y="2631456"/>
                    <a:pt x="1501524" y="2617454"/>
                    <a:pt x="1489237" y="2595451"/>
                  </a:cubicBezTo>
                  <a:cubicBezTo>
                    <a:pt x="1481998" y="2612882"/>
                    <a:pt x="1464091" y="2625550"/>
                    <a:pt x="1446755" y="2629265"/>
                  </a:cubicBezTo>
                  <a:lnTo>
                    <a:pt x="1446946" y="2630122"/>
                  </a:lnTo>
                  <a:close/>
                  <a:moveTo>
                    <a:pt x="1373032" y="2631456"/>
                  </a:moveTo>
                  <a:cubicBezTo>
                    <a:pt x="1392177" y="2633742"/>
                    <a:pt x="1427134" y="2629646"/>
                    <a:pt x="1421800" y="2605357"/>
                  </a:cubicBezTo>
                  <a:cubicBezTo>
                    <a:pt x="1410465" y="2620883"/>
                    <a:pt x="1388558" y="2629836"/>
                    <a:pt x="1370651" y="2629456"/>
                  </a:cubicBezTo>
                  <a:cubicBezTo>
                    <a:pt x="1370365" y="2630884"/>
                    <a:pt x="1371222" y="2631265"/>
                    <a:pt x="1373032" y="2631456"/>
                  </a:cubicBezTo>
                  <a:close/>
                  <a:moveTo>
                    <a:pt x="1294165" y="2615549"/>
                  </a:moveTo>
                  <a:cubicBezTo>
                    <a:pt x="1315691" y="2623264"/>
                    <a:pt x="1349315" y="2626979"/>
                    <a:pt x="1354649" y="2603548"/>
                  </a:cubicBezTo>
                  <a:cubicBezTo>
                    <a:pt x="1334837" y="2615930"/>
                    <a:pt x="1312739" y="2618121"/>
                    <a:pt x="1292260" y="2613073"/>
                  </a:cubicBezTo>
                  <a:cubicBezTo>
                    <a:pt x="1291593" y="2614311"/>
                    <a:pt x="1292450" y="2614882"/>
                    <a:pt x="1294165" y="2615549"/>
                  </a:cubicBezTo>
                  <a:close/>
                  <a:moveTo>
                    <a:pt x="1226156" y="2583831"/>
                  </a:moveTo>
                  <a:cubicBezTo>
                    <a:pt x="1243587" y="2594689"/>
                    <a:pt x="1277115" y="2606405"/>
                    <a:pt x="1281211" y="2581640"/>
                  </a:cubicBezTo>
                  <a:cubicBezTo>
                    <a:pt x="1264066" y="2591070"/>
                    <a:pt x="1241111" y="2589355"/>
                    <a:pt x="1224728" y="2580973"/>
                  </a:cubicBezTo>
                  <a:cubicBezTo>
                    <a:pt x="1223966" y="2582211"/>
                    <a:pt x="1224633" y="2582878"/>
                    <a:pt x="1226156" y="2583831"/>
                  </a:cubicBezTo>
                  <a:close/>
                  <a:moveTo>
                    <a:pt x="1164053" y="2534872"/>
                  </a:moveTo>
                  <a:cubicBezTo>
                    <a:pt x="1176722" y="2548112"/>
                    <a:pt x="1207773" y="2569353"/>
                    <a:pt x="1218822" y="2546683"/>
                  </a:cubicBezTo>
                  <a:cubicBezTo>
                    <a:pt x="1199867" y="2551160"/>
                    <a:pt x="1177007" y="2543826"/>
                    <a:pt x="1163387" y="2531824"/>
                  </a:cubicBezTo>
                  <a:cubicBezTo>
                    <a:pt x="1162339" y="2532777"/>
                    <a:pt x="1162815" y="2533634"/>
                    <a:pt x="1164053" y="2534872"/>
                  </a:cubicBezTo>
                  <a:close/>
                  <a:moveTo>
                    <a:pt x="1198343" y="1695148"/>
                  </a:moveTo>
                  <a:lnTo>
                    <a:pt x="1201296" y="1694672"/>
                  </a:lnTo>
                  <a:cubicBezTo>
                    <a:pt x="1191390" y="1689814"/>
                    <a:pt x="1181484" y="1681718"/>
                    <a:pt x="1178627" y="1671526"/>
                  </a:cubicBezTo>
                  <a:cubicBezTo>
                    <a:pt x="1177865" y="1671526"/>
                    <a:pt x="1177103" y="1671907"/>
                    <a:pt x="1177293" y="1672955"/>
                  </a:cubicBezTo>
                  <a:cubicBezTo>
                    <a:pt x="1177388" y="1686671"/>
                    <a:pt x="1187199" y="1696291"/>
                    <a:pt x="1198343" y="1695148"/>
                  </a:cubicBezTo>
                  <a:close/>
                  <a:moveTo>
                    <a:pt x="1193200" y="1735915"/>
                  </a:moveTo>
                  <a:lnTo>
                    <a:pt x="1196248" y="1736391"/>
                  </a:lnTo>
                  <a:cubicBezTo>
                    <a:pt x="1186247" y="1725914"/>
                    <a:pt x="1180055" y="1716103"/>
                    <a:pt x="1178627" y="1704007"/>
                  </a:cubicBezTo>
                  <a:cubicBezTo>
                    <a:pt x="1177865" y="1703911"/>
                    <a:pt x="1177103" y="1704007"/>
                    <a:pt x="1177007" y="1704959"/>
                  </a:cubicBezTo>
                  <a:cubicBezTo>
                    <a:pt x="1174531" y="1719056"/>
                    <a:pt x="1181960" y="1733439"/>
                    <a:pt x="1193200" y="1735915"/>
                  </a:cubicBezTo>
                  <a:close/>
                  <a:moveTo>
                    <a:pt x="1114333" y="2472865"/>
                  </a:moveTo>
                  <a:cubicBezTo>
                    <a:pt x="1123477" y="2488295"/>
                    <a:pt x="1148242" y="2514870"/>
                    <a:pt x="1163863" y="2495915"/>
                  </a:cubicBezTo>
                  <a:cubicBezTo>
                    <a:pt x="1144622" y="2495629"/>
                    <a:pt x="1125572" y="2484771"/>
                    <a:pt x="1114428" y="2469912"/>
                  </a:cubicBezTo>
                  <a:cubicBezTo>
                    <a:pt x="1113285" y="2470483"/>
                    <a:pt x="1113571" y="2471341"/>
                    <a:pt x="1114333" y="2472865"/>
                  </a:cubicBezTo>
                  <a:close/>
                  <a:moveTo>
                    <a:pt x="1086520" y="2420477"/>
                  </a:moveTo>
                  <a:cubicBezTo>
                    <a:pt x="1094426" y="2439051"/>
                    <a:pt x="1112904" y="2464387"/>
                    <a:pt x="1130049" y="2448290"/>
                  </a:cubicBezTo>
                  <a:cubicBezTo>
                    <a:pt x="1111094" y="2445814"/>
                    <a:pt x="1094521" y="2431621"/>
                    <a:pt x="1087091" y="2417620"/>
                  </a:cubicBezTo>
                  <a:cubicBezTo>
                    <a:pt x="1085853" y="2418001"/>
                    <a:pt x="1085853" y="2418858"/>
                    <a:pt x="1086520" y="2420477"/>
                  </a:cubicBezTo>
                  <a:close/>
                  <a:moveTo>
                    <a:pt x="1064612" y="2354374"/>
                  </a:moveTo>
                  <a:cubicBezTo>
                    <a:pt x="1068994" y="2373138"/>
                    <a:pt x="1082805" y="2399617"/>
                    <a:pt x="1102046" y="2388378"/>
                  </a:cubicBezTo>
                  <a:cubicBezTo>
                    <a:pt x="1085663" y="2382853"/>
                    <a:pt x="1070994" y="2367232"/>
                    <a:pt x="1065660" y="2351802"/>
                  </a:cubicBezTo>
                  <a:cubicBezTo>
                    <a:pt x="1064422" y="2351992"/>
                    <a:pt x="1064231" y="2352754"/>
                    <a:pt x="1064612" y="2354374"/>
                  </a:cubicBezTo>
                  <a:close/>
                  <a:moveTo>
                    <a:pt x="1052039" y="2287508"/>
                  </a:moveTo>
                  <a:cubicBezTo>
                    <a:pt x="1053944" y="2308272"/>
                    <a:pt x="1062326" y="2333800"/>
                    <a:pt x="1084234" y="2330656"/>
                  </a:cubicBezTo>
                  <a:cubicBezTo>
                    <a:pt x="1068422" y="2320274"/>
                    <a:pt x="1056897" y="2303034"/>
                    <a:pt x="1053563" y="2285222"/>
                  </a:cubicBezTo>
                  <a:cubicBezTo>
                    <a:pt x="1052230" y="2285032"/>
                    <a:pt x="1051944" y="2285889"/>
                    <a:pt x="1052039" y="2287508"/>
                  </a:cubicBezTo>
                  <a:close/>
                  <a:moveTo>
                    <a:pt x="1051087" y="2225024"/>
                  </a:moveTo>
                  <a:lnTo>
                    <a:pt x="1050896" y="2223500"/>
                  </a:lnTo>
                  <a:cubicBezTo>
                    <a:pt x="1049658" y="2223405"/>
                    <a:pt x="1049277" y="2224357"/>
                    <a:pt x="1049277" y="2225881"/>
                  </a:cubicBezTo>
                  <a:cubicBezTo>
                    <a:pt x="1048325" y="2245503"/>
                    <a:pt x="1057373" y="2272173"/>
                    <a:pt x="1076138" y="2264934"/>
                  </a:cubicBezTo>
                  <a:cubicBezTo>
                    <a:pt x="1062422" y="2256457"/>
                    <a:pt x="1052706" y="2239883"/>
                    <a:pt x="1051087" y="2225024"/>
                  </a:cubicBezTo>
                  <a:close/>
                  <a:moveTo>
                    <a:pt x="1056992" y="2172922"/>
                  </a:moveTo>
                  <a:cubicBezTo>
                    <a:pt x="1055945" y="2167493"/>
                    <a:pt x="1055849" y="2164350"/>
                    <a:pt x="1055754" y="2160730"/>
                  </a:cubicBezTo>
                  <a:cubicBezTo>
                    <a:pt x="1054516" y="2160445"/>
                    <a:pt x="1054040" y="2161302"/>
                    <a:pt x="1053849" y="2162730"/>
                  </a:cubicBezTo>
                  <a:cubicBezTo>
                    <a:pt x="1051182" y="2181780"/>
                    <a:pt x="1054611" y="2206831"/>
                    <a:pt x="1075661" y="2204641"/>
                  </a:cubicBezTo>
                  <a:cubicBezTo>
                    <a:pt x="1066422" y="2196830"/>
                    <a:pt x="1059183" y="2184162"/>
                    <a:pt x="1056992" y="2172922"/>
                  </a:cubicBezTo>
                  <a:close/>
                  <a:moveTo>
                    <a:pt x="1065851" y="2101009"/>
                  </a:moveTo>
                  <a:lnTo>
                    <a:pt x="1066041" y="2099580"/>
                  </a:lnTo>
                  <a:cubicBezTo>
                    <a:pt x="1064898" y="2099104"/>
                    <a:pt x="1064327" y="2099675"/>
                    <a:pt x="1064041" y="2101104"/>
                  </a:cubicBezTo>
                  <a:cubicBezTo>
                    <a:pt x="1058897" y="2120535"/>
                    <a:pt x="1061469" y="2145490"/>
                    <a:pt x="1080043" y="2148348"/>
                  </a:cubicBezTo>
                  <a:cubicBezTo>
                    <a:pt x="1066708" y="2131870"/>
                    <a:pt x="1064422" y="2107295"/>
                    <a:pt x="1065851" y="2101009"/>
                  </a:cubicBezTo>
                  <a:close/>
                  <a:moveTo>
                    <a:pt x="1086520" y="2080530"/>
                  </a:moveTo>
                  <a:cubicBezTo>
                    <a:pt x="1078995" y="2067576"/>
                    <a:pt x="1078233" y="2057860"/>
                    <a:pt x="1079376" y="2046907"/>
                  </a:cubicBezTo>
                  <a:cubicBezTo>
                    <a:pt x="1078328" y="2046525"/>
                    <a:pt x="1077662" y="2047097"/>
                    <a:pt x="1077281" y="2048526"/>
                  </a:cubicBezTo>
                  <a:cubicBezTo>
                    <a:pt x="1071470" y="2066147"/>
                    <a:pt x="1074423" y="2090150"/>
                    <a:pt x="1092806" y="2089007"/>
                  </a:cubicBezTo>
                  <a:cubicBezTo>
                    <a:pt x="1090711" y="2086245"/>
                    <a:pt x="1088234" y="2083387"/>
                    <a:pt x="1086520" y="2080530"/>
                  </a:cubicBezTo>
                  <a:close/>
                  <a:moveTo>
                    <a:pt x="1095664" y="1995567"/>
                  </a:moveTo>
                  <a:lnTo>
                    <a:pt x="1095854" y="1994329"/>
                  </a:lnTo>
                  <a:cubicBezTo>
                    <a:pt x="1094807" y="1993852"/>
                    <a:pt x="1094140" y="1994424"/>
                    <a:pt x="1093759" y="1995662"/>
                  </a:cubicBezTo>
                  <a:cubicBezTo>
                    <a:pt x="1087853" y="2012521"/>
                    <a:pt x="1087949" y="2034333"/>
                    <a:pt x="1106999" y="2036620"/>
                  </a:cubicBezTo>
                  <a:cubicBezTo>
                    <a:pt x="1098045" y="2027190"/>
                    <a:pt x="1092902" y="2004425"/>
                    <a:pt x="1095664" y="1995567"/>
                  </a:cubicBezTo>
                  <a:close/>
                  <a:moveTo>
                    <a:pt x="1108427" y="1957848"/>
                  </a:moveTo>
                  <a:lnTo>
                    <a:pt x="1108618" y="1956609"/>
                  </a:lnTo>
                  <a:cubicBezTo>
                    <a:pt x="1107665" y="1956133"/>
                    <a:pt x="1106903" y="1956609"/>
                    <a:pt x="1106522" y="1957848"/>
                  </a:cubicBezTo>
                  <a:cubicBezTo>
                    <a:pt x="1100331" y="1974326"/>
                    <a:pt x="1100522" y="1995376"/>
                    <a:pt x="1119000" y="1998043"/>
                  </a:cubicBezTo>
                  <a:cubicBezTo>
                    <a:pt x="1110523" y="1988709"/>
                    <a:pt x="1105665" y="1966516"/>
                    <a:pt x="1108427" y="1957848"/>
                  </a:cubicBezTo>
                  <a:close/>
                  <a:moveTo>
                    <a:pt x="1130811" y="1954038"/>
                  </a:moveTo>
                  <a:cubicBezTo>
                    <a:pt x="1122334" y="1942417"/>
                    <a:pt x="1119953" y="1928416"/>
                    <a:pt x="1122143" y="1917557"/>
                  </a:cubicBezTo>
                  <a:cubicBezTo>
                    <a:pt x="1121191" y="1917081"/>
                    <a:pt x="1120429" y="1917557"/>
                    <a:pt x="1120048" y="1918795"/>
                  </a:cubicBezTo>
                  <a:cubicBezTo>
                    <a:pt x="1113380" y="1934988"/>
                    <a:pt x="1115952" y="1956229"/>
                    <a:pt x="1132811" y="1956895"/>
                  </a:cubicBezTo>
                  <a:lnTo>
                    <a:pt x="1130811" y="1954038"/>
                  </a:lnTo>
                  <a:close/>
                  <a:moveTo>
                    <a:pt x="1140527" y="1893935"/>
                  </a:moveTo>
                  <a:cubicBezTo>
                    <a:pt x="1137193" y="1883172"/>
                    <a:pt x="1137860" y="1876409"/>
                    <a:pt x="1138717" y="1871266"/>
                  </a:cubicBezTo>
                  <a:cubicBezTo>
                    <a:pt x="1137764" y="1870789"/>
                    <a:pt x="1137002" y="1871266"/>
                    <a:pt x="1136717" y="1872408"/>
                  </a:cubicBezTo>
                  <a:cubicBezTo>
                    <a:pt x="1130716" y="1888125"/>
                    <a:pt x="1131954" y="1907556"/>
                    <a:pt x="1149290" y="1910223"/>
                  </a:cubicBezTo>
                  <a:cubicBezTo>
                    <a:pt x="1145575" y="1905270"/>
                    <a:pt x="1142336" y="1899650"/>
                    <a:pt x="1140527" y="1893935"/>
                  </a:cubicBezTo>
                  <a:close/>
                  <a:moveTo>
                    <a:pt x="1155671" y="1850787"/>
                  </a:moveTo>
                  <a:cubicBezTo>
                    <a:pt x="1152814" y="1842309"/>
                    <a:pt x="1151957" y="1833546"/>
                    <a:pt x="1153290" y="1825450"/>
                  </a:cubicBezTo>
                  <a:cubicBezTo>
                    <a:pt x="1152433" y="1824974"/>
                    <a:pt x="1151671" y="1825260"/>
                    <a:pt x="1151290" y="1826498"/>
                  </a:cubicBezTo>
                  <a:cubicBezTo>
                    <a:pt x="1145099" y="1842500"/>
                    <a:pt x="1147956" y="1862121"/>
                    <a:pt x="1162910" y="1866408"/>
                  </a:cubicBezTo>
                  <a:cubicBezTo>
                    <a:pt x="1159958" y="1861455"/>
                    <a:pt x="1157100" y="1855549"/>
                    <a:pt x="1155671" y="1850787"/>
                  </a:cubicBezTo>
                  <a:close/>
                  <a:moveTo>
                    <a:pt x="1167197" y="1801162"/>
                  </a:moveTo>
                  <a:cubicBezTo>
                    <a:pt x="1165101" y="1795446"/>
                    <a:pt x="1164339" y="1789922"/>
                    <a:pt x="1164815" y="1784969"/>
                  </a:cubicBezTo>
                  <a:cubicBezTo>
                    <a:pt x="1161482" y="1784779"/>
                    <a:pt x="1162529" y="1791541"/>
                    <a:pt x="1161672" y="1793541"/>
                  </a:cubicBezTo>
                  <a:cubicBezTo>
                    <a:pt x="1159196" y="1809258"/>
                    <a:pt x="1167292" y="1818592"/>
                    <a:pt x="1178912" y="1819259"/>
                  </a:cubicBezTo>
                  <a:cubicBezTo>
                    <a:pt x="1174055" y="1814306"/>
                    <a:pt x="1169102" y="1807162"/>
                    <a:pt x="1167197" y="1801162"/>
                  </a:cubicBezTo>
                  <a:close/>
                  <a:moveTo>
                    <a:pt x="1173102" y="1743821"/>
                  </a:moveTo>
                  <a:cubicBezTo>
                    <a:pt x="1167197" y="1757823"/>
                    <a:pt x="1174531" y="1776682"/>
                    <a:pt x="1189961" y="1776682"/>
                  </a:cubicBezTo>
                  <a:cubicBezTo>
                    <a:pt x="1181198" y="1768395"/>
                    <a:pt x="1173674" y="1755537"/>
                    <a:pt x="1173864" y="1743916"/>
                  </a:cubicBezTo>
                  <a:lnTo>
                    <a:pt x="1173102" y="1743821"/>
                  </a:lnTo>
                  <a:close/>
                  <a:moveTo>
                    <a:pt x="1172626" y="1638284"/>
                  </a:moveTo>
                  <a:cubicBezTo>
                    <a:pt x="1174626" y="1652762"/>
                    <a:pt x="1187675" y="1662001"/>
                    <a:pt x="1199391" y="1657525"/>
                  </a:cubicBezTo>
                  <a:cubicBezTo>
                    <a:pt x="1189009" y="1653619"/>
                    <a:pt x="1177960" y="1646475"/>
                    <a:pt x="1173864" y="1636760"/>
                  </a:cubicBezTo>
                  <a:cubicBezTo>
                    <a:pt x="1173007" y="1636950"/>
                    <a:pt x="1172340" y="1637332"/>
                    <a:pt x="1172626" y="1638284"/>
                  </a:cubicBezTo>
                  <a:close/>
                  <a:moveTo>
                    <a:pt x="1162434" y="1604280"/>
                  </a:moveTo>
                  <a:cubicBezTo>
                    <a:pt x="1166720" y="1617710"/>
                    <a:pt x="1179674" y="1624758"/>
                    <a:pt x="1191390" y="1618758"/>
                  </a:cubicBezTo>
                  <a:cubicBezTo>
                    <a:pt x="1180817" y="1616376"/>
                    <a:pt x="1169483" y="1611900"/>
                    <a:pt x="1163387" y="1602661"/>
                  </a:cubicBezTo>
                  <a:cubicBezTo>
                    <a:pt x="1162720" y="1602946"/>
                    <a:pt x="1162148" y="1603422"/>
                    <a:pt x="1162434" y="1604280"/>
                  </a:cubicBezTo>
                  <a:close/>
                  <a:moveTo>
                    <a:pt x="1151195" y="1580753"/>
                  </a:moveTo>
                  <a:cubicBezTo>
                    <a:pt x="1157386" y="1593612"/>
                    <a:pt x="1171578" y="1596850"/>
                    <a:pt x="1181008" y="1589516"/>
                  </a:cubicBezTo>
                  <a:cubicBezTo>
                    <a:pt x="1170911" y="1589135"/>
                    <a:pt x="1158624" y="1586563"/>
                    <a:pt x="1151861" y="1579038"/>
                  </a:cubicBezTo>
                  <a:cubicBezTo>
                    <a:pt x="1151385" y="1579420"/>
                    <a:pt x="1150814" y="1579896"/>
                    <a:pt x="1151195" y="1580753"/>
                  </a:cubicBezTo>
                  <a:close/>
                  <a:moveTo>
                    <a:pt x="1134812" y="1556274"/>
                  </a:moveTo>
                  <a:cubicBezTo>
                    <a:pt x="1141860" y="1566180"/>
                    <a:pt x="1156814" y="1566942"/>
                    <a:pt x="1164625" y="1558750"/>
                  </a:cubicBezTo>
                  <a:cubicBezTo>
                    <a:pt x="1155957" y="1560274"/>
                    <a:pt x="1140050" y="1559036"/>
                    <a:pt x="1135193" y="1554654"/>
                  </a:cubicBezTo>
                  <a:cubicBezTo>
                    <a:pt x="1134812" y="1555036"/>
                    <a:pt x="1134335" y="1555702"/>
                    <a:pt x="1134812" y="1556274"/>
                  </a:cubicBezTo>
                  <a:close/>
                  <a:moveTo>
                    <a:pt x="1115666" y="1538748"/>
                  </a:moveTo>
                  <a:cubicBezTo>
                    <a:pt x="1124144" y="1546654"/>
                    <a:pt x="1138241" y="1542558"/>
                    <a:pt x="1144527" y="1535319"/>
                  </a:cubicBezTo>
                  <a:cubicBezTo>
                    <a:pt x="1135383" y="1537509"/>
                    <a:pt x="1123667" y="1540176"/>
                    <a:pt x="1115857" y="1537129"/>
                  </a:cubicBezTo>
                  <a:cubicBezTo>
                    <a:pt x="1115476" y="1537605"/>
                    <a:pt x="1115000" y="1538367"/>
                    <a:pt x="1115666" y="1538748"/>
                  </a:cubicBezTo>
                  <a:close/>
                  <a:moveTo>
                    <a:pt x="1097188" y="1528556"/>
                  </a:moveTo>
                  <a:cubicBezTo>
                    <a:pt x="1108142" y="1532937"/>
                    <a:pt x="1117190" y="1524270"/>
                    <a:pt x="1120524" y="1515126"/>
                  </a:cubicBezTo>
                  <a:cubicBezTo>
                    <a:pt x="1113380" y="1520841"/>
                    <a:pt x="1103665" y="1527604"/>
                    <a:pt x="1096902" y="1526937"/>
                  </a:cubicBezTo>
                  <a:cubicBezTo>
                    <a:pt x="1096712" y="1527413"/>
                    <a:pt x="1096521" y="1528270"/>
                    <a:pt x="1097188" y="1528556"/>
                  </a:cubicBezTo>
                  <a:close/>
                  <a:moveTo>
                    <a:pt x="1075661" y="1524079"/>
                  </a:moveTo>
                  <a:cubicBezTo>
                    <a:pt x="1078519" y="1526270"/>
                    <a:pt x="1084520" y="1524270"/>
                    <a:pt x="1085853" y="1524460"/>
                  </a:cubicBezTo>
                  <a:cubicBezTo>
                    <a:pt x="1089949" y="1523698"/>
                    <a:pt x="1093664" y="1522079"/>
                    <a:pt x="1094140" y="1518650"/>
                  </a:cubicBezTo>
                  <a:cubicBezTo>
                    <a:pt x="1096521" y="1510458"/>
                    <a:pt x="1096712" y="1509316"/>
                    <a:pt x="1097378" y="1505220"/>
                  </a:cubicBezTo>
                  <a:cubicBezTo>
                    <a:pt x="1095378" y="1515030"/>
                    <a:pt x="1084424" y="1522174"/>
                    <a:pt x="1075566" y="1523317"/>
                  </a:cubicBezTo>
                  <a:lnTo>
                    <a:pt x="1075661" y="1524079"/>
                  </a:lnTo>
                  <a:close/>
                  <a:moveTo>
                    <a:pt x="1043276" y="1525603"/>
                  </a:moveTo>
                  <a:cubicBezTo>
                    <a:pt x="1055468" y="1528080"/>
                    <a:pt x="1068708" y="1515507"/>
                    <a:pt x="1067470" y="1503886"/>
                  </a:cubicBezTo>
                  <a:cubicBezTo>
                    <a:pt x="1061660" y="1512363"/>
                    <a:pt x="1052325" y="1522650"/>
                    <a:pt x="1043181" y="1524937"/>
                  </a:cubicBezTo>
                  <a:lnTo>
                    <a:pt x="1043276" y="1525603"/>
                  </a:lnTo>
                  <a:close/>
                  <a:moveTo>
                    <a:pt x="1012130" y="1532366"/>
                  </a:moveTo>
                  <a:cubicBezTo>
                    <a:pt x="1025465" y="1531604"/>
                    <a:pt x="1035656" y="1518364"/>
                    <a:pt x="1029751" y="1506363"/>
                  </a:cubicBezTo>
                  <a:cubicBezTo>
                    <a:pt x="1026893" y="1517316"/>
                    <a:pt x="1019845" y="1527794"/>
                    <a:pt x="1011844" y="1531699"/>
                  </a:cubicBezTo>
                  <a:lnTo>
                    <a:pt x="1012130" y="1532366"/>
                  </a:lnTo>
                  <a:close/>
                  <a:moveTo>
                    <a:pt x="977363" y="1545320"/>
                  </a:moveTo>
                  <a:cubicBezTo>
                    <a:pt x="991079" y="1542462"/>
                    <a:pt x="1001557" y="1528080"/>
                    <a:pt x="994032" y="1516174"/>
                  </a:cubicBezTo>
                  <a:cubicBezTo>
                    <a:pt x="992889" y="1526556"/>
                    <a:pt x="983936" y="1541224"/>
                    <a:pt x="976982" y="1544653"/>
                  </a:cubicBezTo>
                  <a:lnTo>
                    <a:pt x="977363" y="1545320"/>
                  </a:lnTo>
                  <a:close/>
                  <a:moveTo>
                    <a:pt x="950312" y="1559036"/>
                  </a:moveTo>
                  <a:cubicBezTo>
                    <a:pt x="963933" y="1554750"/>
                    <a:pt x="974982" y="1539700"/>
                    <a:pt x="965933" y="1527984"/>
                  </a:cubicBezTo>
                  <a:cubicBezTo>
                    <a:pt x="964600" y="1539795"/>
                    <a:pt x="959075" y="1551607"/>
                    <a:pt x="949931" y="1558465"/>
                  </a:cubicBezTo>
                  <a:lnTo>
                    <a:pt x="950312" y="1559036"/>
                  </a:lnTo>
                  <a:close/>
                  <a:moveTo>
                    <a:pt x="920785" y="1577133"/>
                  </a:moveTo>
                  <a:cubicBezTo>
                    <a:pt x="933834" y="1571800"/>
                    <a:pt x="945645" y="1555797"/>
                    <a:pt x="934501" y="1544653"/>
                  </a:cubicBezTo>
                  <a:cubicBezTo>
                    <a:pt x="934310" y="1557417"/>
                    <a:pt x="928214" y="1570085"/>
                    <a:pt x="920309" y="1576657"/>
                  </a:cubicBezTo>
                  <a:lnTo>
                    <a:pt x="920785" y="1577133"/>
                  </a:lnTo>
                  <a:close/>
                  <a:moveTo>
                    <a:pt x="883256" y="1602470"/>
                  </a:moveTo>
                  <a:cubicBezTo>
                    <a:pt x="896496" y="1596183"/>
                    <a:pt x="908879" y="1579324"/>
                    <a:pt x="897449" y="1568085"/>
                  </a:cubicBezTo>
                  <a:cubicBezTo>
                    <a:pt x="898020" y="1579610"/>
                    <a:pt x="889733" y="1596850"/>
                    <a:pt x="882875" y="1601994"/>
                  </a:cubicBezTo>
                  <a:lnTo>
                    <a:pt x="883256" y="1602470"/>
                  </a:lnTo>
                  <a:close/>
                  <a:moveTo>
                    <a:pt x="844204" y="1632093"/>
                  </a:moveTo>
                  <a:cubicBezTo>
                    <a:pt x="858301" y="1624854"/>
                    <a:pt x="871445" y="1606470"/>
                    <a:pt x="862111" y="1594564"/>
                  </a:cubicBezTo>
                  <a:cubicBezTo>
                    <a:pt x="860301" y="1609137"/>
                    <a:pt x="852681" y="1623520"/>
                    <a:pt x="843728" y="1631521"/>
                  </a:cubicBezTo>
                  <a:lnTo>
                    <a:pt x="844204" y="1632093"/>
                  </a:lnTo>
                  <a:close/>
                  <a:moveTo>
                    <a:pt x="807247" y="1660858"/>
                  </a:moveTo>
                  <a:cubicBezTo>
                    <a:pt x="820391" y="1654000"/>
                    <a:pt x="834107" y="1633712"/>
                    <a:pt x="820868" y="1625044"/>
                  </a:cubicBezTo>
                  <a:cubicBezTo>
                    <a:pt x="821534" y="1638855"/>
                    <a:pt x="814962" y="1652571"/>
                    <a:pt x="806771" y="1660382"/>
                  </a:cubicBezTo>
                  <a:lnTo>
                    <a:pt x="807247" y="1660858"/>
                  </a:lnTo>
                  <a:close/>
                  <a:moveTo>
                    <a:pt x="766289" y="1692291"/>
                  </a:moveTo>
                  <a:cubicBezTo>
                    <a:pt x="779339" y="1684957"/>
                    <a:pt x="795245" y="1666764"/>
                    <a:pt x="782291" y="1655429"/>
                  </a:cubicBezTo>
                  <a:cubicBezTo>
                    <a:pt x="782958" y="1667907"/>
                    <a:pt x="773147" y="1686100"/>
                    <a:pt x="765813" y="1691815"/>
                  </a:cubicBezTo>
                  <a:lnTo>
                    <a:pt x="766289" y="1692291"/>
                  </a:lnTo>
                  <a:close/>
                  <a:moveTo>
                    <a:pt x="721903" y="1725152"/>
                  </a:moveTo>
                  <a:cubicBezTo>
                    <a:pt x="736857" y="1717722"/>
                    <a:pt x="753716" y="1699149"/>
                    <a:pt x="744477" y="1686100"/>
                  </a:cubicBezTo>
                  <a:cubicBezTo>
                    <a:pt x="742001" y="1700387"/>
                    <a:pt x="731714" y="1716770"/>
                    <a:pt x="721522" y="1724580"/>
                  </a:cubicBezTo>
                  <a:lnTo>
                    <a:pt x="721903" y="1725152"/>
                  </a:lnTo>
                  <a:close/>
                  <a:moveTo>
                    <a:pt x="677612" y="1754394"/>
                  </a:moveTo>
                  <a:cubicBezTo>
                    <a:pt x="691518" y="1748488"/>
                    <a:pt x="711521" y="1728581"/>
                    <a:pt x="698090" y="1718484"/>
                  </a:cubicBezTo>
                  <a:cubicBezTo>
                    <a:pt x="696852" y="1732486"/>
                    <a:pt x="687613" y="1746107"/>
                    <a:pt x="677135" y="1753917"/>
                  </a:cubicBezTo>
                  <a:lnTo>
                    <a:pt x="677612" y="1754394"/>
                  </a:lnTo>
                  <a:close/>
                  <a:moveTo>
                    <a:pt x="634844" y="1779159"/>
                  </a:moveTo>
                  <a:cubicBezTo>
                    <a:pt x="637607" y="1778968"/>
                    <a:pt x="640464" y="1775634"/>
                    <a:pt x="642750" y="1774396"/>
                  </a:cubicBezTo>
                  <a:cubicBezTo>
                    <a:pt x="642369" y="1773539"/>
                    <a:pt x="642941" y="1774301"/>
                    <a:pt x="642369" y="1773253"/>
                  </a:cubicBezTo>
                  <a:cubicBezTo>
                    <a:pt x="651608" y="1767157"/>
                    <a:pt x="660371" y="1755537"/>
                    <a:pt x="652275" y="1747631"/>
                  </a:cubicBezTo>
                  <a:cubicBezTo>
                    <a:pt x="650370" y="1755537"/>
                    <a:pt x="645893" y="1763442"/>
                    <a:pt x="640274" y="1769538"/>
                  </a:cubicBezTo>
                  <a:cubicBezTo>
                    <a:pt x="641036" y="1771158"/>
                    <a:pt x="640559" y="1771158"/>
                    <a:pt x="641512" y="1772301"/>
                  </a:cubicBezTo>
                  <a:cubicBezTo>
                    <a:pt x="639607" y="1774587"/>
                    <a:pt x="636654" y="1776873"/>
                    <a:pt x="634559" y="1778683"/>
                  </a:cubicBezTo>
                  <a:lnTo>
                    <a:pt x="634844" y="1779159"/>
                  </a:lnTo>
                  <a:close/>
                  <a:moveTo>
                    <a:pt x="581028" y="1809067"/>
                  </a:moveTo>
                  <a:cubicBezTo>
                    <a:pt x="594649" y="1804686"/>
                    <a:pt x="619414" y="1787065"/>
                    <a:pt x="607698" y="1774491"/>
                  </a:cubicBezTo>
                  <a:cubicBezTo>
                    <a:pt x="604269" y="1788398"/>
                    <a:pt x="592458" y="1801828"/>
                    <a:pt x="580742" y="1808591"/>
                  </a:cubicBezTo>
                  <a:lnTo>
                    <a:pt x="581028" y="1809067"/>
                  </a:lnTo>
                  <a:close/>
                  <a:moveTo>
                    <a:pt x="537023" y="1828212"/>
                  </a:moveTo>
                  <a:cubicBezTo>
                    <a:pt x="550643" y="1825069"/>
                    <a:pt x="577123" y="1809734"/>
                    <a:pt x="565407" y="1796685"/>
                  </a:cubicBezTo>
                  <a:cubicBezTo>
                    <a:pt x="560835" y="1811163"/>
                    <a:pt x="548072" y="1822307"/>
                    <a:pt x="536737" y="1827736"/>
                  </a:cubicBezTo>
                  <a:lnTo>
                    <a:pt x="537023" y="1828212"/>
                  </a:lnTo>
                  <a:close/>
                  <a:moveTo>
                    <a:pt x="480063" y="1846120"/>
                  </a:moveTo>
                  <a:cubicBezTo>
                    <a:pt x="494065" y="1844310"/>
                    <a:pt x="522164" y="1832404"/>
                    <a:pt x="513305" y="1817925"/>
                  </a:cubicBezTo>
                  <a:cubicBezTo>
                    <a:pt x="507114" y="1830784"/>
                    <a:pt x="492827" y="1841166"/>
                    <a:pt x="479873" y="1845548"/>
                  </a:cubicBezTo>
                  <a:lnTo>
                    <a:pt x="480063" y="1846120"/>
                  </a:lnTo>
                  <a:close/>
                  <a:moveTo>
                    <a:pt x="419770" y="1858121"/>
                  </a:moveTo>
                  <a:cubicBezTo>
                    <a:pt x="436248" y="1858026"/>
                    <a:pt x="463775" y="1849549"/>
                    <a:pt x="461394" y="1833928"/>
                  </a:cubicBezTo>
                  <a:cubicBezTo>
                    <a:pt x="449869" y="1846786"/>
                    <a:pt x="435105" y="1854311"/>
                    <a:pt x="419675" y="1857550"/>
                  </a:cubicBezTo>
                  <a:lnTo>
                    <a:pt x="419770" y="1858121"/>
                  </a:lnTo>
                  <a:close/>
                  <a:moveTo>
                    <a:pt x="363287" y="1862121"/>
                  </a:moveTo>
                  <a:cubicBezTo>
                    <a:pt x="376431" y="1863741"/>
                    <a:pt x="407864" y="1858597"/>
                    <a:pt x="401101" y="1843167"/>
                  </a:cubicBezTo>
                  <a:cubicBezTo>
                    <a:pt x="392147" y="1854311"/>
                    <a:pt x="376622" y="1860312"/>
                    <a:pt x="363191" y="1861645"/>
                  </a:cubicBezTo>
                  <a:lnTo>
                    <a:pt x="363287" y="1862121"/>
                  </a:lnTo>
                  <a:close/>
                  <a:moveTo>
                    <a:pt x="17434" y="1527889"/>
                  </a:moveTo>
                  <a:cubicBezTo>
                    <a:pt x="10766" y="1516745"/>
                    <a:pt x="11243" y="1495790"/>
                    <a:pt x="13624" y="1486741"/>
                  </a:cubicBezTo>
                  <a:cubicBezTo>
                    <a:pt x="8385" y="1494933"/>
                    <a:pt x="4575" y="1531318"/>
                    <a:pt x="17434" y="1527889"/>
                  </a:cubicBezTo>
                  <a:close/>
                  <a:moveTo>
                    <a:pt x="302803" y="1858692"/>
                  </a:moveTo>
                  <a:cubicBezTo>
                    <a:pt x="315757" y="1862121"/>
                    <a:pt x="347761" y="1861264"/>
                    <a:pt x="344332" y="1845358"/>
                  </a:cubicBezTo>
                  <a:cubicBezTo>
                    <a:pt x="333569" y="1854692"/>
                    <a:pt x="316138" y="1858978"/>
                    <a:pt x="302803" y="1858121"/>
                  </a:cubicBezTo>
                  <a:lnTo>
                    <a:pt x="302803" y="1858692"/>
                  </a:lnTo>
                  <a:close/>
                  <a:moveTo>
                    <a:pt x="242891" y="1847929"/>
                  </a:moveTo>
                  <a:cubicBezTo>
                    <a:pt x="256892" y="1851930"/>
                    <a:pt x="285753" y="1856692"/>
                    <a:pt x="289468" y="1841547"/>
                  </a:cubicBezTo>
                  <a:cubicBezTo>
                    <a:pt x="271656" y="1850120"/>
                    <a:pt x="249463" y="1848596"/>
                    <a:pt x="241271" y="1846405"/>
                  </a:cubicBezTo>
                  <a:cubicBezTo>
                    <a:pt x="240795" y="1847262"/>
                    <a:pt x="241557" y="1847548"/>
                    <a:pt x="242891" y="1847929"/>
                  </a:cubicBezTo>
                  <a:close/>
                  <a:moveTo>
                    <a:pt x="187455" y="1828593"/>
                  </a:moveTo>
                  <a:cubicBezTo>
                    <a:pt x="200885" y="1834499"/>
                    <a:pt x="228698" y="1842691"/>
                    <a:pt x="228794" y="1826879"/>
                  </a:cubicBezTo>
                  <a:cubicBezTo>
                    <a:pt x="215649" y="1832975"/>
                    <a:pt x="198409" y="1831356"/>
                    <a:pt x="185836" y="1826784"/>
                  </a:cubicBezTo>
                  <a:cubicBezTo>
                    <a:pt x="185550" y="1827641"/>
                    <a:pt x="186312" y="1828022"/>
                    <a:pt x="187455" y="1828593"/>
                  </a:cubicBezTo>
                  <a:close/>
                  <a:moveTo>
                    <a:pt x="132020" y="1797923"/>
                  </a:moveTo>
                  <a:cubicBezTo>
                    <a:pt x="141449" y="1804495"/>
                    <a:pt x="170501" y="1820783"/>
                    <a:pt x="174596" y="1805067"/>
                  </a:cubicBezTo>
                  <a:cubicBezTo>
                    <a:pt x="159928" y="1808115"/>
                    <a:pt x="143164" y="1803352"/>
                    <a:pt x="130781" y="1795923"/>
                  </a:cubicBezTo>
                  <a:cubicBezTo>
                    <a:pt x="130305" y="1796590"/>
                    <a:pt x="130972" y="1797066"/>
                    <a:pt x="132020" y="1797923"/>
                  </a:cubicBezTo>
                  <a:close/>
                  <a:moveTo>
                    <a:pt x="94110" y="1767729"/>
                  </a:moveTo>
                  <a:cubicBezTo>
                    <a:pt x="102016" y="1775444"/>
                    <a:pt x="129257" y="1796590"/>
                    <a:pt x="135449" y="1781635"/>
                  </a:cubicBezTo>
                  <a:cubicBezTo>
                    <a:pt x="121542" y="1783159"/>
                    <a:pt x="100682" y="1772587"/>
                    <a:pt x="93158" y="1765538"/>
                  </a:cubicBezTo>
                  <a:cubicBezTo>
                    <a:pt x="92491" y="1766205"/>
                    <a:pt x="93158" y="1766681"/>
                    <a:pt x="94110" y="1767729"/>
                  </a:cubicBezTo>
                  <a:close/>
                  <a:moveTo>
                    <a:pt x="58487" y="1728581"/>
                  </a:moveTo>
                  <a:cubicBezTo>
                    <a:pt x="64487" y="1737058"/>
                    <a:pt x="89062" y="1763538"/>
                    <a:pt x="95920" y="1748965"/>
                  </a:cubicBezTo>
                  <a:cubicBezTo>
                    <a:pt x="81061" y="1747345"/>
                    <a:pt x="66964" y="1736963"/>
                    <a:pt x="57915" y="1726200"/>
                  </a:cubicBezTo>
                  <a:cubicBezTo>
                    <a:pt x="57248" y="1726771"/>
                    <a:pt x="57725" y="1727533"/>
                    <a:pt x="58487" y="1728581"/>
                  </a:cubicBezTo>
                  <a:close/>
                  <a:moveTo>
                    <a:pt x="25625" y="1671621"/>
                  </a:moveTo>
                  <a:cubicBezTo>
                    <a:pt x="29626" y="1681718"/>
                    <a:pt x="46866" y="1712770"/>
                    <a:pt x="57725" y="1701720"/>
                  </a:cubicBezTo>
                  <a:cubicBezTo>
                    <a:pt x="43437" y="1695815"/>
                    <a:pt x="32293" y="1682766"/>
                    <a:pt x="25625" y="1669240"/>
                  </a:cubicBezTo>
                  <a:cubicBezTo>
                    <a:pt x="24768" y="1669621"/>
                    <a:pt x="25244" y="1670383"/>
                    <a:pt x="25625" y="1671621"/>
                  </a:cubicBezTo>
                  <a:close/>
                  <a:moveTo>
                    <a:pt x="6385" y="1607709"/>
                  </a:moveTo>
                  <a:cubicBezTo>
                    <a:pt x="8861" y="1622377"/>
                    <a:pt x="16577" y="1651429"/>
                    <a:pt x="31055" y="1649428"/>
                  </a:cubicBezTo>
                  <a:cubicBezTo>
                    <a:pt x="18577" y="1638093"/>
                    <a:pt x="10290" y="1621425"/>
                    <a:pt x="6956" y="1605518"/>
                  </a:cubicBezTo>
                  <a:lnTo>
                    <a:pt x="6480" y="1605613"/>
                  </a:lnTo>
                  <a:cubicBezTo>
                    <a:pt x="6290" y="1605708"/>
                    <a:pt x="6194" y="1606661"/>
                    <a:pt x="6385" y="1607709"/>
                  </a:cubicBezTo>
                  <a:close/>
                  <a:moveTo>
                    <a:pt x="2861" y="1559131"/>
                  </a:moveTo>
                  <a:cubicBezTo>
                    <a:pt x="2765" y="1568085"/>
                    <a:pt x="6766" y="1591992"/>
                    <a:pt x="17148" y="1586087"/>
                  </a:cubicBezTo>
                  <a:cubicBezTo>
                    <a:pt x="7623" y="1575324"/>
                    <a:pt x="3718" y="1559798"/>
                    <a:pt x="3718" y="1546177"/>
                  </a:cubicBezTo>
                  <a:cubicBezTo>
                    <a:pt x="1241" y="1549035"/>
                    <a:pt x="3146" y="1555893"/>
                    <a:pt x="2861" y="1559131"/>
                  </a:cubicBezTo>
                  <a:close/>
                  <a:moveTo>
                    <a:pt x="2974946" y="2803858"/>
                  </a:moveTo>
                  <a:cubicBezTo>
                    <a:pt x="2987043" y="2809288"/>
                    <a:pt x="2998664" y="2809002"/>
                    <a:pt x="3008856" y="2802334"/>
                  </a:cubicBezTo>
                  <a:cubicBezTo>
                    <a:pt x="3001426" y="2800906"/>
                    <a:pt x="2992663" y="2799096"/>
                    <a:pt x="2992187" y="2790047"/>
                  </a:cubicBezTo>
                  <a:cubicBezTo>
                    <a:pt x="2988853" y="2801858"/>
                    <a:pt x="2981709" y="2802906"/>
                    <a:pt x="2974946" y="2803858"/>
                  </a:cubicBezTo>
                  <a:close/>
                  <a:moveTo>
                    <a:pt x="2905700" y="2797953"/>
                  </a:moveTo>
                  <a:cubicBezTo>
                    <a:pt x="2917796" y="2808621"/>
                    <a:pt x="2928845" y="2813193"/>
                    <a:pt x="2942371" y="2809573"/>
                  </a:cubicBezTo>
                  <a:cubicBezTo>
                    <a:pt x="2928655" y="2805668"/>
                    <a:pt x="2927036" y="2800143"/>
                    <a:pt x="2923607" y="2791857"/>
                  </a:cubicBezTo>
                  <a:cubicBezTo>
                    <a:pt x="2920749" y="2795952"/>
                    <a:pt x="2919320" y="2797476"/>
                    <a:pt x="2917130" y="2798429"/>
                  </a:cubicBezTo>
                  <a:cubicBezTo>
                    <a:pt x="2914939" y="2799382"/>
                    <a:pt x="2911510" y="2799763"/>
                    <a:pt x="2905700" y="2797953"/>
                  </a:cubicBezTo>
                  <a:close/>
                  <a:moveTo>
                    <a:pt x="3084960" y="2754424"/>
                  </a:moveTo>
                  <a:cubicBezTo>
                    <a:pt x="3099629" y="2756519"/>
                    <a:pt x="3112678" y="2750899"/>
                    <a:pt x="3123441" y="2742803"/>
                  </a:cubicBezTo>
                  <a:cubicBezTo>
                    <a:pt x="3111249" y="2743565"/>
                    <a:pt x="3102867" y="2742993"/>
                    <a:pt x="3100772" y="2736040"/>
                  </a:cubicBezTo>
                  <a:cubicBezTo>
                    <a:pt x="3096390" y="2743375"/>
                    <a:pt x="3090866" y="2749375"/>
                    <a:pt x="3084960" y="2754424"/>
                  </a:cubicBezTo>
                  <a:close/>
                  <a:moveTo>
                    <a:pt x="3052099" y="2510393"/>
                  </a:moveTo>
                  <a:cubicBezTo>
                    <a:pt x="3054480" y="2513251"/>
                    <a:pt x="3054671" y="2518203"/>
                    <a:pt x="3051909" y="2523442"/>
                  </a:cubicBezTo>
                  <a:cubicBezTo>
                    <a:pt x="3061624" y="2516775"/>
                    <a:pt x="3066577" y="2511441"/>
                    <a:pt x="3078864" y="2521347"/>
                  </a:cubicBezTo>
                  <a:cubicBezTo>
                    <a:pt x="3077912" y="2518394"/>
                    <a:pt x="3076197" y="2514584"/>
                    <a:pt x="3074673" y="2512774"/>
                  </a:cubicBezTo>
                  <a:cubicBezTo>
                    <a:pt x="3069339" y="2506583"/>
                    <a:pt x="3060957" y="2508107"/>
                    <a:pt x="3052099" y="2510393"/>
                  </a:cubicBezTo>
                  <a:close/>
                  <a:moveTo>
                    <a:pt x="3137538" y="2617454"/>
                  </a:moveTo>
                  <a:cubicBezTo>
                    <a:pt x="3135633" y="2604500"/>
                    <a:pt x="3129156" y="2588403"/>
                    <a:pt x="3121727" y="2578687"/>
                  </a:cubicBezTo>
                  <a:cubicBezTo>
                    <a:pt x="3121727" y="2585545"/>
                    <a:pt x="3118965" y="2594023"/>
                    <a:pt x="3113250" y="2597356"/>
                  </a:cubicBezTo>
                  <a:cubicBezTo>
                    <a:pt x="3117345" y="2599166"/>
                    <a:pt x="3121155" y="2601452"/>
                    <a:pt x="3124775" y="2604214"/>
                  </a:cubicBezTo>
                  <a:cubicBezTo>
                    <a:pt x="3129728" y="2608215"/>
                    <a:pt x="3133919" y="2612692"/>
                    <a:pt x="3137538" y="2617454"/>
                  </a:cubicBezTo>
                  <a:close/>
                  <a:moveTo>
                    <a:pt x="2817403" y="2507250"/>
                  </a:moveTo>
                  <a:cubicBezTo>
                    <a:pt x="2964564" y="2646029"/>
                    <a:pt x="2846645" y="2746327"/>
                    <a:pt x="2899890" y="2789285"/>
                  </a:cubicBezTo>
                  <a:cubicBezTo>
                    <a:pt x="2919511" y="2795667"/>
                    <a:pt x="2928845" y="2779189"/>
                    <a:pt x="2915129" y="2762234"/>
                  </a:cubicBezTo>
                  <a:cubicBezTo>
                    <a:pt x="2892746" y="2732516"/>
                    <a:pt x="2915796" y="2701274"/>
                    <a:pt x="2944467" y="2683367"/>
                  </a:cubicBezTo>
                  <a:cubicBezTo>
                    <a:pt x="2951991" y="2681176"/>
                    <a:pt x="2957706" y="2685939"/>
                    <a:pt x="2954753" y="2692606"/>
                  </a:cubicBezTo>
                  <a:cubicBezTo>
                    <a:pt x="2944943" y="2719657"/>
                    <a:pt x="3038383" y="2729944"/>
                    <a:pt x="3007808" y="2776712"/>
                  </a:cubicBezTo>
                  <a:cubicBezTo>
                    <a:pt x="2992187" y="2772711"/>
                    <a:pt x="2997044" y="2791952"/>
                    <a:pt x="2998283" y="2792143"/>
                  </a:cubicBezTo>
                  <a:cubicBezTo>
                    <a:pt x="3023143" y="2815002"/>
                    <a:pt x="3054385" y="2770044"/>
                    <a:pt x="3040669" y="2746994"/>
                  </a:cubicBezTo>
                  <a:cubicBezTo>
                    <a:pt x="3026001" y="2720324"/>
                    <a:pt x="2976566" y="2704703"/>
                    <a:pt x="2972565" y="2672509"/>
                  </a:cubicBezTo>
                  <a:cubicBezTo>
                    <a:pt x="2972565" y="2671366"/>
                    <a:pt x="2973613" y="2670413"/>
                    <a:pt x="2974661" y="2670127"/>
                  </a:cubicBezTo>
                  <a:cubicBezTo>
                    <a:pt x="2978280" y="2669080"/>
                    <a:pt x="2982185" y="2670508"/>
                    <a:pt x="2984186" y="2673651"/>
                  </a:cubicBezTo>
                  <a:cubicBezTo>
                    <a:pt x="2998759" y="2696607"/>
                    <a:pt x="3035049" y="2697750"/>
                    <a:pt x="3044669" y="2697369"/>
                  </a:cubicBezTo>
                  <a:cubicBezTo>
                    <a:pt x="3062195" y="2696607"/>
                    <a:pt x="3084770" y="2684796"/>
                    <a:pt x="3107725" y="2693749"/>
                  </a:cubicBezTo>
                  <a:cubicBezTo>
                    <a:pt x="3130585" y="2702703"/>
                    <a:pt x="3088675" y="2722705"/>
                    <a:pt x="3113440" y="2733850"/>
                  </a:cubicBezTo>
                  <a:cubicBezTo>
                    <a:pt x="3136967" y="2744422"/>
                    <a:pt x="3146968" y="2713942"/>
                    <a:pt x="3146968" y="2713942"/>
                  </a:cubicBezTo>
                  <a:cubicBezTo>
                    <a:pt x="3151635" y="2700226"/>
                    <a:pt x="3137348" y="2685177"/>
                    <a:pt x="3125251" y="2677081"/>
                  </a:cubicBezTo>
                  <a:cubicBezTo>
                    <a:pt x="3085818" y="2654887"/>
                    <a:pt x="3039717" y="2691463"/>
                    <a:pt x="2989139" y="2644410"/>
                  </a:cubicBezTo>
                  <a:cubicBezTo>
                    <a:pt x="2985805" y="2641362"/>
                    <a:pt x="2985519" y="2636123"/>
                    <a:pt x="2988758" y="2632789"/>
                  </a:cubicBezTo>
                  <a:cubicBezTo>
                    <a:pt x="2991425" y="2630027"/>
                    <a:pt x="2995616" y="2629646"/>
                    <a:pt x="2998950" y="2631551"/>
                  </a:cubicBezTo>
                  <a:cubicBezTo>
                    <a:pt x="3028858" y="2651935"/>
                    <a:pt x="3057052" y="2622026"/>
                    <a:pt x="3065339" y="2607929"/>
                  </a:cubicBezTo>
                  <a:cubicBezTo>
                    <a:pt x="3073626" y="2593832"/>
                    <a:pt x="3074102" y="2601738"/>
                    <a:pt x="3098200" y="2598118"/>
                  </a:cubicBezTo>
                  <a:cubicBezTo>
                    <a:pt x="3122298" y="2594499"/>
                    <a:pt x="3116869" y="2571543"/>
                    <a:pt x="3116869" y="2571543"/>
                  </a:cubicBezTo>
                  <a:lnTo>
                    <a:pt x="3116869" y="2571543"/>
                  </a:lnTo>
                  <a:cubicBezTo>
                    <a:pt x="3105153" y="2526585"/>
                    <a:pt x="3075054" y="2618692"/>
                    <a:pt x="2990949" y="2616311"/>
                  </a:cubicBezTo>
                  <a:cubicBezTo>
                    <a:pt x="2980947" y="2616692"/>
                    <a:pt x="2979900" y="2601071"/>
                    <a:pt x="2989901" y="2600118"/>
                  </a:cubicBezTo>
                  <a:cubicBezTo>
                    <a:pt x="3006474" y="2598404"/>
                    <a:pt x="3010570" y="2562876"/>
                    <a:pt x="3022571" y="2550017"/>
                  </a:cubicBezTo>
                  <a:cubicBezTo>
                    <a:pt x="3029620" y="2539920"/>
                    <a:pt x="3053147" y="2525633"/>
                    <a:pt x="3049146" y="2515346"/>
                  </a:cubicBezTo>
                  <a:cubicBezTo>
                    <a:pt x="3045527" y="2507250"/>
                    <a:pt x="3033716" y="2508583"/>
                    <a:pt x="3027810" y="2512774"/>
                  </a:cubicBezTo>
                  <a:cubicBezTo>
                    <a:pt x="3008189" y="2529538"/>
                    <a:pt x="3014570" y="2565162"/>
                    <a:pt x="2990853" y="2583259"/>
                  </a:cubicBezTo>
                  <a:cubicBezTo>
                    <a:pt x="2936466" y="2616692"/>
                    <a:pt x="2899509" y="2548969"/>
                    <a:pt x="2891508" y="2504868"/>
                  </a:cubicBezTo>
                  <a:cubicBezTo>
                    <a:pt x="2891508" y="2505059"/>
                    <a:pt x="2856360" y="2511536"/>
                    <a:pt x="2817403" y="2507250"/>
                  </a:cubicBezTo>
                  <a:close/>
                  <a:moveTo>
                    <a:pt x="2449643" y="1627711"/>
                  </a:moveTo>
                  <a:cubicBezTo>
                    <a:pt x="2453453" y="1593612"/>
                    <a:pt x="2490791" y="1538271"/>
                    <a:pt x="2515842" y="1493599"/>
                  </a:cubicBezTo>
                  <a:cubicBezTo>
                    <a:pt x="2535653" y="1460071"/>
                    <a:pt x="2555846" y="1423781"/>
                    <a:pt x="2584231" y="1397111"/>
                  </a:cubicBezTo>
                  <a:cubicBezTo>
                    <a:pt x="2624236" y="1355963"/>
                    <a:pt x="2691959" y="1333675"/>
                    <a:pt x="2736726" y="1376537"/>
                  </a:cubicBezTo>
                  <a:cubicBezTo>
                    <a:pt x="2785685" y="1420447"/>
                    <a:pt x="2775112" y="1496742"/>
                    <a:pt x="2713676" y="1522936"/>
                  </a:cubicBezTo>
                  <a:cubicBezTo>
                    <a:pt x="2679005" y="1540272"/>
                    <a:pt x="2613187" y="1539319"/>
                    <a:pt x="2585374" y="1559512"/>
                  </a:cubicBezTo>
                  <a:cubicBezTo>
                    <a:pt x="2572325" y="1566561"/>
                    <a:pt x="2562895" y="1573800"/>
                    <a:pt x="2555846" y="1578753"/>
                  </a:cubicBezTo>
                  <a:cubicBezTo>
                    <a:pt x="2507269" y="1621520"/>
                    <a:pt x="2562514" y="1700863"/>
                    <a:pt x="2592803" y="1731915"/>
                  </a:cubicBezTo>
                  <a:lnTo>
                    <a:pt x="2593280" y="1731629"/>
                  </a:lnTo>
                  <a:cubicBezTo>
                    <a:pt x="2616140" y="1739630"/>
                    <a:pt x="2650049" y="1735439"/>
                    <a:pt x="2667003" y="1714484"/>
                  </a:cubicBezTo>
                  <a:cubicBezTo>
                    <a:pt x="2688053" y="1689243"/>
                    <a:pt x="2670432" y="1658572"/>
                    <a:pt x="2687292" y="1635808"/>
                  </a:cubicBezTo>
                  <a:cubicBezTo>
                    <a:pt x="2705675" y="1618948"/>
                    <a:pt x="2725296" y="1629235"/>
                    <a:pt x="2702722" y="1655620"/>
                  </a:cubicBezTo>
                  <a:cubicBezTo>
                    <a:pt x="2680719" y="1677051"/>
                    <a:pt x="2691578" y="1720104"/>
                    <a:pt x="2670909" y="1730391"/>
                  </a:cubicBezTo>
                  <a:cubicBezTo>
                    <a:pt x="2666241" y="1732391"/>
                    <a:pt x="2663860" y="1737058"/>
                    <a:pt x="2665384" y="1740963"/>
                  </a:cubicBezTo>
                  <a:cubicBezTo>
                    <a:pt x="2684529" y="1761442"/>
                    <a:pt x="2763206" y="1692005"/>
                    <a:pt x="2769207" y="1672955"/>
                  </a:cubicBezTo>
                  <a:cubicBezTo>
                    <a:pt x="2776255" y="1658096"/>
                    <a:pt x="2792733" y="1638570"/>
                    <a:pt x="2803782" y="1658191"/>
                  </a:cubicBezTo>
                  <a:lnTo>
                    <a:pt x="2803782" y="1658191"/>
                  </a:lnTo>
                  <a:cubicBezTo>
                    <a:pt x="2803782" y="1658191"/>
                    <a:pt x="2816546" y="1677432"/>
                    <a:pt x="2790828" y="1689529"/>
                  </a:cubicBezTo>
                  <a:cubicBezTo>
                    <a:pt x="2765111" y="1701625"/>
                    <a:pt x="2762253" y="1694386"/>
                    <a:pt x="2757205" y="1710483"/>
                  </a:cubicBezTo>
                  <a:cubicBezTo>
                    <a:pt x="2752157" y="1726486"/>
                    <a:pt x="2729583" y="1764300"/>
                    <a:pt x="2690244" y="1756299"/>
                  </a:cubicBezTo>
                  <a:cubicBezTo>
                    <a:pt x="2686053" y="1755727"/>
                    <a:pt x="2681386" y="1757632"/>
                    <a:pt x="2679291" y="1761157"/>
                  </a:cubicBezTo>
                  <a:cubicBezTo>
                    <a:pt x="2676719" y="1765443"/>
                    <a:pt x="2678624" y="1770205"/>
                    <a:pt x="2683196" y="1771825"/>
                  </a:cubicBezTo>
                  <a:cubicBezTo>
                    <a:pt x="2750728" y="1797161"/>
                    <a:pt x="2794067" y="1747059"/>
                    <a:pt x="2844549" y="1752965"/>
                  </a:cubicBezTo>
                  <a:cubicBezTo>
                    <a:pt x="2858360" y="1755632"/>
                    <a:pt x="2880935" y="1764490"/>
                    <a:pt x="2879601" y="1779349"/>
                  </a:cubicBezTo>
                  <a:cubicBezTo>
                    <a:pt x="2879601" y="1779349"/>
                    <a:pt x="2877506" y="1811258"/>
                    <a:pt x="2848169" y="1809925"/>
                  </a:cubicBezTo>
                  <a:cubicBezTo>
                    <a:pt x="2821308" y="1810115"/>
                    <a:pt x="2849978" y="1782207"/>
                    <a:pt x="2836453" y="1775825"/>
                  </a:cubicBezTo>
                  <a:cubicBezTo>
                    <a:pt x="2807592" y="1770396"/>
                    <a:pt x="2780827" y="1793827"/>
                    <a:pt x="2760825" y="1800971"/>
                  </a:cubicBezTo>
                  <a:cubicBezTo>
                    <a:pt x="2749871" y="1805733"/>
                    <a:pt x="2705484" y="1816401"/>
                    <a:pt x="2684529" y="1799923"/>
                  </a:cubicBezTo>
                  <a:cubicBezTo>
                    <a:pt x="2657097" y="1797351"/>
                    <a:pt x="2689101" y="1822021"/>
                    <a:pt x="2703008" y="1825641"/>
                  </a:cubicBezTo>
                  <a:cubicBezTo>
                    <a:pt x="2719295" y="1831927"/>
                    <a:pt x="2739869" y="1833642"/>
                    <a:pt x="2755871" y="1839738"/>
                  </a:cubicBezTo>
                  <a:cubicBezTo>
                    <a:pt x="2797972" y="1850025"/>
                    <a:pt x="2778541" y="1916604"/>
                    <a:pt x="2738631" y="1906317"/>
                  </a:cubicBezTo>
                  <a:cubicBezTo>
                    <a:pt x="2735012" y="1906222"/>
                    <a:pt x="2724344" y="1890220"/>
                    <a:pt x="2743108" y="1887934"/>
                  </a:cubicBezTo>
                  <a:cubicBezTo>
                    <a:pt x="2757015" y="1860121"/>
                    <a:pt x="2717295" y="1847167"/>
                    <a:pt x="2696340" y="1846786"/>
                  </a:cubicBezTo>
                  <a:cubicBezTo>
                    <a:pt x="2685386" y="1845548"/>
                    <a:pt x="2658240" y="1844119"/>
                    <a:pt x="2659098" y="1829165"/>
                  </a:cubicBezTo>
                  <a:cubicBezTo>
                    <a:pt x="2659574" y="1826688"/>
                    <a:pt x="2658717" y="1824307"/>
                    <a:pt x="2656811" y="1822688"/>
                  </a:cubicBezTo>
                  <a:cubicBezTo>
                    <a:pt x="2637190" y="1818021"/>
                    <a:pt x="2621283" y="1857550"/>
                    <a:pt x="2618045" y="1867646"/>
                  </a:cubicBezTo>
                  <a:cubicBezTo>
                    <a:pt x="2611663" y="1882505"/>
                    <a:pt x="2621759" y="1900603"/>
                    <a:pt x="2635666" y="1908032"/>
                  </a:cubicBezTo>
                  <a:cubicBezTo>
                    <a:pt x="2658621" y="1920795"/>
                    <a:pt x="2646906" y="1938036"/>
                    <a:pt x="2626712" y="1938512"/>
                  </a:cubicBezTo>
                  <a:cubicBezTo>
                    <a:pt x="2601948" y="1935178"/>
                    <a:pt x="2595280" y="1907556"/>
                    <a:pt x="2590899" y="1886982"/>
                  </a:cubicBezTo>
                  <a:cubicBezTo>
                    <a:pt x="2582040" y="1812782"/>
                    <a:pt x="2619188" y="1822593"/>
                    <a:pt x="2556037" y="1755918"/>
                  </a:cubicBezTo>
                  <a:lnTo>
                    <a:pt x="2556132" y="1755822"/>
                  </a:lnTo>
                  <a:cubicBezTo>
                    <a:pt x="2498220" y="1705150"/>
                    <a:pt x="2444309" y="1643142"/>
                    <a:pt x="2449643" y="1627711"/>
                  </a:cubicBezTo>
                  <a:close/>
                  <a:moveTo>
                    <a:pt x="2496696" y="1674003"/>
                  </a:moveTo>
                  <a:lnTo>
                    <a:pt x="2497839" y="1677241"/>
                  </a:lnTo>
                  <a:cubicBezTo>
                    <a:pt x="2504602" y="1658763"/>
                    <a:pt x="2510412" y="1658096"/>
                    <a:pt x="2528415" y="1654953"/>
                  </a:cubicBezTo>
                  <a:cubicBezTo>
                    <a:pt x="2514794" y="1642570"/>
                    <a:pt x="2489457" y="1655048"/>
                    <a:pt x="2496696" y="1674003"/>
                  </a:cubicBezTo>
                  <a:close/>
                  <a:moveTo>
                    <a:pt x="2472788" y="1621520"/>
                  </a:moveTo>
                  <a:cubicBezTo>
                    <a:pt x="2470407" y="1625235"/>
                    <a:pt x="2469264" y="1629997"/>
                    <a:pt x="2468217" y="1634379"/>
                  </a:cubicBezTo>
                  <a:cubicBezTo>
                    <a:pt x="2486504" y="1615138"/>
                    <a:pt x="2502983" y="1621615"/>
                    <a:pt x="2524033" y="1630950"/>
                  </a:cubicBezTo>
                  <a:cubicBezTo>
                    <a:pt x="2516127" y="1611233"/>
                    <a:pt x="2485076" y="1601041"/>
                    <a:pt x="2472788" y="1621520"/>
                  </a:cubicBezTo>
                  <a:close/>
                  <a:moveTo>
                    <a:pt x="2484981" y="1570752"/>
                  </a:moveTo>
                  <a:lnTo>
                    <a:pt x="2482504" y="1573228"/>
                  </a:lnTo>
                  <a:cubicBezTo>
                    <a:pt x="2501744" y="1571704"/>
                    <a:pt x="2517746" y="1572657"/>
                    <a:pt x="2528510" y="1592469"/>
                  </a:cubicBezTo>
                  <a:cubicBezTo>
                    <a:pt x="2535844" y="1567608"/>
                    <a:pt x="2501554" y="1552273"/>
                    <a:pt x="2484981" y="1570752"/>
                  </a:cubicBezTo>
                  <a:close/>
                  <a:moveTo>
                    <a:pt x="2656716" y="1375775"/>
                  </a:moveTo>
                  <a:cubicBezTo>
                    <a:pt x="2628141" y="1377775"/>
                    <a:pt x="2628618" y="1402921"/>
                    <a:pt x="2637095" y="1416733"/>
                  </a:cubicBezTo>
                  <a:cubicBezTo>
                    <a:pt x="2647001" y="1430067"/>
                    <a:pt x="2651573" y="1430353"/>
                    <a:pt x="2657669" y="1433878"/>
                  </a:cubicBezTo>
                  <a:cubicBezTo>
                    <a:pt x="2645762" y="1418542"/>
                    <a:pt x="2644810" y="1389872"/>
                    <a:pt x="2657669" y="1378251"/>
                  </a:cubicBezTo>
                  <a:lnTo>
                    <a:pt x="2657669" y="1378251"/>
                  </a:lnTo>
                  <a:lnTo>
                    <a:pt x="2659955" y="1375966"/>
                  </a:lnTo>
                  <a:lnTo>
                    <a:pt x="2656716" y="1375775"/>
                  </a:lnTo>
                  <a:close/>
                  <a:moveTo>
                    <a:pt x="2714343" y="1387872"/>
                  </a:moveTo>
                  <a:cubicBezTo>
                    <a:pt x="2697674" y="1363869"/>
                    <a:pt x="2666908" y="1376156"/>
                    <a:pt x="2662908" y="1400159"/>
                  </a:cubicBezTo>
                  <a:cubicBezTo>
                    <a:pt x="2660050" y="1413304"/>
                    <a:pt x="2664622" y="1425400"/>
                    <a:pt x="2668242" y="1436259"/>
                  </a:cubicBezTo>
                  <a:cubicBezTo>
                    <a:pt x="2674337" y="1405588"/>
                    <a:pt x="2689006" y="1387872"/>
                    <a:pt x="2716438" y="1390253"/>
                  </a:cubicBezTo>
                  <a:lnTo>
                    <a:pt x="2714343" y="1387872"/>
                  </a:lnTo>
                  <a:close/>
                  <a:moveTo>
                    <a:pt x="2737107" y="1419209"/>
                  </a:moveTo>
                  <a:cubicBezTo>
                    <a:pt x="2735107" y="1413113"/>
                    <a:pt x="2728535" y="1407398"/>
                    <a:pt x="2724725" y="1405683"/>
                  </a:cubicBezTo>
                  <a:cubicBezTo>
                    <a:pt x="2693768" y="1397206"/>
                    <a:pt x="2683291" y="1425019"/>
                    <a:pt x="2680338" y="1429401"/>
                  </a:cubicBezTo>
                  <a:cubicBezTo>
                    <a:pt x="2696912" y="1416828"/>
                    <a:pt x="2726344" y="1416542"/>
                    <a:pt x="2738250" y="1431687"/>
                  </a:cubicBezTo>
                  <a:cubicBezTo>
                    <a:pt x="2738631" y="1427496"/>
                    <a:pt x="2738536" y="1422543"/>
                    <a:pt x="2737107" y="1419209"/>
                  </a:cubicBezTo>
                  <a:close/>
                  <a:moveTo>
                    <a:pt x="2723391" y="1474645"/>
                  </a:moveTo>
                  <a:cubicBezTo>
                    <a:pt x="2724344" y="1480359"/>
                    <a:pt x="2723772" y="1483026"/>
                    <a:pt x="2723963" y="1488075"/>
                  </a:cubicBezTo>
                  <a:cubicBezTo>
                    <a:pt x="2748156" y="1471501"/>
                    <a:pt x="2741965" y="1444450"/>
                    <a:pt x="2719010" y="1435973"/>
                  </a:cubicBezTo>
                  <a:cubicBezTo>
                    <a:pt x="2702436" y="1430639"/>
                    <a:pt x="2691578" y="1435497"/>
                    <a:pt x="2677957" y="1439878"/>
                  </a:cubicBezTo>
                  <a:cubicBezTo>
                    <a:pt x="2697769" y="1443688"/>
                    <a:pt x="2720724" y="1454451"/>
                    <a:pt x="2723391" y="1474645"/>
                  </a:cubicBezTo>
                  <a:close/>
                  <a:moveTo>
                    <a:pt x="2685768" y="1510078"/>
                  </a:moveTo>
                  <a:cubicBezTo>
                    <a:pt x="2707294" y="1510363"/>
                    <a:pt x="2714819" y="1489694"/>
                    <a:pt x="2707961" y="1473883"/>
                  </a:cubicBezTo>
                  <a:cubicBezTo>
                    <a:pt x="2702627" y="1462453"/>
                    <a:pt x="2693673" y="1456166"/>
                    <a:pt x="2684815" y="1451975"/>
                  </a:cubicBezTo>
                  <a:cubicBezTo>
                    <a:pt x="2697007" y="1468929"/>
                    <a:pt x="2698531" y="1496076"/>
                    <a:pt x="2682529" y="1509887"/>
                  </a:cubicBezTo>
                  <a:lnTo>
                    <a:pt x="2685768" y="1510078"/>
                  </a:lnTo>
                  <a:close/>
                  <a:moveTo>
                    <a:pt x="2628141" y="1498076"/>
                  </a:moveTo>
                  <a:cubicBezTo>
                    <a:pt x="2645382" y="1522936"/>
                    <a:pt x="2677671" y="1509220"/>
                    <a:pt x="2680052" y="1482455"/>
                  </a:cubicBezTo>
                  <a:cubicBezTo>
                    <a:pt x="2681672" y="1469501"/>
                    <a:pt x="2677481" y="1459881"/>
                    <a:pt x="2674242" y="1449689"/>
                  </a:cubicBezTo>
                  <a:cubicBezTo>
                    <a:pt x="2668718" y="1477407"/>
                    <a:pt x="2655287" y="1498457"/>
                    <a:pt x="2626046" y="1495695"/>
                  </a:cubicBezTo>
                  <a:lnTo>
                    <a:pt x="2628141" y="1498076"/>
                  </a:lnTo>
                  <a:close/>
                  <a:moveTo>
                    <a:pt x="2608520" y="1472358"/>
                  </a:moveTo>
                  <a:cubicBezTo>
                    <a:pt x="2626141" y="1494457"/>
                    <a:pt x="2654526" y="1475787"/>
                    <a:pt x="2662241" y="1456547"/>
                  </a:cubicBezTo>
                  <a:cubicBezTo>
                    <a:pt x="2645096" y="1469501"/>
                    <a:pt x="2616140" y="1469120"/>
                    <a:pt x="2604329" y="1454261"/>
                  </a:cubicBezTo>
                  <a:cubicBezTo>
                    <a:pt x="2603376" y="1460929"/>
                    <a:pt x="2605186" y="1468358"/>
                    <a:pt x="2608520" y="1472358"/>
                  </a:cubicBezTo>
                  <a:close/>
                  <a:moveTo>
                    <a:pt x="2604519" y="1432354"/>
                  </a:moveTo>
                  <a:cubicBezTo>
                    <a:pt x="2615378" y="1457309"/>
                    <a:pt x="2645762" y="1454166"/>
                    <a:pt x="2664527" y="1445974"/>
                  </a:cubicBezTo>
                  <a:cubicBezTo>
                    <a:pt x="2636904" y="1440164"/>
                    <a:pt x="2616044" y="1427877"/>
                    <a:pt x="2618521" y="1397778"/>
                  </a:cubicBezTo>
                  <a:cubicBezTo>
                    <a:pt x="2601281" y="1409875"/>
                    <a:pt x="2601662" y="1424353"/>
                    <a:pt x="2604519" y="1432354"/>
                  </a:cubicBezTo>
                  <a:close/>
                  <a:moveTo>
                    <a:pt x="2567658" y="1485789"/>
                  </a:moveTo>
                  <a:cubicBezTo>
                    <a:pt x="2590613" y="1495790"/>
                    <a:pt x="2589089" y="1524841"/>
                    <a:pt x="2589851" y="1547511"/>
                  </a:cubicBezTo>
                  <a:cubicBezTo>
                    <a:pt x="2611282" y="1503600"/>
                    <a:pt x="2582231" y="1455213"/>
                    <a:pt x="2533177" y="1482931"/>
                  </a:cubicBezTo>
                  <a:cubicBezTo>
                    <a:pt x="2544893" y="1482645"/>
                    <a:pt x="2556799" y="1481979"/>
                    <a:pt x="2567658" y="1485789"/>
                  </a:cubicBezTo>
                  <a:close/>
                  <a:moveTo>
                    <a:pt x="2554037" y="1556179"/>
                  </a:moveTo>
                  <a:lnTo>
                    <a:pt x="2554989" y="1559512"/>
                  </a:lnTo>
                  <a:cubicBezTo>
                    <a:pt x="2572706" y="1533700"/>
                    <a:pt x="2534892" y="1508363"/>
                    <a:pt x="2511555" y="1522174"/>
                  </a:cubicBezTo>
                  <a:cubicBezTo>
                    <a:pt x="2531843" y="1527032"/>
                    <a:pt x="2550608" y="1535128"/>
                    <a:pt x="2554037" y="1556179"/>
                  </a:cubicBezTo>
                  <a:close/>
                  <a:moveTo>
                    <a:pt x="2546036" y="1691053"/>
                  </a:moveTo>
                  <a:cubicBezTo>
                    <a:pt x="2532986" y="1680861"/>
                    <a:pt x="2513270" y="1696291"/>
                    <a:pt x="2522700" y="1711245"/>
                  </a:cubicBezTo>
                  <a:cubicBezTo>
                    <a:pt x="2528319" y="1699149"/>
                    <a:pt x="2535844" y="1695815"/>
                    <a:pt x="2548322" y="1692767"/>
                  </a:cubicBezTo>
                  <a:lnTo>
                    <a:pt x="2546036" y="1691053"/>
                  </a:lnTo>
                  <a:close/>
                  <a:moveTo>
                    <a:pt x="2714438" y="1924415"/>
                  </a:moveTo>
                  <a:cubicBezTo>
                    <a:pt x="2729487" y="1924987"/>
                    <a:pt x="2742060" y="1920795"/>
                    <a:pt x="2751776" y="1910794"/>
                  </a:cubicBezTo>
                  <a:cubicBezTo>
                    <a:pt x="2743108" y="1912128"/>
                    <a:pt x="2732726" y="1913557"/>
                    <a:pt x="2729583" y="1905460"/>
                  </a:cubicBezTo>
                  <a:cubicBezTo>
                    <a:pt x="2729487" y="1908508"/>
                    <a:pt x="2729011" y="1911080"/>
                    <a:pt x="2728059" y="1913175"/>
                  </a:cubicBezTo>
                  <a:cubicBezTo>
                    <a:pt x="2725487" y="1919367"/>
                    <a:pt x="2719772" y="1921938"/>
                    <a:pt x="2714438" y="1924415"/>
                  </a:cubicBezTo>
                  <a:close/>
                  <a:moveTo>
                    <a:pt x="2635476" y="1943941"/>
                  </a:moveTo>
                  <a:cubicBezTo>
                    <a:pt x="2650525" y="1949180"/>
                    <a:pt x="2666813" y="1949751"/>
                    <a:pt x="2679767" y="1941465"/>
                  </a:cubicBezTo>
                  <a:cubicBezTo>
                    <a:pt x="2663479" y="1942608"/>
                    <a:pt x="2660621" y="1938988"/>
                    <a:pt x="2653668" y="1931845"/>
                  </a:cubicBezTo>
                  <a:cubicBezTo>
                    <a:pt x="2649192" y="1941941"/>
                    <a:pt x="2647858" y="1942322"/>
                    <a:pt x="2635476" y="1943941"/>
                  </a:cubicBezTo>
                  <a:close/>
                  <a:moveTo>
                    <a:pt x="2822356" y="1838976"/>
                  </a:moveTo>
                  <a:cubicBezTo>
                    <a:pt x="2839215" y="1835547"/>
                    <a:pt x="2851502" y="1826308"/>
                    <a:pt x="2861790" y="1814306"/>
                  </a:cubicBezTo>
                  <a:cubicBezTo>
                    <a:pt x="2848454" y="1819450"/>
                    <a:pt x="2838929" y="1821926"/>
                    <a:pt x="2834548" y="1816211"/>
                  </a:cubicBezTo>
                  <a:cubicBezTo>
                    <a:pt x="2831786" y="1824498"/>
                    <a:pt x="2827404" y="1832213"/>
                    <a:pt x="2822356" y="1838976"/>
                  </a:cubicBezTo>
                  <a:close/>
                  <a:moveTo>
                    <a:pt x="2717200" y="1636855"/>
                  </a:moveTo>
                  <a:cubicBezTo>
                    <a:pt x="2725868" y="1627425"/>
                    <a:pt x="2729773" y="1620377"/>
                    <a:pt x="2746632" y="1625235"/>
                  </a:cubicBezTo>
                  <a:cubicBezTo>
                    <a:pt x="2738441" y="1612852"/>
                    <a:pt x="2724439" y="1617615"/>
                    <a:pt x="2713485" y="1624758"/>
                  </a:cubicBezTo>
                  <a:cubicBezTo>
                    <a:pt x="2717105" y="1626568"/>
                    <a:pt x="2718724" y="1631045"/>
                    <a:pt x="2717200" y="1636855"/>
                  </a:cubicBezTo>
                  <a:close/>
                  <a:moveTo>
                    <a:pt x="2811212" y="1662954"/>
                  </a:moveTo>
                  <a:cubicBezTo>
                    <a:pt x="2813307" y="1669336"/>
                    <a:pt x="2812736" y="1678099"/>
                    <a:pt x="2807307" y="1683337"/>
                  </a:cubicBezTo>
                  <a:cubicBezTo>
                    <a:pt x="2818736" y="1683718"/>
                    <a:pt x="2830928" y="1687433"/>
                    <a:pt x="2840358" y="1693148"/>
                  </a:cubicBezTo>
                  <a:cubicBezTo>
                    <a:pt x="2835691" y="1684290"/>
                    <a:pt x="2827214" y="1674574"/>
                    <a:pt x="2818451" y="1667812"/>
                  </a:cubicBezTo>
                  <a:cubicBezTo>
                    <a:pt x="2816069" y="1665907"/>
                    <a:pt x="2813593" y="1664287"/>
                    <a:pt x="2811212" y="1662954"/>
                  </a:cubicBezTo>
                  <a:close/>
                  <a:moveTo>
                    <a:pt x="2200278" y="2202450"/>
                  </a:moveTo>
                  <a:cubicBezTo>
                    <a:pt x="2251809" y="2116249"/>
                    <a:pt x="2381348" y="2045478"/>
                    <a:pt x="2435451" y="2164064"/>
                  </a:cubicBezTo>
                  <a:cubicBezTo>
                    <a:pt x="2454405" y="2208165"/>
                    <a:pt x="2431355" y="2258933"/>
                    <a:pt x="2387730" y="2277888"/>
                  </a:cubicBezTo>
                  <a:cubicBezTo>
                    <a:pt x="2369823" y="2286555"/>
                    <a:pt x="2347344" y="2292271"/>
                    <a:pt x="2320008" y="2293699"/>
                  </a:cubicBezTo>
                  <a:cubicBezTo>
                    <a:pt x="2261429" y="2296843"/>
                    <a:pt x="2230092" y="2319417"/>
                    <a:pt x="2212565" y="2330371"/>
                  </a:cubicBezTo>
                  <a:cubicBezTo>
                    <a:pt x="2159416" y="2372280"/>
                    <a:pt x="2212661" y="2458386"/>
                    <a:pt x="2242569" y="2492581"/>
                  </a:cubicBezTo>
                  <a:lnTo>
                    <a:pt x="2243141" y="2492295"/>
                  </a:lnTo>
                  <a:cubicBezTo>
                    <a:pt x="2266668" y="2501916"/>
                    <a:pt x="2302196" y="2499439"/>
                    <a:pt x="2321151" y="2478484"/>
                  </a:cubicBezTo>
                  <a:cubicBezTo>
                    <a:pt x="2344582" y="2453243"/>
                    <a:pt x="2327818" y="2420191"/>
                    <a:pt x="2346773" y="2397426"/>
                  </a:cubicBezTo>
                  <a:cubicBezTo>
                    <a:pt x="2366966" y="2380853"/>
                    <a:pt x="2386873" y="2392664"/>
                    <a:pt x="2361822" y="2419048"/>
                  </a:cubicBezTo>
                  <a:cubicBezTo>
                    <a:pt x="2337438" y="2440575"/>
                    <a:pt x="2346487" y="2486009"/>
                    <a:pt x="2324294" y="2495439"/>
                  </a:cubicBezTo>
                  <a:cubicBezTo>
                    <a:pt x="2319341" y="2497249"/>
                    <a:pt x="2316483" y="2502011"/>
                    <a:pt x="2317912" y="2506107"/>
                  </a:cubicBezTo>
                  <a:cubicBezTo>
                    <a:pt x="2335819" y="2528872"/>
                    <a:pt x="2423449" y="2460196"/>
                    <a:pt x="2430307" y="2440765"/>
                  </a:cubicBezTo>
                  <a:cubicBezTo>
                    <a:pt x="2438594" y="2425621"/>
                    <a:pt x="2456882" y="2406094"/>
                    <a:pt x="2467264" y="2427335"/>
                  </a:cubicBezTo>
                  <a:lnTo>
                    <a:pt x="2467264" y="2427335"/>
                  </a:lnTo>
                  <a:cubicBezTo>
                    <a:pt x="2467264" y="2427335"/>
                    <a:pt x="2479551" y="2448195"/>
                    <a:pt x="2451929" y="2459339"/>
                  </a:cubicBezTo>
                  <a:cubicBezTo>
                    <a:pt x="2424306" y="2470483"/>
                    <a:pt x="2421734" y="2462863"/>
                    <a:pt x="2415543" y="2479342"/>
                  </a:cubicBezTo>
                  <a:cubicBezTo>
                    <a:pt x="2409352" y="2495820"/>
                    <a:pt x="2383634" y="2534110"/>
                    <a:pt x="2342963" y="2523442"/>
                  </a:cubicBezTo>
                  <a:cubicBezTo>
                    <a:pt x="2338581" y="2522585"/>
                    <a:pt x="2333628" y="2524300"/>
                    <a:pt x="2331247" y="2527824"/>
                  </a:cubicBezTo>
                  <a:cubicBezTo>
                    <a:pt x="2328294" y="2532110"/>
                    <a:pt x="2330009" y="2537253"/>
                    <a:pt x="2334676" y="2539159"/>
                  </a:cubicBezTo>
                  <a:cubicBezTo>
                    <a:pt x="2403827" y="2569448"/>
                    <a:pt x="2452024" y="2519537"/>
                    <a:pt x="2504411" y="2528491"/>
                  </a:cubicBezTo>
                  <a:cubicBezTo>
                    <a:pt x="2518699" y="2532015"/>
                    <a:pt x="2541750" y="2542588"/>
                    <a:pt x="2539559" y="2558018"/>
                  </a:cubicBezTo>
                  <a:cubicBezTo>
                    <a:pt x="2539559" y="2558018"/>
                    <a:pt x="2535558" y="2591260"/>
                    <a:pt x="2504983" y="2588212"/>
                  </a:cubicBezTo>
                  <a:cubicBezTo>
                    <a:pt x="2476884" y="2586974"/>
                    <a:pt x="2508412" y="2559351"/>
                    <a:pt x="2494601" y="2551827"/>
                  </a:cubicBezTo>
                  <a:cubicBezTo>
                    <a:pt x="2464692" y="2544493"/>
                    <a:pt x="2435451" y="2567543"/>
                    <a:pt x="2414114" y="2573830"/>
                  </a:cubicBezTo>
                  <a:cubicBezTo>
                    <a:pt x="2402399" y="2578116"/>
                    <a:pt x="2355440" y="2586879"/>
                    <a:pt x="2334390" y="2568400"/>
                  </a:cubicBezTo>
                  <a:cubicBezTo>
                    <a:pt x="2305244" y="2563828"/>
                    <a:pt x="2338200" y="2591832"/>
                    <a:pt x="2352297" y="2596309"/>
                  </a:cubicBezTo>
                  <a:cubicBezTo>
                    <a:pt x="2368966" y="2603833"/>
                    <a:pt x="2390397" y="2606786"/>
                    <a:pt x="2406780" y="2614025"/>
                  </a:cubicBezTo>
                  <a:cubicBezTo>
                    <a:pt x="2450214" y="2627169"/>
                    <a:pt x="2426116" y="2695654"/>
                    <a:pt x="2384968" y="2682605"/>
                  </a:cubicBezTo>
                  <a:cubicBezTo>
                    <a:pt x="2381158" y="2682319"/>
                    <a:pt x="2370966" y="2664984"/>
                    <a:pt x="2390683" y="2663555"/>
                  </a:cubicBezTo>
                  <a:cubicBezTo>
                    <a:pt x="2406780" y="2635266"/>
                    <a:pt x="2366013" y="2619454"/>
                    <a:pt x="2344106" y="2617930"/>
                  </a:cubicBezTo>
                  <a:cubicBezTo>
                    <a:pt x="2332771" y="2616025"/>
                    <a:pt x="2304482" y="2613073"/>
                    <a:pt x="2306101" y="2597451"/>
                  </a:cubicBezTo>
                  <a:cubicBezTo>
                    <a:pt x="2306768" y="2594880"/>
                    <a:pt x="2306006" y="2592308"/>
                    <a:pt x="2304101" y="2590498"/>
                  </a:cubicBezTo>
                  <a:cubicBezTo>
                    <a:pt x="2284384" y="2584212"/>
                    <a:pt x="2264667" y="2625360"/>
                    <a:pt x="2261048" y="2635266"/>
                  </a:cubicBezTo>
                  <a:cubicBezTo>
                    <a:pt x="2253523" y="2650410"/>
                    <a:pt x="2263143" y="2669937"/>
                    <a:pt x="2277145" y="2678509"/>
                  </a:cubicBezTo>
                  <a:cubicBezTo>
                    <a:pt x="2304958" y="2695273"/>
                    <a:pt x="2279526" y="2716705"/>
                    <a:pt x="2258476" y="2707846"/>
                  </a:cubicBezTo>
                  <a:cubicBezTo>
                    <a:pt x="2238569" y="2696893"/>
                    <a:pt x="2234854" y="2674509"/>
                    <a:pt x="2231520" y="2654125"/>
                  </a:cubicBezTo>
                  <a:cubicBezTo>
                    <a:pt x="2226472" y="2576020"/>
                    <a:pt x="2264763" y="2588403"/>
                    <a:pt x="2202469" y="2515156"/>
                  </a:cubicBezTo>
                  <a:lnTo>
                    <a:pt x="2202564" y="2515060"/>
                  </a:lnTo>
                  <a:cubicBezTo>
                    <a:pt x="2060546" y="2351992"/>
                    <a:pt x="2066928" y="2416476"/>
                    <a:pt x="2200278" y="2202450"/>
                  </a:cubicBezTo>
                  <a:close/>
                  <a:moveTo>
                    <a:pt x="2290956" y="2168731"/>
                  </a:moveTo>
                  <a:cubicBezTo>
                    <a:pt x="2286765" y="2159016"/>
                    <a:pt x="2288099" y="2152729"/>
                    <a:pt x="2288384" y="2144824"/>
                  </a:cubicBezTo>
                  <a:cubicBezTo>
                    <a:pt x="2250761" y="2168636"/>
                    <a:pt x="2279431" y="2208736"/>
                    <a:pt x="2314769" y="2202355"/>
                  </a:cubicBezTo>
                  <a:cubicBezTo>
                    <a:pt x="2322960" y="2201212"/>
                    <a:pt x="2326484" y="2199497"/>
                    <a:pt x="2333723" y="2197783"/>
                  </a:cubicBezTo>
                  <a:cubicBezTo>
                    <a:pt x="2316674" y="2193401"/>
                    <a:pt x="2295623" y="2183305"/>
                    <a:pt x="2290956" y="2168731"/>
                  </a:cubicBezTo>
                  <a:close/>
                  <a:moveTo>
                    <a:pt x="2329533" y="2124059"/>
                  </a:moveTo>
                  <a:cubicBezTo>
                    <a:pt x="2302481" y="2121487"/>
                    <a:pt x="2295814" y="2154730"/>
                    <a:pt x="2309244" y="2169589"/>
                  </a:cubicBezTo>
                  <a:cubicBezTo>
                    <a:pt x="2314102" y="2176542"/>
                    <a:pt x="2321913" y="2182066"/>
                    <a:pt x="2327342" y="2184829"/>
                  </a:cubicBezTo>
                  <a:cubicBezTo>
                    <a:pt x="2316293" y="2167588"/>
                    <a:pt x="2315340" y="2140633"/>
                    <a:pt x="2330485" y="2126631"/>
                  </a:cubicBezTo>
                  <a:lnTo>
                    <a:pt x="2330485" y="2126631"/>
                  </a:lnTo>
                  <a:lnTo>
                    <a:pt x="2332961" y="2124345"/>
                  </a:lnTo>
                  <a:lnTo>
                    <a:pt x="2329533" y="2124059"/>
                  </a:lnTo>
                  <a:close/>
                  <a:moveTo>
                    <a:pt x="2389064" y="2139871"/>
                  </a:moveTo>
                  <a:cubicBezTo>
                    <a:pt x="2374109" y="2115487"/>
                    <a:pt x="2344201" y="2123773"/>
                    <a:pt x="2336295" y="2144728"/>
                  </a:cubicBezTo>
                  <a:cubicBezTo>
                    <a:pt x="2329818" y="2160254"/>
                    <a:pt x="2334581" y="2175304"/>
                    <a:pt x="2338105" y="2187876"/>
                  </a:cubicBezTo>
                  <a:cubicBezTo>
                    <a:pt x="2345439" y="2160064"/>
                    <a:pt x="2359536" y="2138061"/>
                    <a:pt x="2391064" y="2142538"/>
                  </a:cubicBezTo>
                  <a:lnTo>
                    <a:pt x="2389064" y="2139871"/>
                  </a:lnTo>
                  <a:close/>
                  <a:moveTo>
                    <a:pt x="2411924" y="2183590"/>
                  </a:moveTo>
                  <a:cubicBezTo>
                    <a:pt x="2413448" y="2150158"/>
                    <a:pt x="2372585" y="2151396"/>
                    <a:pt x="2359917" y="2168922"/>
                  </a:cubicBezTo>
                  <a:cubicBezTo>
                    <a:pt x="2353250" y="2176351"/>
                    <a:pt x="2354297" y="2176066"/>
                    <a:pt x="2351059" y="2181304"/>
                  </a:cubicBezTo>
                  <a:cubicBezTo>
                    <a:pt x="2369347" y="2169208"/>
                    <a:pt x="2399446" y="2170160"/>
                    <a:pt x="2411447" y="2186924"/>
                  </a:cubicBezTo>
                  <a:lnTo>
                    <a:pt x="2411924" y="2183590"/>
                  </a:lnTo>
                  <a:close/>
                  <a:moveTo>
                    <a:pt x="2388778" y="2217118"/>
                  </a:moveTo>
                  <a:cubicBezTo>
                    <a:pt x="2396779" y="2233597"/>
                    <a:pt x="2393350" y="2234168"/>
                    <a:pt x="2393540" y="2245217"/>
                  </a:cubicBezTo>
                  <a:cubicBezTo>
                    <a:pt x="2425068" y="2226453"/>
                    <a:pt x="2410685" y="2189210"/>
                    <a:pt x="2377824" y="2187400"/>
                  </a:cubicBezTo>
                  <a:cubicBezTo>
                    <a:pt x="2360489" y="2187019"/>
                    <a:pt x="2360679" y="2189591"/>
                    <a:pt x="2348201" y="2192258"/>
                  </a:cubicBezTo>
                  <a:cubicBezTo>
                    <a:pt x="2362680" y="2196544"/>
                    <a:pt x="2381730" y="2203402"/>
                    <a:pt x="2388778" y="2217118"/>
                  </a:cubicBezTo>
                  <a:close/>
                  <a:moveTo>
                    <a:pt x="2352297" y="2265982"/>
                  </a:moveTo>
                  <a:cubicBezTo>
                    <a:pt x="2368776" y="2267601"/>
                    <a:pt x="2379634" y="2254361"/>
                    <a:pt x="2379443" y="2241121"/>
                  </a:cubicBezTo>
                  <a:cubicBezTo>
                    <a:pt x="2378586" y="2219976"/>
                    <a:pt x="2365442" y="2211784"/>
                    <a:pt x="2354583" y="2205212"/>
                  </a:cubicBezTo>
                  <a:cubicBezTo>
                    <a:pt x="2366871" y="2223500"/>
                    <a:pt x="2365537" y="2253790"/>
                    <a:pt x="2348964" y="2265601"/>
                  </a:cubicBezTo>
                  <a:lnTo>
                    <a:pt x="2352297" y="2265982"/>
                  </a:lnTo>
                  <a:close/>
                  <a:moveTo>
                    <a:pt x="2292766" y="2250170"/>
                  </a:moveTo>
                  <a:cubicBezTo>
                    <a:pt x="2310197" y="2278078"/>
                    <a:pt x="2344392" y="2263124"/>
                    <a:pt x="2347916" y="2237026"/>
                  </a:cubicBezTo>
                  <a:cubicBezTo>
                    <a:pt x="2350202" y="2215975"/>
                    <a:pt x="2346677" y="2216356"/>
                    <a:pt x="2343725" y="2202164"/>
                  </a:cubicBezTo>
                  <a:cubicBezTo>
                    <a:pt x="2333914" y="2239502"/>
                    <a:pt x="2315817" y="2250646"/>
                    <a:pt x="2290766" y="2247503"/>
                  </a:cubicBezTo>
                  <a:lnTo>
                    <a:pt x="2292766" y="2250170"/>
                  </a:lnTo>
                  <a:close/>
                  <a:moveTo>
                    <a:pt x="2282860" y="2230930"/>
                  </a:moveTo>
                  <a:cubicBezTo>
                    <a:pt x="2311054" y="2240264"/>
                    <a:pt x="2323532" y="2220357"/>
                    <a:pt x="2330771" y="2208736"/>
                  </a:cubicBezTo>
                  <a:cubicBezTo>
                    <a:pt x="2308292" y="2222452"/>
                    <a:pt x="2281717" y="2218071"/>
                    <a:pt x="2270382" y="2203117"/>
                  </a:cubicBezTo>
                  <a:cubicBezTo>
                    <a:pt x="2265905" y="2218452"/>
                    <a:pt x="2281717" y="2231406"/>
                    <a:pt x="2282860" y="2230930"/>
                  </a:cubicBezTo>
                  <a:close/>
                  <a:moveTo>
                    <a:pt x="2138937" y="2318179"/>
                  </a:moveTo>
                  <a:lnTo>
                    <a:pt x="2136270" y="2320655"/>
                  </a:lnTo>
                  <a:cubicBezTo>
                    <a:pt x="2156844" y="2320274"/>
                    <a:pt x="2172751" y="2321703"/>
                    <a:pt x="2183324" y="2343325"/>
                  </a:cubicBezTo>
                  <a:cubicBezTo>
                    <a:pt x="2192372" y="2317702"/>
                    <a:pt x="2157321" y="2299795"/>
                    <a:pt x="2138937" y="2318179"/>
                  </a:cubicBezTo>
                  <a:close/>
                  <a:moveTo>
                    <a:pt x="2230187" y="2233978"/>
                  </a:moveTo>
                  <a:cubicBezTo>
                    <a:pt x="2251713" y="2243122"/>
                    <a:pt x="2251142" y="2275316"/>
                    <a:pt x="2249999" y="2299700"/>
                  </a:cubicBezTo>
                  <a:cubicBezTo>
                    <a:pt x="2274954" y="2254551"/>
                    <a:pt x="2246951" y="2202926"/>
                    <a:pt x="2194373" y="2228929"/>
                  </a:cubicBezTo>
                  <a:cubicBezTo>
                    <a:pt x="2206946" y="2229405"/>
                    <a:pt x="2219805" y="2229501"/>
                    <a:pt x="2230187" y="2233978"/>
                  </a:cubicBezTo>
                  <a:close/>
                  <a:moveTo>
                    <a:pt x="2211994" y="2306749"/>
                  </a:moveTo>
                  <a:lnTo>
                    <a:pt x="2212756" y="2310273"/>
                  </a:lnTo>
                  <a:cubicBezTo>
                    <a:pt x="2232568" y="2283603"/>
                    <a:pt x="2195135" y="2256076"/>
                    <a:pt x="2169417" y="2268744"/>
                  </a:cubicBezTo>
                  <a:cubicBezTo>
                    <a:pt x="2190468" y="2275126"/>
                    <a:pt x="2209613" y="2284555"/>
                    <a:pt x="2211994" y="2306749"/>
                  </a:cubicBezTo>
                  <a:close/>
                  <a:moveTo>
                    <a:pt x="2169513" y="2464387"/>
                  </a:moveTo>
                  <a:lnTo>
                    <a:pt x="2170465" y="2467054"/>
                  </a:lnTo>
                  <a:cubicBezTo>
                    <a:pt x="2177037" y="2454767"/>
                    <a:pt x="2185134" y="2451719"/>
                    <a:pt x="2198278" y="2449147"/>
                  </a:cubicBezTo>
                  <a:cubicBezTo>
                    <a:pt x="2187229" y="2436289"/>
                    <a:pt x="2162845" y="2446957"/>
                    <a:pt x="2169513" y="2464387"/>
                  </a:cubicBezTo>
                  <a:close/>
                  <a:moveTo>
                    <a:pt x="2145414" y="2426764"/>
                  </a:moveTo>
                  <a:lnTo>
                    <a:pt x="2146462" y="2430193"/>
                  </a:lnTo>
                  <a:cubicBezTo>
                    <a:pt x="2154844" y="2411047"/>
                    <a:pt x="2160368" y="2411047"/>
                    <a:pt x="2179704" y="2408571"/>
                  </a:cubicBezTo>
                  <a:cubicBezTo>
                    <a:pt x="2166179" y="2394950"/>
                    <a:pt x="2138937" y="2406475"/>
                    <a:pt x="2145414" y="2426764"/>
                  </a:cubicBezTo>
                  <a:close/>
                  <a:moveTo>
                    <a:pt x="2121602" y="2381043"/>
                  </a:moveTo>
                  <a:cubicBezTo>
                    <a:pt x="2138461" y="2364470"/>
                    <a:pt x="2158940" y="2374281"/>
                    <a:pt x="2176466" y="2383330"/>
                  </a:cubicBezTo>
                  <a:cubicBezTo>
                    <a:pt x="2166274" y="2355136"/>
                    <a:pt x="2123793" y="2349897"/>
                    <a:pt x="2117887" y="2383806"/>
                  </a:cubicBezTo>
                  <a:lnTo>
                    <a:pt x="2121602" y="2381043"/>
                  </a:lnTo>
                  <a:close/>
                  <a:moveTo>
                    <a:pt x="1982441" y="2269506"/>
                  </a:moveTo>
                  <a:cubicBezTo>
                    <a:pt x="1975298" y="2331990"/>
                    <a:pt x="2048354" y="2346277"/>
                    <a:pt x="2086454" y="2374281"/>
                  </a:cubicBezTo>
                  <a:cubicBezTo>
                    <a:pt x="2086931" y="2348849"/>
                    <a:pt x="2116458" y="2286937"/>
                    <a:pt x="2150463" y="2255980"/>
                  </a:cubicBezTo>
                  <a:cubicBezTo>
                    <a:pt x="2142652" y="2223500"/>
                    <a:pt x="2093408" y="2200259"/>
                    <a:pt x="2063309" y="2185305"/>
                  </a:cubicBezTo>
                  <a:cubicBezTo>
                    <a:pt x="2046545" y="2174542"/>
                    <a:pt x="2050164" y="2175780"/>
                    <a:pt x="2042163" y="2161397"/>
                  </a:cubicBezTo>
                  <a:cubicBezTo>
                    <a:pt x="2033019" y="2144157"/>
                    <a:pt x="2020922" y="2125678"/>
                    <a:pt x="2017398" y="2105485"/>
                  </a:cubicBezTo>
                  <a:cubicBezTo>
                    <a:pt x="2015684" y="2126059"/>
                    <a:pt x="2027018" y="2143776"/>
                    <a:pt x="2036924" y="2160064"/>
                  </a:cubicBezTo>
                  <a:cubicBezTo>
                    <a:pt x="2049783" y="2190925"/>
                    <a:pt x="2043020" y="2220357"/>
                    <a:pt x="2079977" y="2238073"/>
                  </a:cubicBezTo>
                  <a:cubicBezTo>
                    <a:pt x="2079977" y="2238073"/>
                    <a:pt x="2116934" y="2264648"/>
                    <a:pt x="2108076" y="2283984"/>
                  </a:cubicBezTo>
                  <a:cubicBezTo>
                    <a:pt x="2104838" y="2262553"/>
                    <a:pt x="2043878" y="2254266"/>
                    <a:pt x="2042258" y="2229310"/>
                  </a:cubicBezTo>
                  <a:cubicBezTo>
                    <a:pt x="2034638" y="2238168"/>
                    <a:pt x="2035400" y="2253599"/>
                    <a:pt x="2060832" y="2269030"/>
                  </a:cubicBezTo>
                  <a:cubicBezTo>
                    <a:pt x="2081501" y="2279602"/>
                    <a:pt x="2094646" y="2305605"/>
                    <a:pt x="2094551" y="2313130"/>
                  </a:cubicBezTo>
                  <a:cubicBezTo>
                    <a:pt x="2073881" y="2282269"/>
                    <a:pt x="2041020" y="2309320"/>
                    <a:pt x="2028066" y="2271506"/>
                  </a:cubicBezTo>
                  <a:cubicBezTo>
                    <a:pt x="2017589" y="2299891"/>
                    <a:pt x="2092169" y="2318369"/>
                    <a:pt x="2083311" y="2342372"/>
                  </a:cubicBezTo>
                  <a:cubicBezTo>
                    <a:pt x="2056355" y="2313988"/>
                    <a:pt x="2006635" y="2323036"/>
                    <a:pt x="1984537" y="2275221"/>
                  </a:cubicBezTo>
                  <a:cubicBezTo>
                    <a:pt x="1983965" y="2273887"/>
                    <a:pt x="1982156" y="2270935"/>
                    <a:pt x="1982441" y="2269506"/>
                  </a:cubicBezTo>
                  <a:close/>
                  <a:moveTo>
                    <a:pt x="2358965" y="2700702"/>
                  </a:moveTo>
                  <a:cubicBezTo>
                    <a:pt x="2374681" y="2702131"/>
                    <a:pt x="2388111" y="2698417"/>
                    <a:pt x="2398684" y="2688606"/>
                  </a:cubicBezTo>
                  <a:cubicBezTo>
                    <a:pt x="2389540" y="2689558"/>
                    <a:pt x="2378681" y="2690511"/>
                    <a:pt x="2375824" y="2681748"/>
                  </a:cubicBezTo>
                  <a:cubicBezTo>
                    <a:pt x="2375634" y="2684986"/>
                    <a:pt x="2374872" y="2687558"/>
                    <a:pt x="2373824" y="2689749"/>
                  </a:cubicBezTo>
                  <a:cubicBezTo>
                    <a:pt x="2370776" y="2696035"/>
                    <a:pt x="2364775" y="2698512"/>
                    <a:pt x="2358965" y="2700702"/>
                  </a:cubicBezTo>
                  <a:close/>
                  <a:moveTo>
                    <a:pt x="2275430" y="2716705"/>
                  </a:moveTo>
                  <a:cubicBezTo>
                    <a:pt x="2290861" y="2723086"/>
                    <a:pt x="2307911" y="2724515"/>
                    <a:pt x="2321817" y="2716609"/>
                  </a:cubicBezTo>
                  <a:cubicBezTo>
                    <a:pt x="2304768" y="2716800"/>
                    <a:pt x="2301910" y="2712894"/>
                    <a:pt x="2295052" y="2705084"/>
                  </a:cubicBezTo>
                  <a:cubicBezTo>
                    <a:pt x="2289813" y="2715371"/>
                    <a:pt x="2288384" y="2715752"/>
                    <a:pt x="2275430" y="2716705"/>
                  </a:cubicBezTo>
                  <a:close/>
                  <a:moveTo>
                    <a:pt x="2476599" y="2617454"/>
                  </a:moveTo>
                  <a:cubicBezTo>
                    <a:pt x="2494410" y="2614787"/>
                    <a:pt x="2507841" y="2605834"/>
                    <a:pt x="2519175" y="2593927"/>
                  </a:cubicBezTo>
                  <a:cubicBezTo>
                    <a:pt x="2504983" y="2598499"/>
                    <a:pt x="2494791" y="2600595"/>
                    <a:pt x="2490600" y="2594403"/>
                  </a:cubicBezTo>
                  <a:cubicBezTo>
                    <a:pt x="2487267" y="2602881"/>
                    <a:pt x="2482313" y="2610691"/>
                    <a:pt x="2476599" y="2617454"/>
                  </a:cubicBezTo>
                  <a:close/>
                  <a:moveTo>
                    <a:pt x="2378110" y="2400284"/>
                  </a:moveTo>
                  <a:cubicBezTo>
                    <a:pt x="2387730" y="2390950"/>
                    <a:pt x="2392207" y="2383806"/>
                    <a:pt x="2409543" y="2389807"/>
                  </a:cubicBezTo>
                  <a:cubicBezTo>
                    <a:pt x="2401732" y="2376472"/>
                    <a:pt x="2386778" y="2380567"/>
                    <a:pt x="2374967" y="2387425"/>
                  </a:cubicBezTo>
                  <a:cubicBezTo>
                    <a:pt x="2378491" y="2389521"/>
                    <a:pt x="2379920" y="2394379"/>
                    <a:pt x="2378110" y="2400284"/>
                  </a:cubicBezTo>
                  <a:close/>
                  <a:moveTo>
                    <a:pt x="2474884" y="2432860"/>
                  </a:moveTo>
                  <a:cubicBezTo>
                    <a:pt x="2476694" y="2439622"/>
                    <a:pt x="2475551" y="2448766"/>
                    <a:pt x="2469645" y="2454005"/>
                  </a:cubicBezTo>
                  <a:cubicBezTo>
                    <a:pt x="2481551" y="2455053"/>
                    <a:pt x="2494125" y="2459625"/>
                    <a:pt x="2503650" y="2466102"/>
                  </a:cubicBezTo>
                  <a:cubicBezTo>
                    <a:pt x="2499268" y="2456577"/>
                    <a:pt x="2490981" y="2446004"/>
                    <a:pt x="2482123" y="2438384"/>
                  </a:cubicBezTo>
                  <a:cubicBezTo>
                    <a:pt x="2479742" y="2436289"/>
                    <a:pt x="2477265" y="2434384"/>
                    <a:pt x="2474884" y="2432860"/>
                  </a:cubicBezTo>
                  <a:close/>
                  <a:moveTo>
                    <a:pt x="3513395" y="1325769"/>
                  </a:moveTo>
                  <a:cubicBezTo>
                    <a:pt x="3523110" y="1333389"/>
                    <a:pt x="3521301" y="1340437"/>
                    <a:pt x="3519586" y="1347009"/>
                  </a:cubicBezTo>
                  <a:cubicBezTo>
                    <a:pt x="3529206" y="1337866"/>
                    <a:pt x="3533397" y="1327007"/>
                    <a:pt x="3531207" y="1315005"/>
                  </a:cubicBezTo>
                  <a:cubicBezTo>
                    <a:pt x="3526920" y="1321387"/>
                    <a:pt x="3521872" y="1328817"/>
                    <a:pt x="3513395" y="1325769"/>
                  </a:cubicBezTo>
                  <a:close/>
                  <a:moveTo>
                    <a:pt x="3487582" y="1409017"/>
                  </a:moveTo>
                  <a:cubicBezTo>
                    <a:pt x="3502060" y="1401874"/>
                    <a:pt x="3510633" y="1393396"/>
                    <a:pt x="3512347" y="1379490"/>
                  </a:cubicBezTo>
                  <a:cubicBezTo>
                    <a:pt x="3503489" y="1390634"/>
                    <a:pt x="3497678" y="1390158"/>
                    <a:pt x="3488725" y="1390062"/>
                  </a:cubicBezTo>
                  <a:cubicBezTo>
                    <a:pt x="3493964" y="1398730"/>
                    <a:pt x="3494059" y="1399968"/>
                    <a:pt x="3487582" y="1409017"/>
                  </a:cubicBezTo>
                  <a:close/>
                  <a:moveTo>
                    <a:pt x="3515776" y="1226137"/>
                  </a:moveTo>
                  <a:cubicBezTo>
                    <a:pt x="3523301" y="1213374"/>
                    <a:pt x="3523110" y="1199086"/>
                    <a:pt x="3519681" y="1186037"/>
                  </a:cubicBezTo>
                  <a:cubicBezTo>
                    <a:pt x="3515776" y="1197658"/>
                    <a:pt x="3511966" y="1205277"/>
                    <a:pt x="3504822" y="1204516"/>
                  </a:cubicBezTo>
                  <a:cubicBezTo>
                    <a:pt x="3509870" y="1211278"/>
                    <a:pt x="3513395" y="1218708"/>
                    <a:pt x="3515776" y="1226137"/>
                  </a:cubicBezTo>
                  <a:close/>
                  <a:moveTo>
                    <a:pt x="3297368" y="1142508"/>
                  </a:moveTo>
                  <a:cubicBezTo>
                    <a:pt x="3283842" y="1140317"/>
                    <a:pt x="3277937" y="1149842"/>
                    <a:pt x="3276984" y="1163177"/>
                  </a:cubicBezTo>
                  <a:cubicBezTo>
                    <a:pt x="3280604" y="1162129"/>
                    <a:pt x="3285271" y="1163844"/>
                    <a:pt x="3288986" y="1168320"/>
                  </a:cubicBezTo>
                  <a:cubicBezTo>
                    <a:pt x="3288319" y="1165558"/>
                    <a:pt x="3288605" y="1166987"/>
                    <a:pt x="3287938" y="1163939"/>
                  </a:cubicBezTo>
                  <a:cubicBezTo>
                    <a:pt x="3285938" y="1153462"/>
                    <a:pt x="3285366" y="1149556"/>
                    <a:pt x="3297368" y="1142508"/>
                  </a:cubicBezTo>
                  <a:close/>
                  <a:moveTo>
                    <a:pt x="3408906" y="1124982"/>
                  </a:moveTo>
                  <a:cubicBezTo>
                    <a:pt x="3396237" y="1121839"/>
                    <a:pt x="3378807" y="1121648"/>
                    <a:pt x="3366900" y="1124887"/>
                  </a:cubicBezTo>
                  <a:cubicBezTo>
                    <a:pt x="3373282" y="1127554"/>
                    <a:pt x="3380045" y="1133268"/>
                    <a:pt x="3380997" y="1139936"/>
                  </a:cubicBezTo>
                  <a:cubicBezTo>
                    <a:pt x="3388617" y="1132602"/>
                    <a:pt x="3398904" y="1127458"/>
                    <a:pt x="3408906" y="1124982"/>
                  </a:cubicBezTo>
                  <a:close/>
                  <a:moveTo>
                    <a:pt x="3477390" y="1411113"/>
                  </a:moveTo>
                  <a:cubicBezTo>
                    <a:pt x="3483296" y="1405398"/>
                    <a:pt x="3486058" y="1393491"/>
                    <a:pt x="3477771" y="1387300"/>
                  </a:cubicBezTo>
                  <a:cubicBezTo>
                    <a:pt x="3456721" y="1381300"/>
                    <a:pt x="3432432" y="1398540"/>
                    <a:pt x="3414906" y="1372917"/>
                  </a:cubicBezTo>
                  <a:cubicBezTo>
                    <a:pt x="3409286" y="1365583"/>
                    <a:pt x="3386331" y="1329865"/>
                    <a:pt x="3402048" y="1320720"/>
                  </a:cubicBezTo>
                  <a:cubicBezTo>
                    <a:pt x="3404524" y="1320530"/>
                    <a:pt x="3406905" y="1321483"/>
                    <a:pt x="3408620" y="1323292"/>
                  </a:cubicBezTo>
                  <a:cubicBezTo>
                    <a:pt x="3417002" y="1332341"/>
                    <a:pt x="3435671" y="1319482"/>
                    <a:pt x="3445386" y="1310529"/>
                  </a:cubicBezTo>
                  <a:cubicBezTo>
                    <a:pt x="3459959" y="1295955"/>
                    <a:pt x="3494154" y="1281382"/>
                    <a:pt x="3506918" y="1306242"/>
                  </a:cubicBezTo>
                  <a:cubicBezTo>
                    <a:pt x="3497202" y="1319196"/>
                    <a:pt x="3516919" y="1322054"/>
                    <a:pt x="3517586" y="1321006"/>
                  </a:cubicBezTo>
                  <a:cubicBezTo>
                    <a:pt x="3548256" y="1306719"/>
                    <a:pt x="3518538" y="1260522"/>
                    <a:pt x="3491868" y="1264333"/>
                  </a:cubicBezTo>
                  <a:cubicBezTo>
                    <a:pt x="3461484" y="1267762"/>
                    <a:pt x="3428146" y="1307576"/>
                    <a:pt x="3396809" y="1299004"/>
                  </a:cubicBezTo>
                  <a:cubicBezTo>
                    <a:pt x="3395761" y="1298527"/>
                    <a:pt x="3395285" y="1297289"/>
                    <a:pt x="3395380" y="1296146"/>
                  </a:cubicBezTo>
                  <a:cubicBezTo>
                    <a:pt x="3395761" y="1292431"/>
                    <a:pt x="3398618" y="1289383"/>
                    <a:pt x="3402333" y="1288716"/>
                  </a:cubicBezTo>
                  <a:cubicBezTo>
                    <a:pt x="3429289" y="1283954"/>
                    <a:pt x="3444148" y="1250807"/>
                    <a:pt x="3447482" y="1241663"/>
                  </a:cubicBezTo>
                  <a:cubicBezTo>
                    <a:pt x="3453483" y="1225090"/>
                    <a:pt x="3451196" y="1199658"/>
                    <a:pt x="3468246" y="1181846"/>
                  </a:cubicBezTo>
                  <a:cubicBezTo>
                    <a:pt x="3485391" y="1164034"/>
                    <a:pt x="3487773" y="1210516"/>
                    <a:pt x="3507584" y="1191847"/>
                  </a:cubicBezTo>
                  <a:cubicBezTo>
                    <a:pt x="3526444" y="1174131"/>
                    <a:pt x="3501965" y="1153176"/>
                    <a:pt x="3501965" y="1153176"/>
                  </a:cubicBezTo>
                  <a:cubicBezTo>
                    <a:pt x="3491011" y="1143651"/>
                    <a:pt x="3471580" y="1151080"/>
                    <a:pt x="3459483" y="1159177"/>
                  </a:cubicBezTo>
                  <a:cubicBezTo>
                    <a:pt x="3442719" y="1170321"/>
                    <a:pt x="3440243" y="1185275"/>
                    <a:pt x="3431384" y="1210612"/>
                  </a:cubicBezTo>
                  <a:cubicBezTo>
                    <a:pt x="3421859" y="1237758"/>
                    <a:pt x="3403571" y="1260332"/>
                    <a:pt x="3377092" y="1272905"/>
                  </a:cubicBezTo>
                  <a:cubicBezTo>
                    <a:pt x="3368424" y="1277191"/>
                    <a:pt x="3360995" y="1264523"/>
                    <a:pt x="3368901" y="1258903"/>
                  </a:cubicBezTo>
                  <a:cubicBezTo>
                    <a:pt x="3399190" y="1238901"/>
                    <a:pt x="3382331" y="1201372"/>
                    <a:pt x="3372425" y="1188323"/>
                  </a:cubicBezTo>
                  <a:cubicBezTo>
                    <a:pt x="3362519" y="1175274"/>
                    <a:pt x="3370043" y="1177845"/>
                    <a:pt x="3375854" y="1154128"/>
                  </a:cubicBezTo>
                  <a:cubicBezTo>
                    <a:pt x="3381664" y="1130411"/>
                    <a:pt x="3358423" y="1126601"/>
                    <a:pt x="3358423" y="1126601"/>
                  </a:cubicBezTo>
                  <a:lnTo>
                    <a:pt x="3358423" y="1126601"/>
                  </a:lnTo>
                  <a:cubicBezTo>
                    <a:pt x="3336611" y="1121362"/>
                    <a:pt x="3341183" y="1142984"/>
                    <a:pt x="3349374" y="1157557"/>
                  </a:cubicBezTo>
                  <a:cubicBezTo>
                    <a:pt x="3362138" y="1173083"/>
                    <a:pt x="3368138" y="1268524"/>
                    <a:pt x="3341564" y="1265190"/>
                  </a:cubicBezTo>
                  <a:cubicBezTo>
                    <a:pt x="3337468" y="1263761"/>
                    <a:pt x="3335182" y="1259379"/>
                    <a:pt x="3336420" y="1255188"/>
                  </a:cubicBezTo>
                  <a:cubicBezTo>
                    <a:pt x="3341183" y="1239187"/>
                    <a:pt x="3309750" y="1221756"/>
                    <a:pt x="3302416" y="1205754"/>
                  </a:cubicBezTo>
                  <a:cubicBezTo>
                    <a:pt x="3295749" y="1195371"/>
                    <a:pt x="3291462" y="1168130"/>
                    <a:pt x="3280413" y="1167844"/>
                  </a:cubicBezTo>
                  <a:cubicBezTo>
                    <a:pt x="3271460" y="1168130"/>
                    <a:pt x="3268221" y="1179560"/>
                    <a:pt x="3269936" y="1186608"/>
                  </a:cubicBezTo>
                  <a:cubicBezTo>
                    <a:pt x="3278032" y="1211278"/>
                    <a:pt x="3313465" y="1218898"/>
                    <a:pt x="3321180" y="1247854"/>
                  </a:cubicBezTo>
                  <a:cubicBezTo>
                    <a:pt x="3331562" y="1310910"/>
                    <a:pt x="3254219" y="1319578"/>
                    <a:pt x="3210404" y="1310053"/>
                  </a:cubicBezTo>
                  <a:cubicBezTo>
                    <a:pt x="3210404" y="1310053"/>
                    <a:pt x="3210404" y="1310148"/>
                    <a:pt x="3210404" y="1310243"/>
                  </a:cubicBezTo>
                  <a:cubicBezTo>
                    <a:pt x="3196308" y="1309386"/>
                    <a:pt x="3076578" y="1302242"/>
                    <a:pt x="3042860" y="1311195"/>
                  </a:cubicBezTo>
                  <a:cubicBezTo>
                    <a:pt x="3042860" y="1311195"/>
                    <a:pt x="3128109" y="1330626"/>
                    <a:pt x="3184211" y="1379680"/>
                  </a:cubicBezTo>
                  <a:cubicBezTo>
                    <a:pt x="3284604" y="1334246"/>
                    <a:pt x="3351565" y="1353105"/>
                    <a:pt x="3444815" y="1414637"/>
                  </a:cubicBezTo>
                  <a:cubicBezTo>
                    <a:pt x="3454340" y="1417971"/>
                    <a:pt x="3468532" y="1419018"/>
                    <a:pt x="3477390" y="1411113"/>
                  </a:cubicBezTo>
                  <a:close/>
                </a:path>
              </a:pathLst>
            </a:custGeom>
            <a:gradFill>
              <a:gsLst>
                <a:gs pos="51000">
                  <a:srgbClr val="17447A">
                    <a:alpha val="0"/>
                  </a:srgbClr>
                </a:gs>
                <a:gs pos="100000">
                  <a:srgbClr val="17447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60611D99-BCA2-78EE-538F-9CEC70F2340E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7672903 w 12192000"/>
              <a:gd name="connsiteY1" fmla="*/ 0 h 3429000"/>
              <a:gd name="connsiteX2" fmla="*/ 8407400 w 12192000"/>
              <a:gd name="connsiteY2" fmla="*/ 734498 h 3429000"/>
              <a:gd name="connsiteX3" fmla="*/ 9141898 w 12192000"/>
              <a:gd name="connsiteY3" fmla="*/ 0 h 3429000"/>
              <a:gd name="connsiteX4" fmla="*/ 12192000 w 12192000"/>
              <a:gd name="connsiteY4" fmla="*/ 0 h 3429000"/>
              <a:gd name="connsiteX5" fmla="*/ 12192000 w 12192000"/>
              <a:gd name="connsiteY5" fmla="*/ 3429000 h 3429000"/>
              <a:gd name="connsiteX6" fmla="*/ 0 w 12192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7672903" y="0"/>
                </a:lnTo>
                <a:cubicBezTo>
                  <a:pt x="8078554" y="0"/>
                  <a:pt x="8407400" y="328846"/>
                  <a:pt x="8407400" y="734498"/>
                </a:cubicBezTo>
                <a:cubicBezTo>
                  <a:pt x="8407400" y="328846"/>
                  <a:pt x="8736246" y="0"/>
                  <a:pt x="9141898" y="0"/>
                </a:cubicBez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A07E776E-23CF-4F2F-6A3C-5A8B58AFE255}"/>
              </a:ext>
            </a:extLst>
          </p:cNvPr>
          <p:cNvSpPr/>
          <p:nvPr/>
        </p:nvSpPr>
        <p:spPr>
          <a:xfrm>
            <a:off x="-624113" y="3822780"/>
            <a:ext cx="13440227" cy="3429000"/>
          </a:xfrm>
          <a:custGeom>
            <a:avLst/>
            <a:gdLst>
              <a:gd name="connsiteX0" fmla="*/ 0 w 13440227"/>
              <a:gd name="connsiteY0" fmla="*/ 0 h 3429000"/>
              <a:gd name="connsiteX1" fmla="*/ 624114 w 13440227"/>
              <a:gd name="connsiteY1" fmla="*/ 0 h 3429000"/>
              <a:gd name="connsiteX2" fmla="*/ 1875065 w 13440227"/>
              <a:gd name="connsiteY2" fmla="*/ 0 h 3429000"/>
              <a:gd name="connsiteX3" fmla="*/ 8297017 w 13440227"/>
              <a:gd name="connsiteY3" fmla="*/ 0 h 3429000"/>
              <a:gd name="connsiteX4" fmla="*/ 9031515 w 13440227"/>
              <a:gd name="connsiteY4" fmla="*/ 734498 h 3429000"/>
              <a:gd name="connsiteX5" fmla="*/ 9766013 w 13440227"/>
              <a:gd name="connsiteY5" fmla="*/ 0 h 3429000"/>
              <a:gd name="connsiteX6" fmla="*/ 11343073 w 13440227"/>
              <a:gd name="connsiteY6" fmla="*/ 0 h 3429000"/>
              <a:gd name="connsiteX7" fmla="*/ 12816112 w 13440227"/>
              <a:gd name="connsiteY7" fmla="*/ 0 h 3429000"/>
              <a:gd name="connsiteX8" fmla="*/ 13440227 w 13440227"/>
              <a:gd name="connsiteY8" fmla="*/ 0 h 3429000"/>
              <a:gd name="connsiteX9" fmla="*/ 13440227 w 13440227"/>
              <a:gd name="connsiteY9" fmla="*/ 3429000 h 3429000"/>
              <a:gd name="connsiteX10" fmla="*/ 12816112 w 13440227"/>
              <a:gd name="connsiteY10" fmla="*/ 3429000 h 3429000"/>
              <a:gd name="connsiteX11" fmla="*/ 11343073 w 13440227"/>
              <a:gd name="connsiteY11" fmla="*/ 3429000 h 3429000"/>
              <a:gd name="connsiteX12" fmla="*/ 1875065 w 13440227"/>
              <a:gd name="connsiteY12" fmla="*/ 3429000 h 3429000"/>
              <a:gd name="connsiteX13" fmla="*/ 624114 w 13440227"/>
              <a:gd name="connsiteY13" fmla="*/ 3429000 h 3429000"/>
              <a:gd name="connsiteX14" fmla="*/ 0 w 13440227"/>
              <a:gd name="connsiteY14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440227" h="3429000">
                <a:moveTo>
                  <a:pt x="0" y="0"/>
                </a:moveTo>
                <a:lnTo>
                  <a:pt x="624114" y="0"/>
                </a:lnTo>
                <a:lnTo>
                  <a:pt x="1875065" y="0"/>
                </a:lnTo>
                <a:lnTo>
                  <a:pt x="8297017" y="0"/>
                </a:lnTo>
                <a:cubicBezTo>
                  <a:pt x="8702669" y="0"/>
                  <a:pt x="9031515" y="328846"/>
                  <a:pt x="9031515" y="734498"/>
                </a:cubicBezTo>
                <a:cubicBezTo>
                  <a:pt x="9031515" y="328846"/>
                  <a:pt x="9360361" y="0"/>
                  <a:pt x="9766013" y="0"/>
                </a:cubicBezTo>
                <a:lnTo>
                  <a:pt x="11343073" y="0"/>
                </a:lnTo>
                <a:lnTo>
                  <a:pt x="12816112" y="0"/>
                </a:lnTo>
                <a:lnTo>
                  <a:pt x="13440227" y="0"/>
                </a:lnTo>
                <a:lnTo>
                  <a:pt x="13440227" y="3429000"/>
                </a:lnTo>
                <a:lnTo>
                  <a:pt x="12816112" y="3429000"/>
                </a:lnTo>
                <a:lnTo>
                  <a:pt x="11343073" y="3429000"/>
                </a:lnTo>
                <a:lnTo>
                  <a:pt x="1875065" y="3429000"/>
                </a:lnTo>
                <a:lnTo>
                  <a:pt x="624114" y="3429000"/>
                </a:lnTo>
                <a:lnTo>
                  <a:pt x="0" y="3429000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98BB3C52-952F-84F8-8885-6BDEEA8364C2}"/>
              </a:ext>
            </a:extLst>
          </p:cNvPr>
          <p:cNvSpPr/>
          <p:nvPr/>
        </p:nvSpPr>
        <p:spPr>
          <a:xfrm>
            <a:off x="5757232" y="1101253"/>
            <a:ext cx="1430467" cy="1772623"/>
          </a:xfrm>
          <a:custGeom>
            <a:avLst/>
            <a:gdLst>
              <a:gd name="connsiteX0" fmla="*/ 801481 w 1430467"/>
              <a:gd name="connsiteY0" fmla="*/ 1398307 h 1772623"/>
              <a:gd name="connsiteX1" fmla="*/ 1038117 w 1430467"/>
              <a:gd name="connsiteY1" fmla="*/ 1148763 h 1772623"/>
              <a:gd name="connsiteX2" fmla="*/ 1285510 w 1430467"/>
              <a:gd name="connsiteY2" fmla="*/ 826077 h 1772623"/>
              <a:gd name="connsiteX3" fmla="*/ 1360803 w 1430467"/>
              <a:gd name="connsiteY3" fmla="*/ 531357 h 1772623"/>
              <a:gd name="connsiteX4" fmla="*/ 1287661 w 1430467"/>
              <a:gd name="connsiteY4" fmla="*/ 255998 h 1772623"/>
              <a:gd name="connsiteX5" fmla="*/ 1083293 w 1430467"/>
              <a:gd name="connsiteY5" fmla="*/ 67764 h 1772623"/>
              <a:gd name="connsiteX6" fmla="*/ 784271 w 1430467"/>
              <a:gd name="connsiteY6" fmla="*/ 0 h 1772623"/>
              <a:gd name="connsiteX7" fmla="*/ 381989 w 1430467"/>
              <a:gd name="connsiteY7" fmla="*/ 126923 h 1772623"/>
              <a:gd name="connsiteX8" fmla="*/ 159335 w 1430467"/>
              <a:gd name="connsiteY8" fmla="*/ 443945 h 1772623"/>
              <a:gd name="connsiteX9" fmla="*/ 511708 w 1430467"/>
              <a:gd name="connsiteY9" fmla="*/ 604212 h 1772623"/>
              <a:gd name="connsiteX10" fmla="*/ 612172 w 1430467"/>
              <a:gd name="connsiteY10" fmla="*/ 430248 h 1772623"/>
              <a:gd name="connsiteX11" fmla="*/ 771363 w 1430467"/>
              <a:gd name="connsiteY11" fmla="*/ 365711 h 1772623"/>
              <a:gd name="connsiteX12" fmla="*/ 902589 w 1430467"/>
              <a:gd name="connsiteY12" fmla="*/ 415190 h 1772623"/>
              <a:gd name="connsiteX13" fmla="*/ 952068 w 1430467"/>
              <a:gd name="connsiteY13" fmla="*/ 535659 h 1772623"/>
              <a:gd name="connsiteX14" fmla="*/ 906892 w 1430467"/>
              <a:gd name="connsiteY14" fmla="*/ 709910 h 1772623"/>
              <a:gd name="connsiteX15" fmla="*/ 724036 w 1430467"/>
              <a:gd name="connsiteY15" fmla="*/ 942244 h 1772623"/>
              <a:gd name="connsiteX16" fmla="*/ 188377 w 1430467"/>
              <a:gd name="connsiteY16" fmla="*/ 1510172 h 1772623"/>
              <a:gd name="connsiteX17" fmla="*/ 133628 w 1430467"/>
              <a:gd name="connsiteY17" fmla="*/ 1565817 h 1772623"/>
              <a:gd name="connsiteX18" fmla="*/ 55000 w 1430467"/>
              <a:gd name="connsiteY18" fmla="*/ 1706652 h 1772623"/>
              <a:gd name="connsiteX19" fmla="*/ 0 w 1430467"/>
              <a:gd name="connsiteY19" fmla="*/ 1772623 h 1772623"/>
              <a:gd name="connsiteX20" fmla="*/ 1430468 w 1430467"/>
              <a:gd name="connsiteY20" fmla="*/ 1772623 h 1772623"/>
              <a:gd name="connsiteX21" fmla="*/ 1300569 w 1430467"/>
              <a:gd name="connsiteY21" fmla="*/ 1642115 h 1772623"/>
              <a:gd name="connsiteX22" fmla="*/ 1185334 w 1430467"/>
              <a:gd name="connsiteY22" fmla="*/ 1398307 h 1772623"/>
              <a:gd name="connsiteX23" fmla="*/ 801481 w 1430467"/>
              <a:gd name="connsiteY23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0467" h="1772623">
                <a:moveTo>
                  <a:pt x="801481" y="1398307"/>
                </a:moveTo>
                <a:lnTo>
                  <a:pt x="1038117" y="1148763"/>
                </a:lnTo>
                <a:cubicBezTo>
                  <a:pt x="1152850" y="1029728"/>
                  <a:pt x="1235314" y="922166"/>
                  <a:pt x="1285510" y="826077"/>
                </a:cubicBezTo>
                <a:cubicBezTo>
                  <a:pt x="1335706" y="729988"/>
                  <a:pt x="1360803" y="631748"/>
                  <a:pt x="1360803" y="531357"/>
                </a:cubicBezTo>
                <a:cubicBezTo>
                  <a:pt x="1360803" y="428097"/>
                  <a:pt x="1336423" y="336311"/>
                  <a:pt x="1287661" y="255998"/>
                </a:cubicBezTo>
                <a:cubicBezTo>
                  <a:pt x="1238900" y="175685"/>
                  <a:pt x="1170777" y="112940"/>
                  <a:pt x="1083293" y="67764"/>
                </a:cubicBezTo>
                <a:cubicBezTo>
                  <a:pt x="995810" y="22588"/>
                  <a:pt x="896135" y="0"/>
                  <a:pt x="784271" y="0"/>
                </a:cubicBezTo>
                <a:cubicBezTo>
                  <a:pt x="629381" y="1434"/>
                  <a:pt x="495287" y="43742"/>
                  <a:pt x="381989" y="126923"/>
                </a:cubicBezTo>
                <a:cubicBezTo>
                  <a:pt x="273745" y="206412"/>
                  <a:pt x="199527" y="312073"/>
                  <a:pt x="159335" y="443945"/>
                </a:cubicBezTo>
                <a:cubicBezTo>
                  <a:pt x="301927" y="456529"/>
                  <a:pt x="419348" y="509952"/>
                  <a:pt x="511708" y="604212"/>
                </a:cubicBezTo>
                <a:cubicBezTo>
                  <a:pt x="531894" y="530783"/>
                  <a:pt x="565346" y="472807"/>
                  <a:pt x="612172" y="430248"/>
                </a:cubicBezTo>
                <a:cubicBezTo>
                  <a:pt x="659499" y="387224"/>
                  <a:pt x="712563" y="365711"/>
                  <a:pt x="771363" y="365711"/>
                </a:cubicBezTo>
                <a:cubicBezTo>
                  <a:pt x="825861" y="365711"/>
                  <a:pt x="869603" y="382204"/>
                  <a:pt x="902589" y="415190"/>
                </a:cubicBezTo>
                <a:cubicBezTo>
                  <a:pt x="935575" y="448175"/>
                  <a:pt x="952068" y="488332"/>
                  <a:pt x="952068" y="535659"/>
                </a:cubicBezTo>
                <a:cubicBezTo>
                  <a:pt x="952068" y="594460"/>
                  <a:pt x="937009" y="652543"/>
                  <a:pt x="906892" y="709910"/>
                </a:cubicBezTo>
                <a:cubicBezTo>
                  <a:pt x="876774" y="767276"/>
                  <a:pt x="815822" y="844721"/>
                  <a:pt x="724036" y="942244"/>
                </a:cubicBezTo>
                <a:lnTo>
                  <a:pt x="188377" y="1510172"/>
                </a:lnTo>
                <a:lnTo>
                  <a:pt x="133628" y="1565817"/>
                </a:lnTo>
                <a:cubicBezTo>
                  <a:pt x="111542" y="1617734"/>
                  <a:pt x="85333" y="1664667"/>
                  <a:pt x="55000" y="1706652"/>
                </a:cubicBezTo>
                <a:cubicBezTo>
                  <a:pt x="37790" y="1730459"/>
                  <a:pt x="19469" y="1752473"/>
                  <a:pt x="0" y="1772623"/>
                </a:cubicBezTo>
                <a:lnTo>
                  <a:pt x="1430468" y="1772623"/>
                </a:lnTo>
                <a:cubicBezTo>
                  <a:pt x="1381670" y="1737952"/>
                  <a:pt x="1338359" y="1694461"/>
                  <a:pt x="1300569" y="1642115"/>
                </a:cubicBezTo>
                <a:cubicBezTo>
                  <a:pt x="1251305" y="1573920"/>
                  <a:pt x="1212906" y="1492639"/>
                  <a:pt x="1185334" y="1398307"/>
                </a:cubicBezTo>
                <a:lnTo>
                  <a:pt x="801481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任意多边形: 形状 28" descr="D:\51PPT模板网\51pptmoban.com\图片.jpg">
            <a:extLst>
              <a:ext uri="{FF2B5EF4-FFF2-40B4-BE49-F238E27FC236}">
                <a16:creationId xmlns:a16="http://schemas.microsoft.com/office/drawing/2014/main" id="{16B2F651-6A6B-A32C-A7BE-C6784278C5EE}"/>
              </a:ext>
            </a:extLst>
          </p:cNvPr>
          <p:cNvSpPr/>
          <p:nvPr/>
        </p:nvSpPr>
        <p:spPr>
          <a:xfrm>
            <a:off x="4609688" y="1101253"/>
            <a:ext cx="1295047" cy="1802740"/>
          </a:xfrm>
          <a:custGeom>
            <a:avLst/>
            <a:gdLst>
              <a:gd name="connsiteX0" fmla="*/ 647524 w 1295047"/>
              <a:gd name="connsiteY0" fmla="*/ 1428425 h 1802740"/>
              <a:gd name="connsiteX1" fmla="*/ 823925 w 1295047"/>
              <a:gd name="connsiteY1" fmla="*/ 1292896 h 1802740"/>
              <a:gd name="connsiteX2" fmla="*/ 886311 w 1295047"/>
              <a:gd name="connsiteY2" fmla="*/ 903522 h 1802740"/>
              <a:gd name="connsiteX3" fmla="*/ 823925 w 1295047"/>
              <a:gd name="connsiteY3" fmla="*/ 511996 h 1802740"/>
              <a:gd name="connsiteX4" fmla="*/ 647524 w 1295047"/>
              <a:gd name="connsiteY4" fmla="*/ 374316 h 1802740"/>
              <a:gd name="connsiteX5" fmla="*/ 471122 w 1295047"/>
              <a:gd name="connsiteY5" fmla="*/ 511996 h 1802740"/>
              <a:gd name="connsiteX6" fmla="*/ 408736 w 1295047"/>
              <a:gd name="connsiteY6" fmla="*/ 903522 h 1802740"/>
              <a:gd name="connsiteX7" fmla="*/ 471122 w 1295047"/>
              <a:gd name="connsiteY7" fmla="*/ 1292896 h 1802740"/>
              <a:gd name="connsiteX8" fmla="*/ 647524 w 1295047"/>
              <a:gd name="connsiteY8" fmla="*/ 1428425 h 1802740"/>
              <a:gd name="connsiteX9" fmla="*/ 647524 w 1295047"/>
              <a:gd name="connsiteY9" fmla="*/ 1802741 h 1802740"/>
              <a:gd name="connsiteX10" fmla="*/ 167797 w 1295047"/>
              <a:gd name="connsiteY10" fmla="*/ 1570406 h 1802740"/>
              <a:gd name="connsiteX11" fmla="*/ 0 w 1295047"/>
              <a:gd name="connsiteY11" fmla="*/ 903522 h 1802740"/>
              <a:gd name="connsiteX12" fmla="*/ 167797 w 1295047"/>
              <a:gd name="connsiteY12" fmla="*/ 234485 h 1802740"/>
              <a:gd name="connsiteX13" fmla="*/ 647524 w 1295047"/>
              <a:gd name="connsiteY13" fmla="*/ 0 h 1802740"/>
              <a:gd name="connsiteX14" fmla="*/ 1127250 w 1295047"/>
              <a:gd name="connsiteY14" fmla="*/ 234485 h 1802740"/>
              <a:gd name="connsiteX15" fmla="*/ 1295047 w 1295047"/>
              <a:gd name="connsiteY15" fmla="*/ 903522 h 1802740"/>
              <a:gd name="connsiteX16" fmla="*/ 1127250 w 1295047"/>
              <a:gd name="connsiteY16" fmla="*/ 1570406 h 1802740"/>
              <a:gd name="connsiteX17" fmla="*/ 647524 w 1295047"/>
              <a:gd name="connsiteY17" fmla="*/ 1802741 h 180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95047" h="1802740">
                <a:moveTo>
                  <a:pt x="647524" y="1428425"/>
                </a:moveTo>
                <a:cubicBezTo>
                  <a:pt x="723534" y="1428425"/>
                  <a:pt x="782335" y="1383248"/>
                  <a:pt x="823925" y="1292896"/>
                </a:cubicBezTo>
                <a:cubicBezTo>
                  <a:pt x="865516" y="1202544"/>
                  <a:pt x="886311" y="1072753"/>
                  <a:pt x="886311" y="903522"/>
                </a:cubicBezTo>
                <a:cubicBezTo>
                  <a:pt x="886311" y="734291"/>
                  <a:pt x="865516" y="603782"/>
                  <a:pt x="823925" y="511996"/>
                </a:cubicBezTo>
                <a:cubicBezTo>
                  <a:pt x="782335" y="420209"/>
                  <a:pt x="723534" y="374316"/>
                  <a:pt x="647524" y="374316"/>
                </a:cubicBezTo>
                <a:cubicBezTo>
                  <a:pt x="571513" y="374316"/>
                  <a:pt x="512713" y="420209"/>
                  <a:pt x="471122" y="511996"/>
                </a:cubicBezTo>
                <a:cubicBezTo>
                  <a:pt x="429531" y="603782"/>
                  <a:pt x="408736" y="734291"/>
                  <a:pt x="408736" y="903522"/>
                </a:cubicBezTo>
                <a:cubicBezTo>
                  <a:pt x="408736" y="1072753"/>
                  <a:pt x="429531" y="1202544"/>
                  <a:pt x="471122" y="1292896"/>
                </a:cubicBezTo>
                <a:cubicBezTo>
                  <a:pt x="512713" y="1383248"/>
                  <a:pt x="571513" y="1428425"/>
                  <a:pt x="647524" y="1428425"/>
                </a:cubicBezTo>
                <a:close/>
                <a:moveTo>
                  <a:pt x="647524" y="1802741"/>
                </a:moveTo>
                <a:cubicBezTo>
                  <a:pt x="439570" y="1802741"/>
                  <a:pt x="279661" y="1725296"/>
                  <a:pt x="167797" y="1570406"/>
                </a:cubicBezTo>
                <a:cubicBezTo>
                  <a:pt x="55932" y="1415517"/>
                  <a:pt x="0" y="1193222"/>
                  <a:pt x="0" y="903522"/>
                </a:cubicBezTo>
                <a:cubicBezTo>
                  <a:pt x="0" y="613821"/>
                  <a:pt x="55932" y="390809"/>
                  <a:pt x="167797" y="234485"/>
                </a:cubicBezTo>
                <a:cubicBezTo>
                  <a:pt x="279661" y="78162"/>
                  <a:pt x="439570" y="0"/>
                  <a:pt x="647524" y="0"/>
                </a:cubicBezTo>
                <a:cubicBezTo>
                  <a:pt x="855477" y="0"/>
                  <a:pt x="1015386" y="78162"/>
                  <a:pt x="1127250" y="234485"/>
                </a:cubicBezTo>
                <a:cubicBezTo>
                  <a:pt x="1239115" y="390809"/>
                  <a:pt x="1295047" y="613821"/>
                  <a:pt x="1295047" y="903522"/>
                </a:cubicBezTo>
                <a:cubicBezTo>
                  <a:pt x="1295047" y="1193222"/>
                  <a:pt x="1239115" y="1415517"/>
                  <a:pt x="1127250" y="1570406"/>
                </a:cubicBezTo>
                <a:cubicBezTo>
                  <a:pt x="1015386" y="1725296"/>
                  <a:pt x="855477" y="1802741"/>
                  <a:pt x="647524" y="1802741"/>
                </a:cubicBez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0" name="任意多边形: 形状 29" descr="D:\51PPT模板网\51pptmoban.com\图片.jpg">
            <a:extLst>
              <a:ext uri="{FF2B5EF4-FFF2-40B4-BE49-F238E27FC236}">
                <a16:creationId xmlns:a16="http://schemas.microsoft.com/office/drawing/2014/main" id="{AB2518D5-68A4-175A-7480-79C389AC3441}"/>
              </a:ext>
            </a:extLst>
          </p:cNvPr>
          <p:cNvSpPr/>
          <p:nvPr/>
        </p:nvSpPr>
        <p:spPr>
          <a:xfrm>
            <a:off x="7086125" y="1106272"/>
            <a:ext cx="1588691" cy="2061606"/>
          </a:xfrm>
          <a:custGeom>
            <a:avLst/>
            <a:gdLst>
              <a:gd name="connsiteX0" fmla="*/ 868564 w 1588691"/>
              <a:gd name="connsiteY0" fmla="*/ 570115 h 2061606"/>
              <a:gd name="connsiteX1" fmla="*/ 868564 w 1588691"/>
              <a:gd name="connsiteY1" fmla="*/ 1384898 h 2061606"/>
              <a:gd name="connsiteX2" fmla="*/ 542830 w 1588691"/>
              <a:gd name="connsiteY2" fmla="*/ 1384898 h 2061606"/>
              <a:gd name="connsiteX3" fmla="*/ 868564 w 1588691"/>
              <a:gd name="connsiteY3" fmla="*/ 570115 h 2061606"/>
              <a:gd name="connsiteX4" fmla="*/ 687895 w 1588691"/>
              <a:gd name="connsiteY4" fmla="*/ 0 h 2061606"/>
              <a:gd name="connsiteX5" fmla="*/ 0 w 1588691"/>
              <a:gd name="connsiteY5" fmla="*/ 1393718 h 2061606"/>
              <a:gd name="connsiteX6" fmla="*/ 115091 w 1588691"/>
              <a:gd name="connsiteY6" fmla="*/ 1637095 h 2061606"/>
              <a:gd name="connsiteX7" fmla="*/ 238895 w 1588691"/>
              <a:gd name="connsiteY7" fmla="*/ 1763229 h 2061606"/>
              <a:gd name="connsiteX8" fmla="*/ 868564 w 1588691"/>
              <a:gd name="connsiteY8" fmla="*/ 1763229 h 2061606"/>
              <a:gd name="connsiteX9" fmla="*/ 868564 w 1588691"/>
              <a:gd name="connsiteY9" fmla="*/ 1767604 h 2061606"/>
              <a:gd name="connsiteX10" fmla="*/ 1300426 w 1588691"/>
              <a:gd name="connsiteY10" fmla="*/ 2000655 h 2061606"/>
              <a:gd name="connsiteX11" fmla="*/ 1339291 w 1588691"/>
              <a:gd name="connsiteY11" fmla="*/ 2061607 h 2061606"/>
              <a:gd name="connsiteX12" fmla="*/ 1341873 w 1588691"/>
              <a:gd name="connsiteY12" fmla="*/ 2061607 h 2061606"/>
              <a:gd name="connsiteX13" fmla="*/ 1341873 w 1588691"/>
              <a:gd name="connsiteY13" fmla="*/ 1763229 h 2061606"/>
              <a:gd name="connsiteX14" fmla="*/ 1588692 w 1588691"/>
              <a:gd name="connsiteY14" fmla="*/ 1763229 h 2061606"/>
              <a:gd name="connsiteX15" fmla="*/ 1588692 w 1588691"/>
              <a:gd name="connsiteY15" fmla="*/ 1384898 h 2061606"/>
              <a:gd name="connsiteX16" fmla="*/ 1341873 w 1588691"/>
              <a:gd name="connsiteY16" fmla="*/ 1384898 h 2061606"/>
              <a:gd name="connsiteX17" fmla="*/ 1341873 w 1588691"/>
              <a:gd name="connsiteY17" fmla="*/ 0 h 2061606"/>
              <a:gd name="connsiteX18" fmla="*/ 687895 w 1588691"/>
              <a:gd name="connsiteY18" fmla="*/ 0 h 206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691" h="2061606">
                <a:moveTo>
                  <a:pt x="868564" y="570115"/>
                </a:moveTo>
                <a:lnTo>
                  <a:pt x="868564" y="1384898"/>
                </a:lnTo>
                <a:lnTo>
                  <a:pt x="542830" y="1384898"/>
                </a:lnTo>
                <a:lnTo>
                  <a:pt x="868564" y="570115"/>
                </a:lnTo>
                <a:close/>
                <a:moveTo>
                  <a:pt x="687895" y="0"/>
                </a:moveTo>
                <a:lnTo>
                  <a:pt x="0" y="1393718"/>
                </a:lnTo>
                <a:cubicBezTo>
                  <a:pt x="27536" y="1487871"/>
                  <a:pt x="65900" y="1569008"/>
                  <a:pt x="115091" y="1637095"/>
                </a:cubicBezTo>
                <a:cubicBezTo>
                  <a:pt x="151304" y="1687255"/>
                  <a:pt x="192572" y="1729312"/>
                  <a:pt x="238895" y="1763229"/>
                </a:cubicBezTo>
                <a:lnTo>
                  <a:pt x="868564" y="1763229"/>
                </a:lnTo>
                <a:lnTo>
                  <a:pt x="868564" y="1767604"/>
                </a:lnTo>
                <a:cubicBezTo>
                  <a:pt x="1053320" y="1778862"/>
                  <a:pt x="1197309" y="1856558"/>
                  <a:pt x="1300426" y="2000655"/>
                </a:cubicBezTo>
                <a:cubicBezTo>
                  <a:pt x="1314229" y="2019944"/>
                  <a:pt x="1327208" y="2040274"/>
                  <a:pt x="1339291" y="2061607"/>
                </a:cubicBezTo>
                <a:lnTo>
                  <a:pt x="1341873" y="2061607"/>
                </a:lnTo>
                <a:lnTo>
                  <a:pt x="1341873" y="1763229"/>
                </a:lnTo>
                <a:lnTo>
                  <a:pt x="1588692" y="1763229"/>
                </a:lnTo>
                <a:lnTo>
                  <a:pt x="1588692" y="1384898"/>
                </a:lnTo>
                <a:lnTo>
                  <a:pt x="1341873" y="1384898"/>
                </a:lnTo>
                <a:lnTo>
                  <a:pt x="1341873" y="0"/>
                </a:lnTo>
                <a:lnTo>
                  <a:pt x="687895" y="0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C398149F-153B-CEFC-9C2F-28724A2A5B02}"/>
              </a:ext>
            </a:extLst>
          </p:cNvPr>
          <p:cNvSpPr/>
          <p:nvPr/>
        </p:nvSpPr>
        <p:spPr>
          <a:xfrm>
            <a:off x="3098800" y="1101253"/>
            <a:ext cx="1679509" cy="1772623"/>
          </a:xfrm>
          <a:custGeom>
            <a:avLst/>
            <a:gdLst>
              <a:gd name="connsiteX0" fmla="*/ 871253 w 1679509"/>
              <a:gd name="connsiteY0" fmla="*/ 1398307 h 1772623"/>
              <a:gd name="connsiteX1" fmla="*/ 1107889 w 1679509"/>
              <a:gd name="connsiteY1" fmla="*/ 1148763 h 1772623"/>
              <a:gd name="connsiteX2" fmla="*/ 1355282 w 1679509"/>
              <a:gd name="connsiteY2" fmla="*/ 826077 h 1772623"/>
              <a:gd name="connsiteX3" fmla="*/ 1430575 w 1679509"/>
              <a:gd name="connsiteY3" fmla="*/ 531357 h 1772623"/>
              <a:gd name="connsiteX4" fmla="*/ 1357433 w 1679509"/>
              <a:gd name="connsiteY4" fmla="*/ 255998 h 1772623"/>
              <a:gd name="connsiteX5" fmla="*/ 1153065 w 1679509"/>
              <a:gd name="connsiteY5" fmla="*/ 67764 h 1772623"/>
              <a:gd name="connsiteX6" fmla="*/ 854043 w 1679509"/>
              <a:gd name="connsiteY6" fmla="*/ 0 h 1772623"/>
              <a:gd name="connsiteX7" fmla="*/ 451761 w 1679509"/>
              <a:gd name="connsiteY7" fmla="*/ 126923 h 1772623"/>
              <a:gd name="connsiteX8" fmla="*/ 229107 w 1679509"/>
              <a:gd name="connsiteY8" fmla="*/ 443945 h 1772623"/>
              <a:gd name="connsiteX9" fmla="*/ 581480 w 1679509"/>
              <a:gd name="connsiteY9" fmla="*/ 604212 h 1772623"/>
              <a:gd name="connsiteX10" fmla="*/ 681943 w 1679509"/>
              <a:gd name="connsiteY10" fmla="*/ 430248 h 1772623"/>
              <a:gd name="connsiteX11" fmla="*/ 841135 w 1679509"/>
              <a:gd name="connsiteY11" fmla="*/ 365711 h 1772623"/>
              <a:gd name="connsiteX12" fmla="*/ 972361 w 1679509"/>
              <a:gd name="connsiteY12" fmla="*/ 415190 h 1772623"/>
              <a:gd name="connsiteX13" fmla="*/ 1021840 w 1679509"/>
              <a:gd name="connsiteY13" fmla="*/ 535659 h 1772623"/>
              <a:gd name="connsiteX14" fmla="*/ 976663 w 1679509"/>
              <a:gd name="connsiteY14" fmla="*/ 709910 h 1772623"/>
              <a:gd name="connsiteX15" fmla="*/ 793808 w 1679509"/>
              <a:gd name="connsiteY15" fmla="*/ 942244 h 1772623"/>
              <a:gd name="connsiteX16" fmla="*/ 258149 w 1679509"/>
              <a:gd name="connsiteY16" fmla="*/ 1510172 h 1772623"/>
              <a:gd name="connsiteX17" fmla="*/ 0 w 1679509"/>
              <a:gd name="connsiteY17" fmla="*/ 1772623 h 1772623"/>
              <a:gd name="connsiteX18" fmla="*/ 1679510 w 1679509"/>
              <a:gd name="connsiteY18" fmla="*/ 1772623 h 1772623"/>
              <a:gd name="connsiteX19" fmla="*/ 1549611 w 1679509"/>
              <a:gd name="connsiteY19" fmla="*/ 1642115 h 1772623"/>
              <a:gd name="connsiteX20" fmla="*/ 1434376 w 1679509"/>
              <a:gd name="connsiteY20" fmla="*/ 1398307 h 1772623"/>
              <a:gd name="connsiteX21" fmla="*/ 871253 w 1679509"/>
              <a:gd name="connsiteY21" fmla="*/ 1398307 h 177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79509" h="1772623">
                <a:moveTo>
                  <a:pt x="871253" y="1398307"/>
                </a:moveTo>
                <a:lnTo>
                  <a:pt x="1107889" y="1148763"/>
                </a:lnTo>
                <a:cubicBezTo>
                  <a:pt x="1222622" y="1029728"/>
                  <a:pt x="1305086" y="922166"/>
                  <a:pt x="1355282" y="826077"/>
                </a:cubicBezTo>
                <a:cubicBezTo>
                  <a:pt x="1405478" y="729988"/>
                  <a:pt x="1430575" y="631748"/>
                  <a:pt x="1430575" y="531357"/>
                </a:cubicBezTo>
                <a:cubicBezTo>
                  <a:pt x="1430575" y="428097"/>
                  <a:pt x="1406195" y="336311"/>
                  <a:pt x="1357433" y="255998"/>
                </a:cubicBezTo>
                <a:cubicBezTo>
                  <a:pt x="1308672" y="175685"/>
                  <a:pt x="1240549" y="112940"/>
                  <a:pt x="1153065" y="67764"/>
                </a:cubicBezTo>
                <a:cubicBezTo>
                  <a:pt x="1065582" y="22588"/>
                  <a:pt x="965907" y="0"/>
                  <a:pt x="854043" y="0"/>
                </a:cubicBezTo>
                <a:cubicBezTo>
                  <a:pt x="699153" y="1434"/>
                  <a:pt x="565059" y="43742"/>
                  <a:pt x="451761" y="126923"/>
                </a:cubicBezTo>
                <a:cubicBezTo>
                  <a:pt x="343517" y="206412"/>
                  <a:pt x="269300" y="312073"/>
                  <a:pt x="229107" y="443945"/>
                </a:cubicBezTo>
                <a:cubicBezTo>
                  <a:pt x="371699" y="456529"/>
                  <a:pt x="489121" y="509952"/>
                  <a:pt x="581480" y="604212"/>
                </a:cubicBezTo>
                <a:cubicBezTo>
                  <a:pt x="601666" y="530783"/>
                  <a:pt x="635118" y="472807"/>
                  <a:pt x="681943" y="430248"/>
                </a:cubicBezTo>
                <a:cubicBezTo>
                  <a:pt x="729271" y="387224"/>
                  <a:pt x="782335" y="365711"/>
                  <a:pt x="841135" y="365711"/>
                </a:cubicBezTo>
                <a:cubicBezTo>
                  <a:pt x="895633" y="365711"/>
                  <a:pt x="939375" y="382204"/>
                  <a:pt x="972361" y="415190"/>
                </a:cubicBezTo>
                <a:cubicBezTo>
                  <a:pt x="1005347" y="448175"/>
                  <a:pt x="1021840" y="488332"/>
                  <a:pt x="1021840" y="535659"/>
                </a:cubicBezTo>
                <a:cubicBezTo>
                  <a:pt x="1021840" y="594460"/>
                  <a:pt x="1006781" y="652543"/>
                  <a:pt x="976663" y="709910"/>
                </a:cubicBezTo>
                <a:cubicBezTo>
                  <a:pt x="946546" y="767276"/>
                  <a:pt x="885594" y="844721"/>
                  <a:pt x="793808" y="942244"/>
                </a:cubicBezTo>
                <a:lnTo>
                  <a:pt x="258149" y="1510172"/>
                </a:lnTo>
                <a:lnTo>
                  <a:pt x="0" y="1772623"/>
                </a:lnTo>
                <a:lnTo>
                  <a:pt x="1679510" y="1772623"/>
                </a:lnTo>
                <a:cubicBezTo>
                  <a:pt x="1630713" y="1737952"/>
                  <a:pt x="1587401" y="1694461"/>
                  <a:pt x="1549611" y="1642115"/>
                </a:cubicBezTo>
                <a:cubicBezTo>
                  <a:pt x="1500347" y="1573920"/>
                  <a:pt x="1461948" y="1492639"/>
                  <a:pt x="1434376" y="1398307"/>
                </a:cubicBezTo>
                <a:lnTo>
                  <a:pt x="871253" y="1398307"/>
                </a:lnTo>
                <a:close/>
              </a:path>
            </a:pathLst>
          </a:custGeom>
          <a:gradFill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</a:gradFill>
          <a:ln w="358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19A10B8-D06C-2FD5-9637-31C222EF6B64}"/>
              </a:ext>
            </a:extLst>
          </p:cNvPr>
          <p:cNvSpPr txBox="1"/>
          <p:nvPr/>
        </p:nvSpPr>
        <p:spPr>
          <a:xfrm flipH="1">
            <a:off x="1828800" y="4544426"/>
            <a:ext cx="8534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谢谢观看  </a:t>
            </a:r>
            <a:r>
              <a:rPr lang="en-US" altLang="zh-CN" sz="5400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THANKS</a:t>
            </a:r>
            <a:endParaRPr lang="zh-CN" altLang="en-US" sz="5400" dirty="0">
              <a:gradFill flip="none" rotWithShape="1">
                <a:gsLst>
                  <a:gs pos="0">
                    <a:srgbClr val="F6E1C1"/>
                  </a:gs>
                  <a:gs pos="100000">
                    <a:srgbClr val="C48E56"/>
                  </a:gs>
                </a:gsLst>
                <a:lin ang="5400000" scaled="1"/>
                <a:tileRect/>
              </a:gradFill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29DF340B-D63E-E95F-DC92-9FA7766EA97E}"/>
              </a:ext>
            </a:extLst>
          </p:cNvPr>
          <p:cNvGrpSpPr/>
          <p:nvPr/>
        </p:nvGrpSpPr>
        <p:grpSpPr>
          <a:xfrm>
            <a:off x="3938554" y="5888042"/>
            <a:ext cx="4378193" cy="315056"/>
            <a:chOff x="1356273" y="4705896"/>
            <a:chExt cx="4378193" cy="315056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B918102-F43D-3E41-6953-4B8EE0C8C38F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rgbClr val="F6E1C1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34" name="iconfont-10019-4889788">
              <a:extLst>
                <a:ext uri="{FF2B5EF4-FFF2-40B4-BE49-F238E27FC236}">
                  <a16:creationId xmlns:a16="http://schemas.microsoft.com/office/drawing/2014/main" id="{70A4BF2F-7A79-12EB-22FB-67A7E52B896E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6E1C1"/>
                </a:solidFill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1D3E2E0C-E62E-5653-6F1E-A7576A8D1468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6E1C1"/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rgbClr val="F6E1C1"/>
                  </a:solidFill>
                  <a:sym typeface="+mn-lt"/>
                </a:rPr>
                <a:t>2024.01.18</a:t>
              </a:r>
              <a:endParaRPr lang="zh-CN" altLang="en-US" sz="1400" dirty="0">
                <a:solidFill>
                  <a:srgbClr val="F6E1C1"/>
                </a:solidFill>
                <a:sym typeface="+mn-lt"/>
              </a:endParaRPr>
            </a:p>
          </p:txBody>
        </p:sp>
        <p:sp>
          <p:nvSpPr>
            <p:cNvPr id="36" name="iconfont-11899-5651509">
              <a:extLst>
                <a:ext uri="{FF2B5EF4-FFF2-40B4-BE49-F238E27FC236}">
                  <a16:creationId xmlns:a16="http://schemas.microsoft.com/office/drawing/2014/main" id="{D3591F7B-4BAE-98A8-1E09-9266811F55AA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6E1C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14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34528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D3E07E4-AFFC-FE9F-131A-9EC67434DC24}"/>
              </a:ext>
            </a:extLst>
          </p:cNvPr>
          <p:cNvGrpSpPr/>
          <p:nvPr/>
        </p:nvGrpSpPr>
        <p:grpSpPr>
          <a:xfrm>
            <a:off x="6096000" y="2695938"/>
            <a:ext cx="5413154" cy="2044423"/>
            <a:chOff x="5864446" y="2755192"/>
            <a:chExt cx="5413154" cy="2044423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908DB7DB-201D-185F-8343-D7D070C1256B}"/>
                </a:ext>
              </a:extLst>
            </p:cNvPr>
            <p:cNvSpPr/>
            <p:nvPr/>
          </p:nvSpPr>
          <p:spPr>
            <a:xfrm>
              <a:off x="5864446" y="2755192"/>
              <a:ext cx="5413154" cy="2044423"/>
            </a:xfrm>
            <a:prstGeom prst="roundRect">
              <a:avLst>
                <a:gd name="adj" fmla="val 9348"/>
              </a:avLst>
            </a:prstGeom>
            <a:solidFill>
              <a:srgbClr val="07C160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855477ED-19DF-721D-2AA7-D2EF4A20AE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96000" y="2898774"/>
              <a:ext cx="4911664" cy="17684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60031DDC-6DAB-44FB-2065-84C6B1A0DD43}"/>
              </a:ext>
            </a:extLst>
          </p:cNvPr>
          <p:cNvSpPr/>
          <p:nvPr/>
        </p:nvSpPr>
        <p:spPr>
          <a:xfrm>
            <a:off x="0" y="4597794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19AB1C78-4657-B433-5273-F62E89DF2E8F}"/>
              </a:ext>
            </a:extLst>
          </p:cNvPr>
          <p:cNvSpPr/>
          <p:nvPr/>
        </p:nvSpPr>
        <p:spPr>
          <a:xfrm>
            <a:off x="0" y="2701979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229C7C7-E884-3335-57D3-8DB056D3DCC3}"/>
              </a:ext>
            </a:extLst>
          </p:cNvPr>
          <p:cNvSpPr/>
          <p:nvPr/>
        </p:nvSpPr>
        <p:spPr>
          <a:xfrm>
            <a:off x="0" y="4097162"/>
            <a:ext cx="12192000" cy="2398696"/>
          </a:xfrm>
          <a:custGeom>
            <a:avLst/>
            <a:gdLst>
              <a:gd name="connsiteX0" fmla="*/ 0 w 12192000"/>
              <a:gd name="connsiteY0" fmla="*/ 0 h 2398696"/>
              <a:gd name="connsiteX1" fmla="*/ 230491 w 12192000"/>
              <a:gd name="connsiteY1" fmla="*/ 0 h 2398696"/>
              <a:gd name="connsiteX2" fmla="*/ 641872 w 12192000"/>
              <a:gd name="connsiteY2" fmla="*/ 0 h 2398696"/>
              <a:gd name="connsiteX3" fmla="*/ 1466429 w 12192000"/>
              <a:gd name="connsiteY3" fmla="*/ 0 h 2398696"/>
              <a:gd name="connsiteX4" fmla="*/ 3496257 w 12192000"/>
              <a:gd name="connsiteY4" fmla="*/ 0 h 2398696"/>
              <a:gd name="connsiteX5" fmla="*/ 4464536 w 12192000"/>
              <a:gd name="connsiteY5" fmla="*/ 0 h 2398696"/>
              <a:gd name="connsiteX6" fmla="*/ 5094590 w 12192000"/>
              <a:gd name="connsiteY6" fmla="*/ 0 h 2398696"/>
              <a:gd name="connsiteX7" fmla="*/ 5505972 w 12192000"/>
              <a:gd name="connsiteY7" fmla="*/ 0 h 2398696"/>
              <a:gd name="connsiteX8" fmla="*/ 6330528 w 12192000"/>
              <a:gd name="connsiteY8" fmla="*/ 0 h 2398696"/>
              <a:gd name="connsiteX9" fmla="*/ 10563521 w 12192000"/>
              <a:gd name="connsiteY9" fmla="*/ 0 h 2398696"/>
              <a:gd name="connsiteX10" fmla="*/ 11047661 w 12192000"/>
              <a:gd name="connsiteY10" fmla="*/ 484140 h 2398696"/>
              <a:gd name="connsiteX11" fmla="*/ 11531801 w 12192000"/>
              <a:gd name="connsiteY11" fmla="*/ 0 h 2398696"/>
              <a:gd name="connsiteX12" fmla="*/ 12192000 w 12192000"/>
              <a:gd name="connsiteY12" fmla="*/ 0 h 2398696"/>
              <a:gd name="connsiteX13" fmla="*/ 12192000 w 12192000"/>
              <a:gd name="connsiteY13" fmla="*/ 2398696 h 2398696"/>
              <a:gd name="connsiteX14" fmla="*/ 0 w 12192000"/>
              <a:gd name="connsiteY14" fmla="*/ 2398696 h 239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2398696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2398696"/>
                </a:lnTo>
                <a:lnTo>
                  <a:pt x="0" y="239869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/>
        </p:nvSpPr>
        <p:spPr>
          <a:xfrm>
            <a:off x="10423062" y="1557258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3" descr="D:\51PPT模板网\51pptmoban.com\图片.jpg">
            <a:extLst>
              <a:ext uri="{FF2B5EF4-FFF2-40B4-BE49-F238E27FC236}">
                <a16:creationId xmlns:a16="http://schemas.microsoft.com/office/drawing/2014/main" id="{667823C0-0A10-90E1-A8AD-1EE173292F64}"/>
              </a:ext>
            </a:extLst>
          </p:cNvPr>
          <p:cNvGrpSpPr/>
          <p:nvPr/>
        </p:nvGrpSpPr>
        <p:grpSpPr>
          <a:xfrm>
            <a:off x="9302842" y="1863009"/>
            <a:ext cx="1840784" cy="682246"/>
            <a:chOff x="3098800" y="1101253"/>
            <a:chExt cx="5576016" cy="2066625"/>
          </a:xfrm>
          <a:noFill/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8BB3C52-952F-84F8-8885-6BDEEA8364C2}"/>
                </a:ext>
              </a:extLst>
            </p:cNvPr>
            <p:cNvSpPr/>
            <p:nvPr/>
          </p:nvSpPr>
          <p:spPr>
            <a:xfrm>
              <a:off x="5757232" y="1101253"/>
              <a:ext cx="1430467" cy="1772623"/>
            </a:xfrm>
            <a:custGeom>
              <a:avLst/>
              <a:gdLst>
                <a:gd name="connsiteX0" fmla="*/ 801481 w 1430467"/>
                <a:gd name="connsiteY0" fmla="*/ 1398307 h 1772623"/>
                <a:gd name="connsiteX1" fmla="*/ 1038117 w 1430467"/>
                <a:gd name="connsiteY1" fmla="*/ 1148763 h 1772623"/>
                <a:gd name="connsiteX2" fmla="*/ 1285510 w 1430467"/>
                <a:gd name="connsiteY2" fmla="*/ 826077 h 1772623"/>
                <a:gd name="connsiteX3" fmla="*/ 1360803 w 1430467"/>
                <a:gd name="connsiteY3" fmla="*/ 531357 h 1772623"/>
                <a:gd name="connsiteX4" fmla="*/ 1287661 w 1430467"/>
                <a:gd name="connsiteY4" fmla="*/ 255998 h 1772623"/>
                <a:gd name="connsiteX5" fmla="*/ 1083293 w 1430467"/>
                <a:gd name="connsiteY5" fmla="*/ 67764 h 1772623"/>
                <a:gd name="connsiteX6" fmla="*/ 784271 w 1430467"/>
                <a:gd name="connsiteY6" fmla="*/ 0 h 1772623"/>
                <a:gd name="connsiteX7" fmla="*/ 381989 w 1430467"/>
                <a:gd name="connsiteY7" fmla="*/ 126923 h 1772623"/>
                <a:gd name="connsiteX8" fmla="*/ 159335 w 1430467"/>
                <a:gd name="connsiteY8" fmla="*/ 443945 h 1772623"/>
                <a:gd name="connsiteX9" fmla="*/ 511708 w 1430467"/>
                <a:gd name="connsiteY9" fmla="*/ 604212 h 1772623"/>
                <a:gd name="connsiteX10" fmla="*/ 612172 w 1430467"/>
                <a:gd name="connsiteY10" fmla="*/ 430248 h 1772623"/>
                <a:gd name="connsiteX11" fmla="*/ 771363 w 1430467"/>
                <a:gd name="connsiteY11" fmla="*/ 365711 h 1772623"/>
                <a:gd name="connsiteX12" fmla="*/ 902589 w 1430467"/>
                <a:gd name="connsiteY12" fmla="*/ 415190 h 1772623"/>
                <a:gd name="connsiteX13" fmla="*/ 952068 w 1430467"/>
                <a:gd name="connsiteY13" fmla="*/ 535659 h 1772623"/>
                <a:gd name="connsiteX14" fmla="*/ 906892 w 1430467"/>
                <a:gd name="connsiteY14" fmla="*/ 709910 h 1772623"/>
                <a:gd name="connsiteX15" fmla="*/ 724036 w 1430467"/>
                <a:gd name="connsiteY15" fmla="*/ 942244 h 1772623"/>
                <a:gd name="connsiteX16" fmla="*/ 188377 w 1430467"/>
                <a:gd name="connsiteY16" fmla="*/ 1510172 h 1772623"/>
                <a:gd name="connsiteX17" fmla="*/ 133628 w 1430467"/>
                <a:gd name="connsiteY17" fmla="*/ 1565817 h 1772623"/>
                <a:gd name="connsiteX18" fmla="*/ 55000 w 1430467"/>
                <a:gd name="connsiteY18" fmla="*/ 1706652 h 1772623"/>
                <a:gd name="connsiteX19" fmla="*/ 0 w 1430467"/>
                <a:gd name="connsiteY19" fmla="*/ 1772623 h 1772623"/>
                <a:gd name="connsiteX20" fmla="*/ 1430468 w 1430467"/>
                <a:gd name="connsiteY20" fmla="*/ 1772623 h 1772623"/>
                <a:gd name="connsiteX21" fmla="*/ 1300569 w 1430467"/>
                <a:gd name="connsiteY21" fmla="*/ 1642115 h 1772623"/>
                <a:gd name="connsiteX22" fmla="*/ 1185334 w 1430467"/>
                <a:gd name="connsiteY22" fmla="*/ 1398307 h 1772623"/>
                <a:gd name="connsiteX23" fmla="*/ 801481 w 1430467"/>
                <a:gd name="connsiteY23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467" h="1772623">
                  <a:moveTo>
                    <a:pt x="801481" y="1398307"/>
                  </a:moveTo>
                  <a:lnTo>
                    <a:pt x="1038117" y="1148763"/>
                  </a:lnTo>
                  <a:cubicBezTo>
                    <a:pt x="1152850" y="1029728"/>
                    <a:pt x="1235314" y="922166"/>
                    <a:pt x="1285510" y="826077"/>
                  </a:cubicBezTo>
                  <a:cubicBezTo>
                    <a:pt x="1335706" y="729988"/>
                    <a:pt x="1360803" y="631748"/>
                    <a:pt x="1360803" y="531357"/>
                  </a:cubicBezTo>
                  <a:cubicBezTo>
                    <a:pt x="1360803" y="428097"/>
                    <a:pt x="1336423" y="336311"/>
                    <a:pt x="1287661" y="255998"/>
                  </a:cubicBezTo>
                  <a:cubicBezTo>
                    <a:pt x="1238900" y="175685"/>
                    <a:pt x="1170777" y="112940"/>
                    <a:pt x="1083293" y="67764"/>
                  </a:cubicBezTo>
                  <a:cubicBezTo>
                    <a:pt x="995810" y="22588"/>
                    <a:pt x="896135" y="0"/>
                    <a:pt x="784271" y="0"/>
                  </a:cubicBezTo>
                  <a:cubicBezTo>
                    <a:pt x="629381" y="1434"/>
                    <a:pt x="495287" y="43742"/>
                    <a:pt x="381989" y="126923"/>
                  </a:cubicBezTo>
                  <a:cubicBezTo>
                    <a:pt x="273745" y="206412"/>
                    <a:pt x="199527" y="312073"/>
                    <a:pt x="159335" y="443945"/>
                  </a:cubicBezTo>
                  <a:cubicBezTo>
                    <a:pt x="301927" y="456529"/>
                    <a:pt x="419348" y="509952"/>
                    <a:pt x="511708" y="604212"/>
                  </a:cubicBezTo>
                  <a:cubicBezTo>
                    <a:pt x="531894" y="530783"/>
                    <a:pt x="565346" y="472807"/>
                    <a:pt x="612172" y="430248"/>
                  </a:cubicBezTo>
                  <a:cubicBezTo>
                    <a:pt x="659499" y="387224"/>
                    <a:pt x="712563" y="365711"/>
                    <a:pt x="771363" y="365711"/>
                  </a:cubicBezTo>
                  <a:cubicBezTo>
                    <a:pt x="825861" y="365711"/>
                    <a:pt x="869603" y="382204"/>
                    <a:pt x="902589" y="415190"/>
                  </a:cubicBezTo>
                  <a:cubicBezTo>
                    <a:pt x="935575" y="448175"/>
                    <a:pt x="952068" y="488332"/>
                    <a:pt x="952068" y="535659"/>
                  </a:cubicBezTo>
                  <a:cubicBezTo>
                    <a:pt x="952068" y="594460"/>
                    <a:pt x="937009" y="652543"/>
                    <a:pt x="906892" y="709910"/>
                  </a:cubicBezTo>
                  <a:cubicBezTo>
                    <a:pt x="876774" y="767276"/>
                    <a:pt x="815822" y="844721"/>
                    <a:pt x="724036" y="942244"/>
                  </a:cubicBezTo>
                  <a:lnTo>
                    <a:pt x="188377" y="1510172"/>
                  </a:lnTo>
                  <a:lnTo>
                    <a:pt x="133628" y="1565817"/>
                  </a:lnTo>
                  <a:cubicBezTo>
                    <a:pt x="111542" y="1617734"/>
                    <a:pt x="85333" y="1664667"/>
                    <a:pt x="55000" y="1706652"/>
                  </a:cubicBezTo>
                  <a:cubicBezTo>
                    <a:pt x="37790" y="1730459"/>
                    <a:pt x="19469" y="1752473"/>
                    <a:pt x="0" y="1772623"/>
                  </a:cubicBezTo>
                  <a:lnTo>
                    <a:pt x="1430468" y="1772623"/>
                  </a:lnTo>
                  <a:cubicBezTo>
                    <a:pt x="1381670" y="1737952"/>
                    <a:pt x="1338359" y="1694461"/>
                    <a:pt x="1300569" y="1642115"/>
                  </a:cubicBezTo>
                  <a:cubicBezTo>
                    <a:pt x="1251305" y="1573920"/>
                    <a:pt x="1212906" y="1492639"/>
                    <a:pt x="1185334" y="1398307"/>
                  </a:cubicBezTo>
                  <a:lnTo>
                    <a:pt x="801481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6B2F651-6A6B-A32C-A7BE-C6784278C5EE}"/>
                </a:ext>
              </a:extLst>
            </p:cNvPr>
            <p:cNvSpPr/>
            <p:nvPr/>
          </p:nvSpPr>
          <p:spPr>
            <a:xfrm>
              <a:off x="4609688" y="1101253"/>
              <a:ext cx="1295047" cy="1802740"/>
            </a:xfrm>
            <a:custGeom>
              <a:avLst/>
              <a:gdLst>
                <a:gd name="connsiteX0" fmla="*/ 647524 w 1295047"/>
                <a:gd name="connsiteY0" fmla="*/ 1428425 h 1802740"/>
                <a:gd name="connsiteX1" fmla="*/ 823925 w 1295047"/>
                <a:gd name="connsiteY1" fmla="*/ 1292896 h 1802740"/>
                <a:gd name="connsiteX2" fmla="*/ 886311 w 1295047"/>
                <a:gd name="connsiteY2" fmla="*/ 903522 h 1802740"/>
                <a:gd name="connsiteX3" fmla="*/ 823925 w 1295047"/>
                <a:gd name="connsiteY3" fmla="*/ 511996 h 1802740"/>
                <a:gd name="connsiteX4" fmla="*/ 647524 w 1295047"/>
                <a:gd name="connsiteY4" fmla="*/ 374316 h 1802740"/>
                <a:gd name="connsiteX5" fmla="*/ 471122 w 1295047"/>
                <a:gd name="connsiteY5" fmla="*/ 511996 h 1802740"/>
                <a:gd name="connsiteX6" fmla="*/ 408736 w 1295047"/>
                <a:gd name="connsiteY6" fmla="*/ 903522 h 1802740"/>
                <a:gd name="connsiteX7" fmla="*/ 471122 w 1295047"/>
                <a:gd name="connsiteY7" fmla="*/ 1292896 h 1802740"/>
                <a:gd name="connsiteX8" fmla="*/ 647524 w 1295047"/>
                <a:gd name="connsiteY8" fmla="*/ 1428425 h 1802740"/>
                <a:gd name="connsiteX9" fmla="*/ 647524 w 1295047"/>
                <a:gd name="connsiteY9" fmla="*/ 1802741 h 1802740"/>
                <a:gd name="connsiteX10" fmla="*/ 167797 w 1295047"/>
                <a:gd name="connsiteY10" fmla="*/ 1570406 h 1802740"/>
                <a:gd name="connsiteX11" fmla="*/ 0 w 1295047"/>
                <a:gd name="connsiteY11" fmla="*/ 903522 h 1802740"/>
                <a:gd name="connsiteX12" fmla="*/ 167797 w 1295047"/>
                <a:gd name="connsiteY12" fmla="*/ 234485 h 1802740"/>
                <a:gd name="connsiteX13" fmla="*/ 647524 w 1295047"/>
                <a:gd name="connsiteY13" fmla="*/ 0 h 1802740"/>
                <a:gd name="connsiteX14" fmla="*/ 1127250 w 1295047"/>
                <a:gd name="connsiteY14" fmla="*/ 234485 h 1802740"/>
                <a:gd name="connsiteX15" fmla="*/ 1295047 w 1295047"/>
                <a:gd name="connsiteY15" fmla="*/ 903522 h 1802740"/>
                <a:gd name="connsiteX16" fmla="*/ 1127250 w 1295047"/>
                <a:gd name="connsiteY16" fmla="*/ 1570406 h 1802740"/>
                <a:gd name="connsiteX17" fmla="*/ 647524 w 1295047"/>
                <a:gd name="connsiteY17" fmla="*/ 1802741 h 180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5047" h="1802740">
                  <a:moveTo>
                    <a:pt x="647524" y="1428425"/>
                  </a:moveTo>
                  <a:cubicBezTo>
                    <a:pt x="723534" y="1428425"/>
                    <a:pt x="782335" y="1383248"/>
                    <a:pt x="823925" y="1292896"/>
                  </a:cubicBezTo>
                  <a:cubicBezTo>
                    <a:pt x="865516" y="1202544"/>
                    <a:pt x="886311" y="1072753"/>
                    <a:pt x="886311" y="903522"/>
                  </a:cubicBezTo>
                  <a:cubicBezTo>
                    <a:pt x="886311" y="734291"/>
                    <a:pt x="865516" y="603782"/>
                    <a:pt x="823925" y="511996"/>
                  </a:cubicBezTo>
                  <a:cubicBezTo>
                    <a:pt x="782335" y="420209"/>
                    <a:pt x="723534" y="374316"/>
                    <a:pt x="647524" y="374316"/>
                  </a:cubicBezTo>
                  <a:cubicBezTo>
                    <a:pt x="571513" y="374316"/>
                    <a:pt x="512713" y="420209"/>
                    <a:pt x="471122" y="511996"/>
                  </a:cubicBezTo>
                  <a:cubicBezTo>
                    <a:pt x="429531" y="603782"/>
                    <a:pt x="408736" y="734291"/>
                    <a:pt x="408736" y="903522"/>
                  </a:cubicBezTo>
                  <a:cubicBezTo>
                    <a:pt x="408736" y="1072753"/>
                    <a:pt x="429531" y="1202544"/>
                    <a:pt x="471122" y="1292896"/>
                  </a:cubicBezTo>
                  <a:cubicBezTo>
                    <a:pt x="512713" y="1383248"/>
                    <a:pt x="571513" y="1428425"/>
                    <a:pt x="647524" y="1428425"/>
                  </a:cubicBezTo>
                  <a:close/>
                  <a:moveTo>
                    <a:pt x="647524" y="1802741"/>
                  </a:moveTo>
                  <a:cubicBezTo>
                    <a:pt x="439570" y="1802741"/>
                    <a:pt x="279661" y="1725296"/>
                    <a:pt x="167797" y="1570406"/>
                  </a:cubicBezTo>
                  <a:cubicBezTo>
                    <a:pt x="55932" y="1415517"/>
                    <a:pt x="0" y="1193222"/>
                    <a:pt x="0" y="903522"/>
                  </a:cubicBezTo>
                  <a:cubicBezTo>
                    <a:pt x="0" y="613821"/>
                    <a:pt x="55932" y="390809"/>
                    <a:pt x="167797" y="234485"/>
                  </a:cubicBezTo>
                  <a:cubicBezTo>
                    <a:pt x="279661" y="78162"/>
                    <a:pt x="439570" y="0"/>
                    <a:pt x="647524" y="0"/>
                  </a:cubicBezTo>
                  <a:cubicBezTo>
                    <a:pt x="855477" y="0"/>
                    <a:pt x="1015386" y="78162"/>
                    <a:pt x="1127250" y="234485"/>
                  </a:cubicBezTo>
                  <a:cubicBezTo>
                    <a:pt x="1239115" y="390809"/>
                    <a:pt x="1295047" y="613821"/>
                    <a:pt x="1295047" y="903522"/>
                  </a:cubicBezTo>
                  <a:cubicBezTo>
                    <a:pt x="1295047" y="1193222"/>
                    <a:pt x="1239115" y="1415517"/>
                    <a:pt x="1127250" y="1570406"/>
                  </a:cubicBezTo>
                  <a:cubicBezTo>
                    <a:pt x="1015386" y="1725296"/>
                    <a:pt x="855477" y="1802741"/>
                    <a:pt x="647524" y="1802741"/>
                  </a:cubicBez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518D5-68A4-175A-7480-79C389AC3441}"/>
                </a:ext>
              </a:extLst>
            </p:cNvPr>
            <p:cNvSpPr/>
            <p:nvPr/>
          </p:nvSpPr>
          <p:spPr>
            <a:xfrm>
              <a:off x="7086125" y="1106272"/>
              <a:ext cx="1588691" cy="2061606"/>
            </a:xfrm>
            <a:custGeom>
              <a:avLst/>
              <a:gdLst>
                <a:gd name="connsiteX0" fmla="*/ 868564 w 1588691"/>
                <a:gd name="connsiteY0" fmla="*/ 570115 h 2061606"/>
                <a:gd name="connsiteX1" fmla="*/ 868564 w 1588691"/>
                <a:gd name="connsiteY1" fmla="*/ 1384898 h 2061606"/>
                <a:gd name="connsiteX2" fmla="*/ 542830 w 1588691"/>
                <a:gd name="connsiteY2" fmla="*/ 1384898 h 2061606"/>
                <a:gd name="connsiteX3" fmla="*/ 868564 w 1588691"/>
                <a:gd name="connsiteY3" fmla="*/ 570115 h 2061606"/>
                <a:gd name="connsiteX4" fmla="*/ 687895 w 1588691"/>
                <a:gd name="connsiteY4" fmla="*/ 0 h 2061606"/>
                <a:gd name="connsiteX5" fmla="*/ 0 w 1588691"/>
                <a:gd name="connsiteY5" fmla="*/ 1393718 h 2061606"/>
                <a:gd name="connsiteX6" fmla="*/ 115091 w 1588691"/>
                <a:gd name="connsiteY6" fmla="*/ 1637095 h 2061606"/>
                <a:gd name="connsiteX7" fmla="*/ 238895 w 1588691"/>
                <a:gd name="connsiteY7" fmla="*/ 1763229 h 2061606"/>
                <a:gd name="connsiteX8" fmla="*/ 868564 w 1588691"/>
                <a:gd name="connsiteY8" fmla="*/ 1763229 h 2061606"/>
                <a:gd name="connsiteX9" fmla="*/ 868564 w 1588691"/>
                <a:gd name="connsiteY9" fmla="*/ 1767604 h 2061606"/>
                <a:gd name="connsiteX10" fmla="*/ 1300426 w 1588691"/>
                <a:gd name="connsiteY10" fmla="*/ 2000655 h 2061606"/>
                <a:gd name="connsiteX11" fmla="*/ 1339291 w 1588691"/>
                <a:gd name="connsiteY11" fmla="*/ 2061607 h 2061606"/>
                <a:gd name="connsiteX12" fmla="*/ 1341873 w 1588691"/>
                <a:gd name="connsiteY12" fmla="*/ 2061607 h 2061606"/>
                <a:gd name="connsiteX13" fmla="*/ 1341873 w 1588691"/>
                <a:gd name="connsiteY13" fmla="*/ 1763229 h 2061606"/>
                <a:gd name="connsiteX14" fmla="*/ 1588692 w 1588691"/>
                <a:gd name="connsiteY14" fmla="*/ 1763229 h 2061606"/>
                <a:gd name="connsiteX15" fmla="*/ 1588692 w 1588691"/>
                <a:gd name="connsiteY15" fmla="*/ 1384898 h 2061606"/>
                <a:gd name="connsiteX16" fmla="*/ 1341873 w 1588691"/>
                <a:gd name="connsiteY16" fmla="*/ 1384898 h 2061606"/>
                <a:gd name="connsiteX17" fmla="*/ 1341873 w 1588691"/>
                <a:gd name="connsiteY17" fmla="*/ 0 h 2061606"/>
                <a:gd name="connsiteX18" fmla="*/ 687895 w 1588691"/>
                <a:gd name="connsiteY18" fmla="*/ 0 h 20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691" h="2061606">
                  <a:moveTo>
                    <a:pt x="868564" y="570115"/>
                  </a:moveTo>
                  <a:lnTo>
                    <a:pt x="868564" y="1384898"/>
                  </a:lnTo>
                  <a:lnTo>
                    <a:pt x="542830" y="1384898"/>
                  </a:lnTo>
                  <a:lnTo>
                    <a:pt x="868564" y="570115"/>
                  </a:lnTo>
                  <a:close/>
                  <a:moveTo>
                    <a:pt x="687895" y="0"/>
                  </a:moveTo>
                  <a:lnTo>
                    <a:pt x="0" y="1393718"/>
                  </a:lnTo>
                  <a:cubicBezTo>
                    <a:pt x="27536" y="1487871"/>
                    <a:pt x="65900" y="1569008"/>
                    <a:pt x="115091" y="1637095"/>
                  </a:cubicBezTo>
                  <a:cubicBezTo>
                    <a:pt x="151304" y="1687255"/>
                    <a:pt x="192572" y="1729312"/>
                    <a:pt x="238895" y="1763229"/>
                  </a:cubicBezTo>
                  <a:lnTo>
                    <a:pt x="868564" y="1763229"/>
                  </a:lnTo>
                  <a:lnTo>
                    <a:pt x="868564" y="1767604"/>
                  </a:lnTo>
                  <a:cubicBezTo>
                    <a:pt x="1053320" y="1778862"/>
                    <a:pt x="1197309" y="1856558"/>
                    <a:pt x="1300426" y="2000655"/>
                  </a:cubicBezTo>
                  <a:cubicBezTo>
                    <a:pt x="1314229" y="2019944"/>
                    <a:pt x="1327208" y="2040274"/>
                    <a:pt x="1339291" y="2061607"/>
                  </a:cubicBezTo>
                  <a:lnTo>
                    <a:pt x="1341873" y="2061607"/>
                  </a:lnTo>
                  <a:lnTo>
                    <a:pt x="1341873" y="1763229"/>
                  </a:lnTo>
                  <a:lnTo>
                    <a:pt x="1588692" y="1763229"/>
                  </a:lnTo>
                  <a:lnTo>
                    <a:pt x="1588692" y="1384898"/>
                  </a:lnTo>
                  <a:lnTo>
                    <a:pt x="1341873" y="1384898"/>
                  </a:lnTo>
                  <a:lnTo>
                    <a:pt x="1341873" y="0"/>
                  </a:lnTo>
                  <a:lnTo>
                    <a:pt x="687895" y="0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398149F-153B-CEFC-9C2F-28724A2A5B02}"/>
                </a:ext>
              </a:extLst>
            </p:cNvPr>
            <p:cNvSpPr/>
            <p:nvPr/>
          </p:nvSpPr>
          <p:spPr>
            <a:xfrm>
              <a:off x="3098800" y="1101253"/>
              <a:ext cx="1679509" cy="1772623"/>
            </a:xfrm>
            <a:custGeom>
              <a:avLst/>
              <a:gdLst>
                <a:gd name="connsiteX0" fmla="*/ 871253 w 1679509"/>
                <a:gd name="connsiteY0" fmla="*/ 1398307 h 1772623"/>
                <a:gd name="connsiteX1" fmla="*/ 1107889 w 1679509"/>
                <a:gd name="connsiteY1" fmla="*/ 1148763 h 1772623"/>
                <a:gd name="connsiteX2" fmla="*/ 1355282 w 1679509"/>
                <a:gd name="connsiteY2" fmla="*/ 826077 h 1772623"/>
                <a:gd name="connsiteX3" fmla="*/ 1430575 w 1679509"/>
                <a:gd name="connsiteY3" fmla="*/ 531357 h 1772623"/>
                <a:gd name="connsiteX4" fmla="*/ 1357433 w 1679509"/>
                <a:gd name="connsiteY4" fmla="*/ 255998 h 1772623"/>
                <a:gd name="connsiteX5" fmla="*/ 1153065 w 1679509"/>
                <a:gd name="connsiteY5" fmla="*/ 67764 h 1772623"/>
                <a:gd name="connsiteX6" fmla="*/ 854043 w 1679509"/>
                <a:gd name="connsiteY6" fmla="*/ 0 h 1772623"/>
                <a:gd name="connsiteX7" fmla="*/ 451761 w 1679509"/>
                <a:gd name="connsiteY7" fmla="*/ 126923 h 1772623"/>
                <a:gd name="connsiteX8" fmla="*/ 229107 w 1679509"/>
                <a:gd name="connsiteY8" fmla="*/ 443945 h 1772623"/>
                <a:gd name="connsiteX9" fmla="*/ 581480 w 1679509"/>
                <a:gd name="connsiteY9" fmla="*/ 604212 h 1772623"/>
                <a:gd name="connsiteX10" fmla="*/ 681943 w 1679509"/>
                <a:gd name="connsiteY10" fmla="*/ 430248 h 1772623"/>
                <a:gd name="connsiteX11" fmla="*/ 841135 w 1679509"/>
                <a:gd name="connsiteY11" fmla="*/ 365711 h 1772623"/>
                <a:gd name="connsiteX12" fmla="*/ 972361 w 1679509"/>
                <a:gd name="connsiteY12" fmla="*/ 415190 h 1772623"/>
                <a:gd name="connsiteX13" fmla="*/ 1021840 w 1679509"/>
                <a:gd name="connsiteY13" fmla="*/ 535659 h 1772623"/>
                <a:gd name="connsiteX14" fmla="*/ 976663 w 1679509"/>
                <a:gd name="connsiteY14" fmla="*/ 709910 h 1772623"/>
                <a:gd name="connsiteX15" fmla="*/ 793808 w 1679509"/>
                <a:gd name="connsiteY15" fmla="*/ 942244 h 1772623"/>
                <a:gd name="connsiteX16" fmla="*/ 258149 w 1679509"/>
                <a:gd name="connsiteY16" fmla="*/ 1510172 h 1772623"/>
                <a:gd name="connsiteX17" fmla="*/ 0 w 1679509"/>
                <a:gd name="connsiteY17" fmla="*/ 1772623 h 1772623"/>
                <a:gd name="connsiteX18" fmla="*/ 1679510 w 1679509"/>
                <a:gd name="connsiteY18" fmla="*/ 1772623 h 1772623"/>
                <a:gd name="connsiteX19" fmla="*/ 1549611 w 1679509"/>
                <a:gd name="connsiteY19" fmla="*/ 1642115 h 1772623"/>
                <a:gd name="connsiteX20" fmla="*/ 1434376 w 1679509"/>
                <a:gd name="connsiteY20" fmla="*/ 1398307 h 1772623"/>
                <a:gd name="connsiteX21" fmla="*/ 871253 w 1679509"/>
                <a:gd name="connsiteY21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9509" h="1772623">
                  <a:moveTo>
                    <a:pt x="871253" y="1398307"/>
                  </a:moveTo>
                  <a:lnTo>
                    <a:pt x="1107889" y="1148763"/>
                  </a:lnTo>
                  <a:cubicBezTo>
                    <a:pt x="1222622" y="1029728"/>
                    <a:pt x="1305086" y="922166"/>
                    <a:pt x="1355282" y="826077"/>
                  </a:cubicBezTo>
                  <a:cubicBezTo>
                    <a:pt x="1405478" y="729988"/>
                    <a:pt x="1430575" y="631748"/>
                    <a:pt x="1430575" y="531357"/>
                  </a:cubicBezTo>
                  <a:cubicBezTo>
                    <a:pt x="1430575" y="428097"/>
                    <a:pt x="1406195" y="336311"/>
                    <a:pt x="1357433" y="255998"/>
                  </a:cubicBezTo>
                  <a:cubicBezTo>
                    <a:pt x="1308672" y="175685"/>
                    <a:pt x="1240549" y="112940"/>
                    <a:pt x="1153065" y="67764"/>
                  </a:cubicBezTo>
                  <a:cubicBezTo>
                    <a:pt x="1065582" y="22588"/>
                    <a:pt x="965907" y="0"/>
                    <a:pt x="854043" y="0"/>
                  </a:cubicBezTo>
                  <a:cubicBezTo>
                    <a:pt x="699153" y="1434"/>
                    <a:pt x="565059" y="43742"/>
                    <a:pt x="451761" y="126923"/>
                  </a:cubicBezTo>
                  <a:cubicBezTo>
                    <a:pt x="343517" y="206412"/>
                    <a:pt x="269300" y="312073"/>
                    <a:pt x="229107" y="443945"/>
                  </a:cubicBezTo>
                  <a:cubicBezTo>
                    <a:pt x="371699" y="456529"/>
                    <a:pt x="489121" y="509952"/>
                    <a:pt x="581480" y="604212"/>
                  </a:cubicBezTo>
                  <a:cubicBezTo>
                    <a:pt x="601666" y="530783"/>
                    <a:pt x="635118" y="472807"/>
                    <a:pt x="681943" y="430248"/>
                  </a:cubicBezTo>
                  <a:cubicBezTo>
                    <a:pt x="729271" y="387224"/>
                    <a:pt x="782335" y="365711"/>
                    <a:pt x="841135" y="365711"/>
                  </a:cubicBezTo>
                  <a:cubicBezTo>
                    <a:pt x="895633" y="365711"/>
                    <a:pt x="939375" y="382204"/>
                    <a:pt x="972361" y="415190"/>
                  </a:cubicBezTo>
                  <a:cubicBezTo>
                    <a:pt x="1005347" y="448175"/>
                    <a:pt x="1021840" y="488332"/>
                    <a:pt x="1021840" y="535659"/>
                  </a:cubicBezTo>
                  <a:cubicBezTo>
                    <a:pt x="1021840" y="594460"/>
                    <a:pt x="1006781" y="652543"/>
                    <a:pt x="976663" y="709910"/>
                  </a:cubicBezTo>
                  <a:cubicBezTo>
                    <a:pt x="946546" y="767276"/>
                    <a:pt x="885594" y="844721"/>
                    <a:pt x="793808" y="942244"/>
                  </a:cubicBezTo>
                  <a:lnTo>
                    <a:pt x="258149" y="1510172"/>
                  </a:lnTo>
                  <a:lnTo>
                    <a:pt x="0" y="1772623"/>
                  </a:lnTo>
                  <a:lnTo>
                    <a:pt x="1679510" y="1772623"/>
                  </a:lnTo>
                  <a:cubicBezTo>
                    <a:pt x="1630713" y="1737952"/>
                    <a:pt x="1587401" y="1694461"/>
                    <a:pt x="1549611" y="1642115"/>
                  </a:cubicBezTo>
                  <a:cubicBezTo>
                    <a:pt x="1500347" y="1573920"/>
                    <a:pt x="1461948" y="1492639"/>
                    <a:pt x="1434376" y="1398307"/>
                  </a:cubicBezTo>
                  <a:lnTo>
                    <a:pt x="871253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2" name="文本框 71">
            <a:extLst>
              <a:ext uri="{FF2B5EF4-FFF2-40B4-BE49-F238E27FC236}">
                <a16:creationId xmlns:a16="http://schemas.microsoft.com/office/drawing/2014/main" id="{00164201-A3FB-DB5D-FF23-46B723B13762}"/>
              </a:ext>
            </a:extLst>
          </p:cNvPr>
          <p:cNvSpPr txBox="1"/>
          <p:nvPr/>
        </p:nvSpPr>
        <p:spPr>
          <a:xfrm>
            <a:off x="5966661" y="2000784"/>
            <a:ext cx="3214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 flip="none" rotWithShape="1">
                  <a:gsLst>
                    <a:gs pos="10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0AC59AB-B9D8-4697-F66E-642A29BFB1A1}"/>
              </a:ext>
            </a:extLst>
          </p:cNvPr>
          <p:cNvSpPr txBox="1"/>
          <p:nvPr/>
        </p:nvSpPr>
        <p:spPr>
          <a:xfrm>
            <a:off x="5989439" y="2928700"/>
            <a:ext cx="4663252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bg1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D5E45F6-2BAB-3423-5FA7-1B328ABE9CEA}"/>
              </a:ext>
            </a:extLst>
          </p:cNvPr>
          <p:cNvGrpSpPr/>
          <p:nvPr/>
        </p:nvGrpSpPr>
        <p:grpSpPr>
          <a:xfrm flipV="1">
            <a:off x="6096000" y="1633161"/>
            <a:ext cx="799044" cy="172506"/>
            <a:chOff x="4293547" y="4913155"/>
            <a:chExt cx="5541759" cy="1196412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D1F25F83-C1CC-13C6-CACB-20BB6B2996AF}"/>
                </a:ext>
              </a:extLst>
            </p:cNvPr>
            <p:cNvSpPr/>
            <p:nvPr/>
          </p:nvSpPr>
          <p:spPr>
            <a:xfrm>
              <a:off x="4293547" y="5085911"/>
              <a:ext cx="850900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350613B1-61C6-94C6-425E-24C0864D981E}"/>
                </a:ext>
              </a:extLst>
            </p:cNvPr>
            <p:cNvSpPr/>
            <p:nvPr/>
          </p:nvSpPr>
          <p:spPr>
            <a:xfrm>
              <a:off x="6466220" y="4913155"/>
              <a:ext cx="1196413" cy="1196412"/>
            </a:xfrm>
            <a:prstGeom prst="ellipse">
              <a:avLst/>
            </a:pr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C49290F6-18F8-3853-A9B5-F5F87190E539}"/>
                </a:ext>
              </a:extLst>
            </p:cNvPr>
            <p:cNvSpPr/>
            <p:nvPr/>
          </p:nvSpPr>
          <p:spPr>
            <a:xfrm>
              <a:off x="8984405" y="5085911"/>
              <a:ext cx="850901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D2040FEE-F683-B8D2-89D3-1446F9AE77BF}"/>
              </a:ext>
            </a:extLst>
          </p:cNvPr>
          <p:cNvSpPr txBox="1"/>
          <p:nvPr/>
        </p:nvSpPr>
        <p:spPr>
          <a:xfrm flipH="1">
            <a:off x="346990" y="1114382"/>
            <a:ext cx="6053345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3900" dirty="0">
                <a:ln w="38100">
                  <a:solidFill>
                    <a:schemeClr val="bg1"/>
                  </a:solidFill>
                </a:ln>
                <a:gradFill>
                  <a:gsLst>
                    <a:gs pos="6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</a:gradFill>
                <a:effectLst/>
                <a:latin typeface="MiSans Semibold" panose="00000700000000000000" pitchFamily="2" charset="-122"/>
                <a:ea typeface="MiSans Semibold" panose="00000700000000000000" pitchFamily="2" charset="-122"/>
                <a:cs typeface="+mn-ea"/>
                <a:sym typeface="+mn-lt"/>
              </a:rPr>
              <a:t>01</a:t>
            </a:r>
            <a:endParaRPr lang="zh-CN" altLang="en-US" sz="23900" dirty="0">
              <a:ln w="38100">
                <a:solidFill>
                  <a:schemeClr val="bg1"/>
                </a:solidFill>
              </a:ln>
              <a:gradFill>
                <a:gsLst>
                  <a:gs pos="60000">
                    <a:srgbClr val="C48E56"/>
                  </a:gs>
                  <a:gs pos="0">
                    <a:srgbClr val="F6E1C1"/>
                  </a:gs>
                </a:gsLst>
                <a:lin ang="5400000" scaled="1"/>
              </a:gradFill>
              <a:effectLst/>
              <a:latin typeface="MiSans Semibold" panose="00000700000000000000" pitchFamily="2" charset="-122"/>
              <a:ea typeface="MiSans Semibold" panose="00000700000000000000" pitchFamily="2" charset="-122"/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DCCDEA1-1D90-124E-5614-CFC44812706B}"/>
              </a:ext>
            </a:extLst>
          </p:cNvPr>
          <p:cNvSpPr txBox="1"/>
          <p:nvPr/>
        </p:nvSpPr>
        <p:spPr>
          <a:xfrm>
            <a:off x="1727818" y="2360729"/>
            <a:ext cx="99659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n>
                  <a:solidFill>
                    <a:srgbClr val="C48E56"/>
                  </a:solidFill>
                </a:ln>
                <a:noFill/>
                <a:latin typeface="MiSans Heavy" panose="00000A00000000000000" pitchFamily="2" charset="-122"/>
                <a:ea typeface="MiSans Heavy" panose="00000A00000000000000" pitchFamily="2" charset="-122"/>
              </a:rPr>
              <a:t>PART</a:t>
            </a:r>
            <a:endParaRPr lang="zh-CN" altLang="en-US" sz="2000" dirty="0">
              <a:ln>
                <a:solidFill>
                  <a:srgbClr val="C48E56"/>
                </a:solidFill>
              </a:ln>
              <a:noFill/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024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01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1726119" y="3791997"/>
            <a:ext cx="1924781" cy="3065111"/>
          </a:xfrm>
          <a:prstGeom prst="rect">
            <a:avLst/>
          </a:pr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3977085" y="4482722"/>
            <a:ext cx="1945476" cy="2374387"/>
          </a:xfrm>
          <a:prstGeom prst="rect">
            <a:avLst/>
          </a:prstGeom>
          <a:solidFill>
            <a:srgbClr val="C48E56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6248745" y="5189568"/>
            <a:ext cx="1945476" cy="1667542"/>
          </a:xfrm>
          <a:prstGeom prst="rect">
            <a:avLst/>
          </a:prstGeom>
          <a:solidFill>
            <a:srgbClr val="F6E1C1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8520406" y="2870882"/>
            <a:ext cx="1945476" cy="3986228"/>
          </a:xfrm>
          <a:prstGeom prst="rect">
            <a:avLst/>
          </a:prstGeom>
          <a:solidFill>
            <a:srgbClr val="C5422D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6" name="TextBox 682"/>
          <p:cNvSpPr txBox="1"/>
          <p:nvPr/>
        </p:nvSpPr>
        <p:spPr>
          <a:xfrm>
            <a:off x="2066871" y="3984162"/>
            <a:ext cx="949226" cy="584737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52%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TextBox 682"/>
          <p:cNvSpPr txBox="1"/>
          <p:nvPr/>
        </p:nvSpPr>
        <p:spPr>
          <a:xfrm>
            <a:off x="4151320" y="4660301"/>
            <a:ext cx="1234561" cy="769403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4000"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45%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TextBox 682"/>
          <p:cNvSpPr txBox="1"/>
          <p:nvPr/>
        </p:nvSpPr>
        <p:spPr>
          <a:xfrm>
            <a:off x="6422980" y="5241969"/>
            <a:ext cx="1234561" cy="769403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4000"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39%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TextBox 682"/>
          <p:cNvSpPr txBox="1"/>
          <p:nvPr/>
        </p:nvSpPr>
        <p:spPr>
          <a:xfrm>
            <a:off x="8694642" y="3035514"/>
            <a:ext cx="1234561" cy="769403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4000">
                <a:gradFill>
                  <a:gsLst>
                    <a:gs pos="0">
                      <a:schemeClr val="bg1">
                        <a:shade val="30000"/>
                        <a:satMod val="115000"/>
                      </a:schemeClr>
                    </a:gs>
                    <a:gs pos="50000">
                      <a:schemeClr val="bg1">
                        <a:shade val="67500"/>
                        <a:satMod val="115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162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Copyright Notice"/>
          <p:cNvSpPr/>
          <p:nvPr/>
        </p:nvSpPr>
        <p:spPr bwMode="auto">
          <a:xfrm>
            <a:off x="1985699" y="3239638"/>
            <a:ext cx="1405621" cy="319645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FFFFF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1972" tIns="32388" rIns="71972" bIns="32388" rtlCol="0" anchor="t">
            <a:spAutoFit/>
          </a:bodyPr>
          <a:lstStyle/>
          <a:p>
            <a:pPr>
              <a:lnSpc>
                <a:spcPct val="90000"/>
              </a:lnSpc>
            </a:pPr>
            <a:r>
              <a:rPr lang="zh-CN" altLang="en-US" cap="small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第一季度</a:t>
            </a:r>
            <a:endParaRPr lang="en-US" cap="small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Copyright Notice"/>
          <p:cNvSpPr/>
          <p:nvPr/>
        </p:nvSpPr>
        <p:spPr bwMode="auto">
          <a:xfrm>
            <a:off x="4247012" y="3923865"/>
            <a:ext cx="1405621" cy="319645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FFFFF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1972" tIns="32388" rIns="71972" bIns="32388" rtlCol="0" anchor="t">
            <a:spAutoFit/>
          </a:bodyPr>
          <a:lstStyle/>
          <a:p>
            <a:pPr>
              <a:lnSpc>
                <a:spcPct val="90000"/>
              </a:lnSpc>
            </a:pPr>
            <a:r>
              <a:rPr lang="zh-CN" altLang="en-US" cap="small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第二季度</a:t>
            </a:r>
            <a:endParaRPr lang="en-US" cap="small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Copyright Notice"/>
          <p:cNvSpPr/>
          <p:nvPr/>
        </p:nvSpPr>
        <p:spPr bwMode="auto">
          <a:xfrm>
            <a:off x="6518672" y="4660300"/>
            <a:ext cx="1405621" cy="319645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FFFFF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1972" tIns="32388" rIns="71972" bIns="32388" rtlCol="0" anchor="t">
            <a:spAutoFit/>
          </a:bodyPr>
          <a:lstStyle/>
          <a:p>
            <a:pPr>
              <a:lnSpc>
                <a:spcPct val="90000"/>
              </a:lnSpc>
            </a:pPr>
            <a:r>
              <a:rPr lang="zh-CN" altLang="en-US" cap="small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第三季度</a:t>
            </a:r>
            <a:endParaRPr lang="en-US" cap="small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Copyright Notice"/>
          <p:cNvSpPr/>
          <p:nvPr/>
        </p:nvSpPr>
        <p:spPr bwMode="auto">
          <a:xfrm>
            <a:off x="8790334" y="2320279"/>
            <a:ext cx="1405621" cy="319645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FFFFF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1972" tIns="32388" rIns="71972" bIns="32388" rtlCol="0" anchor="t">
            <a:spAutoFit/>
          </a:bodyPr>
          <a:lstStyle/>
          <a:p>
            <a:pPr>
              <a:lnSpc>
                <a:spcPct val="90000"/>
              </a:lnSpc>
            </a:pPr>
            <a:r>
              <a:rPr lang="zh-CN" altLang="en-US" cap="small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第四季度</a:t>
            </a:r>
            <a:endParaRPr lang="en-US" cap="small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DD7A628B-ECD1-73F7-D8DC-8B30467A3016}"/>
              </a:ext>
            </a:extLst>
          </p:cNvPr>
          <p:cNvGrpSpPr/>
          <p:nvPr/>
        </p:nvGrpSpPr>
        <p:grpSpPr>
          <a:xfrm>
            <a:off x="914850" y="1679938"/>
            <a:ext cx="6413050" cy="1047355"/>
            <a:chOff x="-1759293" y="1906534"/>
            <a:chExt cx="6413050" cy="104735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BC8C813-A178-28B9-AACF-94011C10D837}"/>
                </a:ext>
              </a:extLst>
            </p:cNvPr>
            <p:cNvSpPr txBox="1"/>
            <p:nvPr/>
          </p:nvSpPr>
          <p:spPr>
            <a:xfrm>
              <a:off x="-1759293" y="2190603"/>
              <a:ext cx="64130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7DBAC4C-DE3B-F343-17FE-4732D8017897}"/>
                </a:ext>
              </a:extLst>
            </p:cNvPr>
            <p:cNvSpPr txBox="1"/>
            <p:nvPr/>
          </p:nvSpPr>
          <p:spPr>
            <a:xfrm>
              <a:off x="-1759293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7339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01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Rectangle 23"/>
          <p:cNvSpPr>
            <a:spLocks noChangeArrowheads="1"/>
          </p:cNvSpPr>
          <p:nvPr/>
        </p:nvSpPr>
        <p:spPr bwMode="auto">
          <a:xfrm>
            <a:off x="5360622" y="3641919"/>
            <a:ext cx="1474803" cy="3385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17" tIns="45709" rIns="91417" bIns="45709">
            <a:spAutoFit/>
          </a:bodyPr>
          <a:lstStyle/>
          <a:p>
            <a:pPr algn="ctr"/>
            <a:r>
              <a:rPr lang="zh-CN" altLang="en-US" sz="1600" b="1" dirty="0">
                <a:solidFill>
                  <a:srgbClr val="7D7D7D"/>
                </a:solidFill>
                <a:cs typeface="+mn-ea"/>
                <a:sym typeface="+mn-lt"/>
              </a:rPr>
              <a:t>添加标题文本</a:t>
            </a:r>
            <a:endParaRPr lang="en-US" altLang="zh-CN" sz="1600" b="1" dirty="0">
              <a:solidFill>
                <a:srgbClr val="7D7D7D"/>
              </a:solidFill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21816" y="1961263"/>
            <a:ext cx="4305869" cy="4038377"/>
            <a:chOff x="2584069" y="1592195"/>
            <a:chExt cx="3763541" cy="3478292"/>
          </a:xfrm>
        </p:grpSpPr>
        <p:sp>
          <p:nvSpPr>
            <p:cNvPr id="4" name="AutoShape 4"/>
            <p:cNvSpPr>
              <a:spLocks noChangeArrowheads="1"/>
            </p:cNvSpPr>
            <p:nvPr/>
          </p:nvSpPr>
          <p:spPr bwMode="gray">
            <a:xfrm rot="19367479">
              <a:off x="2584069" y="1592195"/>
              <a:ext cx="3763541" cy="3478292"/>
            </a:xfrm>
            <a:custGeom>
              <a:avLst/>
              <a:gdLst>
                <a:gd name="G0" fmla="+- 2978742 0 0"/>
                <a:gd name="G1" fmla="+- -2701147 0 0"/>
                <a:gd name="G2" fmla="+- 2978742 0 -2701147"/>
                <a:gd name="G3" fmla="+- 10800 0 0"/>
                <a:gd name="G4" fmla="+- 0 0 29787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49 0 0"/>
                <a:gd name="G9" fmla="+- 0 0 -2701147"/>
                <a:gd name="G10" fmla="+- 7349 0 2700"/>
                <a:gd name="G11" fmla="cos G10 2978742"/>
                <a:gd name="G12" fmla="sin G10 2978742"/>
                <a:gd name="G13" fmla="cos 13500 2978742"/>
                <a:gd name="G14" fmla="sin 13500 2978742"/>
                <a:gd name="G15" fmla="+- G11 10800 0"/>
                <a:gd name="G16" fmla="+- G12 10800 0"/>
                <a:gd name="G17" fmla="+- G13 10800 0"/>
                <a:gd name="G18" fmla="+- G14 10800 0"/>
                <a:gd name="G19" fmla="*/ 7349 1 2"/>
                <a:gd name="G20" fmla="+- G19 5400 0"/>
                <a:gd name="G21" fmla="cos G20 2978742"/>
                <a:gd name="G22" fmla="sin G20 2978742"/>
                <a:gd name="G23" fmla="+- G21 10800 0"/>
                <a:gd name="G24" fmla="+- G12 G23 G22"/>
                <a:gd name="G25" fmla="+- G22 G23 G11"/>
                <a:gd name="G26" fmla="cos 10800 2978742"/>
                <a:gd name="G27" fmla="sin 10800 2978742"/>
                <a:gd name="G28" fmla="cos 7349 2978742"/>
                <a:gd name="G29" fmla="sin 7349 29787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2701147"/>
                <a:gd name="G36" fmla="sin G34 -2701147"/>
                <a:gd name="G37" fmla="+/ -2701147 29787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49 G39"/>
                <a:gd name="G43" fmla="sin 7349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1592 w 21600"/>
                <a:gd name="T5" fmla="*/ 11199 h 21600"/>
                <a:gd name="T6" fmla="*/ 17626 w 21600"/>
                <a:gd name="T7" fmla="*/ 4820 h 21600"/>
                <a:gd name="T8" fmla="*/ 18143 w 21600"/>
                <a:gd name="T9" fmla="*/ 11071 h 21600"/>
                <a:gd name="T10" fmla="*/ 20270 w 21600"/>
                <a:gd name="T11" fmla="*/ 20420 h 21600"/>
                <a:gd name="T12" fmla="*/ 14012 w 21600"/>
                <a:gd name="T13" fmla="*/ 20372 h 21600"/>
                <a:gd name="T14" fmla="*/ 14061 w 21600"/>
                <a:gd name="T15" fmla="*/ 1411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5955" y="16037"/>
                  </a:moveTo>
                  <a:cubicBezTo>
                    <a:pt x="17358" y="14655"/>
                    <a:pt x="18149" y="12769"/>
                    <a:pt x="18149" y="10800"/>
                  </a:cubicBezTo>
                  <a:cubicBezTo>
                    <a:pt x="18149" y="9018"/>
                    <a:pt x="17501" y="7297"/>
                    <a:pt x="16328" y="5957"/>
                  </a:cubicBezTo>
                  <a:lnTo>
                    <a:pt x="18924" y="3683"/>
                  </a:lnTo>
                  <a:cubicBezTo>
                    <a:pt x="20649" y="5653"/>
                    <a:pt x="21600" y="8182"/>
                    <a:pt x="21600" y="10800"/>
                  </a:cubicBezTo>
                  <a:cubicBezTo>
                    <a:pt x="21600" y="13693"/>
                    <a:pt x="20438" y="16466"/>
                    <a:pt x="18376" y="18496"/>
                  </a:cubicBezTo>
                  <a:lnTo>
                    <a:pt x="20270" y="20420"/>
                  </a:lnTo>
                  <a:lnTo>
                    <a:pt x="14012" y="20372"/>
                  </a:lnTo>
                  <a:lnTo>
                    <a:pt x="14061" y="14113"/>
                  </a:lnTo>
                  <a:lnTo>
                    <a:pt x="15955" y="16037"/>
                  </a:lnTo>
                  <a:close/>
                </a:path>
              </a:pathLst>
            </a:custGeom>
            <a:solidFill>
              <a:srgbClr val="C48E56"/>
            </a:solidFill>
            <a:ln w="3175" cap="flat" cmpd="sng" algn="ctr">
              <a:noFill/>
              <a:prstDash val="solid"/>
            </a:ln>
            <a:effectLst/>
          </p:spPr>
          <p:txBody>
            <a:bodyPr lIns="0" rIns="0" anchor="ctr"/>
            <a:lstStyle/>
            <a:p>
              <a:pPr algn="ctr" defTabSz="913765" fontAlgn="base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defRPr/>
              </a:pPr>
              <a:endParaRPr lang="zh-CN" altLang="en-US" sz="1200" kern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WordArt 7"/>
            <p:cNvSpPr>
              <a:spLocks noChangeArrowheads="1" noChangeShapeType="1" noTextEdit="1"/>
            </p:cNvSpPr>
            <p:nvPr/>
          </p:nvSpPr>
          <p:spPr bwMode="gray">
            <a:xfrm rot="3394332">
              <a:off x="3957639" y="2074625"/>
              <a:ext cx="2105025" cy="177165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spcFirstLastPara="1" wrap="none" fromWordArt="1">
              <a:prstTxWarp prst="textArchUp">
                <a:avLst>
                  <a:gd name="adj" fmla="val 13898266"/>
                </a:avLst>
              </a:prstTxWarp>
            </a:bodyPr>
            <a:lstStyle/>
            <a:p>
              <a:pPr algn="ctr" defTabSz="913765">
                <a:defRPr/>
              </a:pPr>
              <a:r>
                <a:rPr lang="zh-CN" altLang="en-US" sz="2000" kern="10" dirty="0">
                  <a:ln w="6350">
                    <a:noFill/>
                    <a:round/>
                  </a:ln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/>
                </a:rPr>
                <a:t>添加标题文本</a:t>
              </a:r>
            </a:p>
          </p:txBody>
        </p:sp>
      </p:grpSp>
      <p:sp>
        <p:nvSpPr>
          <p:cNvPr id="11" name="AutoShape 6"/>
          <p:cNvSpPr>
            <a:spLocks noChangeArrowheads="1"/>
          </p:cNvSpPr>
          <p:nvPr/>
        </p:nvSpPr>
        <p:spPr bwMode="gray">
          <a:xfrm rot="12146960">
            <a:off x="4125723" y="1920038"/>
            <a:ext cx="4307061" cy="4037260"/>
          </a:xfrm>
          <a:custGeom>
            <a:avLst/>
            <a:gdLst>
              <a:gd name="G0" fmla="+- 2978742 0 0"/>
              <a:gd name="G1" fmla="+- -2534030 0 0"/>
              <a:gd name="G2" fmla="+- 2978742 0 -2534030"/>
              <a:gd name="G3" fmla="+- 10800 0 0"/>
              <a:gd name="G4" fmla="+- 0 0 2978742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349 0 0"/>
              <a:gd name="G9" fmla="+- 0 0 -2534030"/>
              <a:gd name="G10" fmla="+- 7349 0 2700"/>
              <a:gd name="G11" fmla="cos G10 2978742"/>
              <a:gd name="G12" fmla="sin G10 2978742"/>
              <a:gd name="G13" fmla="cos 13500 2978742"/>
              <a:gd name="G14" fmla="sin 13500 2978742"/>
              <a:gd name="G15" fmla="+- G11 10800 0"/>
              <a:gd name="G16" fmla="+- G12 10800 0"/>
              <a:gd name="G17" fmla="+- G13 10800 0"/>
              <a:gd name="G18" fmla="+- G14 10800 0"/>
              <a:gd name="G19" fmla="*/ 7349 1 2"/>
              <a:gd name="G20" fmla="+- G19 5400 0"/>
              <a:gd name="G21" fmla="cos G20 2978742"/>
              <a:gd name="G22" fmla="sin G20 2978742"/>
              <a:gd name="G23" fmla="+- G21 10800 0"/>
              <a:gd name="G24" fmla="+- G12 G23 G22"/>
              <a:gd name="G25" fmla="+- G22 G23 G11"/>
              <a:gd name="G26" fmla="cos 10800 2978742"/>
              <a:gd name="G27" fmla="sin 10800 2978742"/>
              <a:gd name="G28" fmla="cos 7349 2978742"/>
              <a:gd name="G29" fmla="sin 7349 2978742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2534030"/>
              <a:gd name="G36" fmla="sin G34 -2534030"/>
              <a:gd name="G37" fmla="+/ -2534030 2978742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349 G39"/>
              <a:gd name="G43" fmla="sin 7349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21581 w 21600"/>
              <a:gd name="T5" fmla="*/ 11439 h 21600"/>
              <a:gd name="T6" fmla="*/ 17885 w 21600"/>
              <a:gd name="T7" fmla="*/ 5130 h 21600"/>
              <a:gd name="T8" fmla="*/ 18136 w 21600"/>
              <a:gd name="T9" fmla="*/ 11234 h 21600"/>
              <a:gd name="T10" fmla="*/ 20270 w 21600"/>
              <a:gd name="T11" fmla="*/ 20420 h 21600"/>
              <a:gd name="T12" fmla="*/ 14012 w 21600"/>
              <a:gd name="T13" fmla="*/ 20372 h 21600"/>
              <a:gd name="T14" fmla="*/ 14061 w 21600"/>
              <a:gd name="T15" fmla="*/ 1411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5955" y="16037"/>
                </a:moveTo>
                <a:cubicBezTo>
                  <a:pt x="17358" y="14655"/>
                  <a:pt x="18149" y="12769"/>
                  <a:pt x="18149" y="10800"/>
                </a:cubicBezTo>
                <a:cubicBezTo>
                  <a:pt x="18149" y="9130"/>
                  <a:pt x="17580" y="7511"/>
                  <a:pt x="16538" y="6208"/>
                </a:cubicBezTo>
                <a:lnTo>
                  <a:pt x="19232" y="4052"/>
                </a:lnTo>
                <a:cubicBezTo>
                  <a:pt x="20765" y="5967"/>
                  <a:pt x="21600" y="8347"/>
                  <a:pt x="21600" y="10800"/>
                </a:cubicBezTo>
                <a:cubicBezTo>
                  <a:pt x="21600" y="13693"/>
                  <a:pt x="20438" y="16466"/>
                  <a:pt x="18376" y="18496"/>
                </a:cubicBezTo>
                <a:lnTo>
                  <a:pt x="20270" y="20420"/>
                </a:lnTo>
                <a:lnTo>
                  <a:pt x="14012" y="20372"/>
                </a:lnTo>
                <a:lnTo>
                  <a:pt x="14061" y="14113"/>
                </a:lnTo>
                <a:lnTo>
                  <a:pt x="15955" y="16037"/>
                </a:lnTo>
                <a:close/>
              </a:path>
            </a:pathLst>
          </a:custGeom>
          <a:solidFill>
            <a:srgbClr val="17447A"/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3765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200" kern="0">
              <a:solidFill>
                <a:srgbClr val="4D4D4D"/>
              </a:solidFill>
              <a:cs typeface="+mn-ea"/>
              <a:sym typeface="+mn-lt"/>
            </a:endParaRPr>
          </a:p>
        </p:txBody>
      </p:sp>
      <p:sp>
        <p:nvSpPr>
          <p:cNvPr id="12" name="WordArt 9"/>
          <p:cNvSpPr>
            <a:spLocks noChangeArrowheads="1" noChangeShapeType="1" noTextEdit="1"/>
          </p:cNvSpPr>
          <p:nvPr/>
        </p:nvSpPr>
        <p:spPr bwMode="gray">
          <a:xfrm rot="17984564">
            <a:off x="4359307" y="2605471"/>
            <a:ext cx="2443983" cy="2025129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ArchUp">
              <a:avLst>
                <a:gd name="adj" fmla="val 13872453"/>
              </a:avLst>
            </a:prstTxWarp>
          </a:bodyPr>
          <a:lstStyle/>
          <a:p>
            <a:pPr algn="ctr" defTabSz="913765">
              <a:defRPr/>
            </a:pPr>
            <a:r>
              <a:rPr lang="zh-CN" altLang="en-US" sz="2000" kern="10" dirty="0">
                <a:ln w="6350">
                  <a:noFill/>
                  <a:round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/>
              </a:rPr>
              <a:t>添加标题文本</a:t>
            </a:r>
          </a:p>
        </p:txBody>
      </p:sp>
      <p:grpSp>
        <p:nvGrpSpPr>
          <p:cNvPr id="6" name="组合 3"/>
          <p:cNvGrpSpPr/>
          <p:nvPr/>
        </p:nvGrpSpPr>
        <p:grpSpPr>
          <a:xfrm>
            <a:off x="4105216" y="1515770"/>
            <a:ext cx="3978413" cy="4370771"/>
            <a:chOff x="2831777" y="1208487"/>
            <a:chExt cx="3477329" cy="3764584"/>
          </a:xfrm>
        </p:grpSpPr>
        <p:sp>
          <p:nvSpPr>
            <p:cNvPr id="7" name="AutoShape 5"/>
            <p:cNvSpPr>
              <a:spLocks noChangeArrowheads="1"/>
            </p:cNvSpPr>
            <p:nvPr/>
          </p:nvSpPr>
          <p:spPr bwMode="gray">
            <a:xfrm rot="5078397">
              <a:off x="2688150" y="1352114"/>
              <a:ext cx="3764584" cy="3477329"/>
            </a:xfrm>
            <a:custGeom>
              <a:avLst/>
              <a:gdLst>
                <a:gd name="G0" fmla="+- 2978742 0 0"/>
                <a:gd name="G1" fmla="+- -2701274 0 0"/>
                <a:gd name="G2" fmla="+- 2978742 0 -2701274"/>
                <a:gd name="G3" fmla="+- 10800 0 0"/>
                <a:gd name="G4" fmla="+- 0 0 29787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49 0 0"/>
                <a:gd name="G9" fmla="+- 0 0 -2701274"/>
                <a:gd name="G10" fmla="+- 7349 0 2700"/>
                <a:gd name="G11" fmla="cos G10 2978742"/>
                <a:gd name="G12" fmla="sin G10 2978742"/>
                <a:gd name="G13" fmla="cos 13500 2978742"/>
                <a:gd name="G14" fmla="sin 13500 2978742"/>
                <a:gd name="G15" fmla="+- G11 10800 0"/>
                <a:gd name="G16" fmla="+- G12 10800 0"/>
                <a:gd name="G17" fmla="+- G13 10800 0"/>
                <a:gd name="G18" fmla="+- G14 10800 0"/>
                <a:gd name="G19" fmla="*/ 7349 1 2"/>
                <a:gd name="G20" fmla="+- G19 5400 0"/>
                <a:gd name="G21" fmla="cos G20 2978742"/>
                <a:gd name="G22" fmla="sin G20 2978742"/>
                <a:gd name="G23" fmla="+- G21 10800 0"/>
                <a:gd name="G24" fmla="+- G12 G23 G22"/>
                <a:gd name="G25" fmla="+- G22 G23 G11"/>
                <a:gd name="G26" fmla="cos 10800 2978742"/>
                <a:gd name="G27" fmla="sin 10800 2978742"/>
                <a:gd name="G28" fmla="cos 7349 2978742"/>
                <a:gd name="G29" fmla="sin 7349 29787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2701274"/>
                <a:gd name="G36" fmla="sin G34 -2701274"/>
                <a:gd name="G37" fmla="+/ -2701274 29787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49 G39"/>
                <a:gd name="G43" fmla="sin 7349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1592 w 21600"/>
                <a:gd name="T5" fmla="*/ 11198 h 21600"/>
                <a:gd name="T6" fmla="*/ 17626 w 21600"/>
                <a:gd name="T7" fmla="*/ 4820 h 21600"/>
                <a:gd name="T8" fmla="*/ 18143 w 21600"/>
                <a:gd name="T9" fmla="*/ 11071 h 21600"/>
                <a:gd name="T10" fmla="*/ 20270 w 21600"/>
                <a:gd name="T11" fmla="*/ 20420 h 21600"/>
                <a:gd name="T12" fmla="*/ 14012 w 21600"/>
                <a:gd name="T13" fmla="*/ 20372 h 21600"/>
                <a:gd name="T14" fmla="*/ 14061 w 21600"/>
                <a:gd name="T15" fmla="*/ 1411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5955" y="16037"/>
                  </a:moveTo>
                  <a:cubicBezTo>
                    <a:pt x="17358" y="14655"/>
                    <a:pt x="18149" y="12769"/>
                    <a:pt x="18149" y="10800"/>
                  </a:cubicBezTo>
                  <a:cubicBezTo>
                    <a:pt x="18149" y="9018"/>
                    <a:pt x="17501" y="7297"/>
                    <a:pt x="16327" y="5957"/>
                  </a:cubicBezTo>
                  <a:lnTo>
                    <a:pt x="18923" y="3683"/>
                  </a:lnTo>
                  <a:cubicBezTo>
                    <a:pt x="20648" y="5652"/>
                    <a:pt x="21600" y="8181"/>
                    <a:pt x="21600" y="10800"/>
                  </a:cubicBezTo>
                  <a:cubicBezTo>
                    <a:pt x="21600" y="13693"/>
                    <a:pt x="20438" y="16466"/>
                    <a:pt x="18376" y="18496"/>
                  </a:cubicBezTo>
                  <a:lnTo>
                    <a:pt x="20270" y="20420"/>
                  </a:lnTo>
                  <a:lnTo>
                    <a:pt x="14012" y="20372"/>
                  </a:lnTo>
                  <a:lnTo>
                    <a:pt x="14061" y="14113"/>
                  </a:lnTo>
                  <a:lnTo>
                    <a:pt x="15955" y="16037"/>
                  </a:lnTo>
                  <a:close/>
                </a:path>
              </a:pathLst>
            </a:custGeom>
            <a:solidFill>
              <a:srgbClr val="F6E1C1"/>
            </a:solidFill>
            <a:ln w="3175" cap="flat" cmpd="sng" algn="ctr">
              <a:noFill/>
              <a:prstDash val="solid"/>
            </a:ln>
            <a:effectLst/>
          </p:spPr>
          <p:txBody>
            <a:bodyPr lIns="0" rIns="0" anchor="ctr"/>
            <a:lstStyle/>
            <a:p>
              <a:pPr marL="182245" indent="-182245" defTabSz="913765" fontAlgn="base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Char char="•"/>
                <a:defRPr/>
              </a:pPr>
              <a:endParaRPr lang="zh-CN" altLang="en-US" sz="1200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9" name="WordArt 8"/>
            <p:cNvSpPr>
              <a:spLocks noChangeArrowheads="1" noChangeShapeType="1" noTextEdit="1"/>
            </p:cNvSpPr>
            <p:nvPr/>
          </p:nvSpPr>
          <p:spPr bwMode="gray">
            <a:xfrm rot="79672">
              <a:off x="3330576" y="2847737"/>
              <a:ext cx="2474912" cy="177165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spcFirstLastPara="1" wrap="none" fromWordArt="1">
              <a:prstTxWarp prst="textArchDown">
                <a:avLst>
                  <a:gd name="adj" fmla="val 3401516"/>
                </a:avLst>
              </a:prstTxWarp>
            </a:bodyPr>
            <a:lstStyle/>
            <a:p>
              <a:pPr algn="ctr" defTabSz="913765">
                <a:defRPr/>
              </a:pPr>
              <a:r>
                <a:rPr lang="zh-CN" altLang="en-US" sz="2000" kern="10" dirty="0">
                  <a:ln w="6350">
                    <a:noFill/>
                    <a:round/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/>
                </a:rPr>
                <a:t>添加标题文本</a:t>
              </a:r>
            </a:p>
          </p:txBody>
        </p:sp>
      </p:grpSp>
      <p:sp>
        <p:nvSpPr>
          <p:cNvPr id="31" name="Oval 28"/>
          <p:cNvSpPr>
            <a:spLocks noChangeArrowheads="1"/>
          </p:cNvSpPr>
          <p:nvPr/>
        </p:nvSpPr>
        <p:spPr bwMode="auto">
          <a:xfrm>
            <a:off x="4793015" y="1979446"/>
            <a:ext cx="274603" cy="2746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91417" tIns="45709" rIns="91417" bIns="4570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endParaRPr lang="zh-CN" altLang="zh-CN">
              <a:latin typeface="+mn-lt"/>
              <a:cs typeface="+mn-ea"/>
              <a:sym typeface="+mn-lt"/>
            </a:endParaRPr>
          </a:p>
        </p:txBody>
      </p:sp>
      <p:cxnSp>
        <p:nvCxnSpPr>
          <p:cNvPr id="32" name="Straight Connector 29"/>
          <p:cNvCxnSpPr>
            <a:cxnSpLocks/>
          </p:cNvCxnSpPr>
          <p:nvPr/>
        </p:nvCxnSpPr>
        <p:spPr>
          <a:xfrm>
            <a:off x="947738" y="2115971"/>
            <a:ext cx="3970676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Oval 22"/>
          <p:cNvSpPr>
            <a:spLocks noChangeArrowheads="1"/>
          </p:cNvSpPr>
          <p:nvPr/>
        </p:nvSpPr>
        <p:spPr bwMode="auto">
          <a:xfrm>
            <a:off x="7384469" y="2036431"/>
            <a:ext cx="274602" cy="2746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91417" tIns="45709" rIns="91417" bIns="4570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49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endParaRPr lang="zh-CN" altLang="zh-CN">
              <a:latin typeface="+mn-lt"/>
              <a:cs typeface="+mn-ea"/>
              <a:sym typeface="+mn-lt"/>
            </a:endParaRPr>
          </a:p>
        </p:txBody>
      </p:sp>
      <p:cxnSp>
        <p:nvCxnSpPr>
          <p:cNvPr id="37" name="Straight Connector 26"/>
          <p:cNvCxnSpPr>
            <a:cxnSpLocks/>
          </p:cNvCxnSpPr>
          <p:nvPr/>
        </p:nvCxnSpPr>
        <p:spPr>
          <a:xfrm>
            <a:off x="7522565" y="2171369"/>
            <a:ext cx="3693883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>
            <a:extLst>
              <a:ext uri="{FF2B5EF4-FFF2-40B4-BE49-F238E27FC236}">
                <a16:creationId xmlns:a16="http://schemas.microsoft.com/office/drawing/2014/main" id="{3C6C2A1C-4381-E55B-645F-2F8F96647233}"/>
              </a:ext>
            </a:extLst>
          </p:cNvPr>
          <p:cNvGrpSpPr/>
          <p:nvPr/>
        </p:nvGrpSpPr>
        <p:grpSpPr>
          <a:xfrm>
            <a:off x="8136199" y="1833123"/>
            <a:ext cx="3091701" cy="880022"/>
            <a:chOff x="283598" y="1843034"/>
            <a:chExt cx="3091701" cy="880022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5764039D-A02B-E25B-49FA-BE98FFE969B1}"/>
                </a:ext>
              </a:extLst>
            </p:cNvPr>
            <p:cNvSpPr txBox="1"/>
            <p:nvPr/>
          </p:nvSpPr>
          <p:spPr>
            <a:xfrm>
              <a:off x="283598" y="2190603"/>
              <a:ext cx="309170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1816D222-674F-1ECD-981E-DD313AD2DF3D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A48FB29E-5FC3-58EA-8C81-03A96ABAEDCB}"/>
              </a:ext>
            </a:extLst>
          </p:cNvPr>
          <p:cNvGrpSpPr/>
          <p:nvPr/>
        </p:nvGrpSpPr>
        <p:grpSpPr>
          <a:xfrm>
            <a:off x="1186540" y="1768106"/>
            <a:ext cx="3091699" cy="880022"/>
            <a:chOff x="176438" y="1843034"/>
            <a:chExt cx="3091699" cy="880022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8812BEC7-3524-A515-80E5-8139959C9618}"/>
                </a:ext>
              </a:extLst>
            </p:cNvPr>
            <p:cNvSpPr txBox="1"/>
            <p:nvPr/>
          </p:nvSpPr>
          <p:spPr>
            <a:xfrm>
              <a:off x="176438" y="2190603"/>
              <a:ext cx="307358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0311FD5-E527-188E-D94B-4953D1A1E8FC}"/>
                </a:ext>
              </a:extLst>
            </p:cNvPr>
            <p:cNvSpPr txBox="1"/>
            <p:nvPr/>
          </p:nvSpPr>
          <p:spPr>
            <a:xfrm>
              <a:off x="103257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23" name="Straight Connector 29">
            <a:extLst>
              <a:ext uri="{FF2B5EF4-FFF2-40B4-BE49-F238E27FC236}">
                <a16:creationId xmlns:a16="http://schemas.microsoft.com/office/drawing/2014/main" id="{9EC3BE14-5448-B6CB-C175-CB723015EA1B}"/>
              </a:ext>
            </a:extLst>
          </p:cNvPr>
          <p:cNvCxnSpPr>
            <a:cxnSpLocks/>
          </p:cNvCxnSpPr>
          <p:nvPr/>
        </p:nvCxnSpPr>
        <p:spPr>
          <a:xfrm>
            <a:off x="947738" y="5023312"/>
            <a:ext cx="333050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98AF5E25-05DF-90A0-07B4-04D95C97A822}"/>
              </a:ext>
            </a:extLst>
          </p:cNvPr>
          <p:cNvGrpSpPr/>
          <p:nvPr/>
        </p:nvGrpSpPr>
        <p:grpSpPr>
          <a:xfrm>
            <a:off x="1186540" y="4675447"/>
            <a:ext cx="3091699" cy="880022"/>
            <a:chOff x="176438" y="1843034"/>
            <a:chExt cx="3091699" cy="880022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1C7DE2FB-1E3F-6777-12A8-2EAF9E73CB3C}"/>
                </a:ext>
              </a:extLst>
            </p:cNvPr>
            <p:cNvSpPr txBox="1"/>
            <p:nvPr/>
          </p:nvSpPr>
          <p:spPr>
            <a:xfrm>
              <a:off x="176438" y="2190603"/>
              <a:ext cx="307358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8C17B292-8DD0-DF5C-CC28-EFE2AF52B14F}"/>
                </a:ext>
              </a:extLst>
            </p:cNvPr>
            <p:cNvSpPr txBox="1"/>
            <p:nvPr/>
          </p:nvSpPr>
          <p:spPr>
            <a:xfrm>
              <a:off x="103257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4773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01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grpSp>
        <p:nvGrpSpPr>
          <p:cNvPr id="2" name="Group 25"/>
          <p:cNvGrpSpPr>
            <a:grpSpLocks noChangeAspect="1"/>
          </p:cNvGrpSpPr>
          <p:nvPr/>
        </p:nvGrpSpPr>
        <p:grpSpPr bwMode="auto">
          <a:xfrm>
            <a:off x="1045056" y="1963031"/>
            <a:ext cx="637213" cy="590067"/>
            <a:chOff x="5518" y="593"/>
            <a:chExt cx="1120" cy="1037"/>
          </a:xfrm>
          <a:solidFill>
            <a:schemeClr val="accent1">
              <a:lumMod val="75000"/>
            </a:schemeClr>
          </a:solidFill>
        </p:grpSpPr>
        <p:sp>
          <p:nvSpPr>
            <p:cNvPr id="3" name="Freeform 26"/>
            <p:cNvSpPr>
              <a:spLocks noEditPoints="1"/>
            </p:cNvSpPr>
            <p:nvPr/>
          </p:nvSpPr>
          <p:spPr bwMode="auto">
            <a:xfrm>
              <a:off x="5968" y="593"/>
              <a:ext cx="670" cy="671"/>
            </a:xfrm>
            <a:custGeom>
              <a:avLst/>
              <a:gdLst>
                <a:gd name="T0" fmla="*/ 3433 w 282"/>
                <a:gd name="T1" fmla="*/ 352 h 282"/>
                <a:gd name="T2" fmla="*/ 2202 w 282"/>
                <a:gd name="T3" fmla="*/ 352 h 282"/>
                <a:gd name="T4" fmla="*/ 0 w 282"/>
                <a:gd name="T5" fmla="*/ 2560 h 282"/>
                <a:gd name="T6" fmla="*/ 1235 w 282"/>
                <a:gd name="T7" fmla="*/ 3800 h 282"/>
                <a:gd name="T8" fmla="*/ 3433 w 282"/>
                <a:gd name="T9" fmla="*/ 1601 h 282"/>
                <a:gd name="T10" fmla="*/ 3433 w 282"/>
                <a:gd name="T11" fmla="*/ 352 h 282"/>
                <a:gd name="T12" fmla="*/ 739 w 282"/>
                <a:gd name="T13" fmla="*/ 2586 h 282"/>
                <a:gd name="T14" fmla="*/ 592 w 282"/>
                <a:gd name="T15" fmla="*/ 2441 h 282"/>
                <a:gd name="T16" fmla="*/ 2457 w 282"/>
                <a:gd name="T17" fmla="*/ 566 h 282"/>
                <a:gd name="T18" fmla="*/ 2602 w 282"/>
                <a:gd name="T19" fmla="*/ 566 h 282"/>
                <a:gd name="T20" fmla="*/ 2602 w 282"/>
                <a:gd name="T21" fmla="*/ 714 h 282"/>
                <a:gd name="T22" fmla="*/ 739 w 282"/>
                <a:gd name="T23" fmla="*/ 2586 h 282"/>
                <a:gd name="T24" fmla="*/ 1045 w 282"/>
                <a:gd name="T25" fmla="*/ 2898 h 282"/>
                <a:gd name="T26" fmla="*/ 898 w 282"/>
                <a:gd name="T27" fmla="*/ 2746 h 282"/>
                <a:gd name="T28" fmla="*/ 2913 w 282"/>
                <a:gd name="T29" fmla="*/ 726 h 282"/>
                <a:gd name="T30" fmla="*/ 3060 w 282"/>
                <a:gd name="T31" fmla="*/ 726 h 282"/>
                <a:gd name="T32" fmla="*/ 3060 w 282"/>
                <a:gd name="T33" fmla="*/ 878 h 282"/>
                <a:gd name="T34" fmla="*/ 1045 w 282"/>
                <a:gd name="T35" fmla="*/ 2898 h 282"/>
                <a:gd name="T36" fmla="*/ 1354 w 282"/>
                <a:gd name="T37" fmla="*/ 3205 h 282"/>
                <a:gd name="T38" fmla="*/ 1207 w 282"/>
                <a:gd name="T39" fmla="*/ 3058 h 282"/>
                <a:gd name="T40" fmla="*/ 3070 w 282"/>
                <a:gd name="T41" fmla="*/ 1183 h 282"/>
                <a:gd name="T42" fmla="*/ 3217 w 282"/>
                <a:gd name="T43" fmla="*/ 1183 h 282"/>
                <a:gd name="T44" fmla="*/ 3217 w 282"/>
                <a:gd name="T45" fmla="*/ 1337 h 282"/>
                <a:gd name="T46" fmla="*/ 1354 w 282"/>
                <a:gd name="T47" fmla="*/ 3205 h 2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2" h="282">
                  <a:moveTo>
                    <a:pt x="256" y="26"/>
                  </a:moveTo>
                  <a:cubicBezTo>
                    <a:pt x="231" y="0"/>
                    <a:pt x="189" y="0"/>
                    <a:pt x="164" y="26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92" y="282"/>
                    <a:pt x="92" y="282"/>
                    <a:pt x="92" y="282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82" y="93"/>
                    <a:pt x="282" y="52"/>
                    <a:pt x="256" y="26"/>
                  </a:cubicBezTo>
                  <a:close/>
                  <a:moveTo>
                    <a:pt x="55" y="192"/>
                  </a:moveTo>
                  <a:cubicBezTo>
                    <a:pt x="44" y="181"/>
                    <a:pt x="44" y="181"/>
                    <a:pt x="44" y="181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6" y="39"/>
                    <a:pt x="191" y="39"/>
                    <a:pt x="194" y="42"/>
                  </a:cubicBezTo>
                  <a:cubicBezTo>
                    <a:pt x="197" y="45"/>
                    <a:pt x="197" y="50"/>
                    <a:pt x="194" y="53"/>
                  </a:cubicBezTo>
                  <a:lnTo>
                    <a:pt x="55" y="192"/>
                  </a:lnTo>
                  <a:close/>
                  <a:moveTo>
                    <a:pt x="78" y="215"/>
                  </a:moveTo>
                  <a:cubicBezTo>
                    <a:pt x="67" y="204"/>
                    <a:pt x="67" y="204"/>
                    <a:pt x="67" y="20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20" y="51"/>
                    <a:pt x="225" y="51"/>
                    <a:pt x="228" y="54"/>
                  </a:cubicBezTo>
                  <a:cubicBezTo>
                    <a:pt x="231" y="57"/>
                    <a:pt x="231" y="62"/>
                    <a:pt x="228" y="65"/>
                  </a:cubicBezTo>
                  <a:lnTo>
                    <a:pt x="78" y="215"/>
                  </a:lnTo>
                  <a:close/>
                  <a:moveTo>
                    <a:pt x="101" y="238"/>
                  </a:moveTo>
                  <a:cubicBezTo>
                    <a:pt x="90" y="227"/>
                    <a:pt x="90" y="227"/>
                    <a:pt x="90" y="227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2" y="85"/>
                    <a:pt x="237" y="85"/>
                    <a:pt x="240" y="88"/>
                  </a:cubicBezTo>
                  <a:cubicBezTo>
                    <a:pt x="243" y="91"/>
                    <a:pt x="243" y="96"/>
                    <a:pt x="240" y="99"/>
                  </a:cubicBezTo>
                  <a:lnTo>
                    <a:pt x="101" y="238"/>
                  </a:lnTo>
                  <a:close/>
                </a:path>
              </a:pathLst>
            </a:cu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27"/>
            <p:cNvSpPr/>
            <p:nvPr/>
          </p:nvSpPr>
          <p:spPr bwMode="auto">
            <a:xfrm>
              <a:off x="5597" y="1166"/>
              <a:ext cx="463" cy="464"/>
            </a:xfrm>
            <a:custGeom>
              <a:avLst/>
              <a:gdLst>
                <a:gd name="T0" fmla="*/ 299 w 463"/>
                <a:gd name="T1" fmla="*/ 276 h 464"/>
                <a:gd name="T2" fmla="*/ 280 w 463"/>
                <a:gd name="T3" fmla="*/ 255 h 464"/>
                <a:gd name="T4" fmla="*/ 463 w 463"/>
                <a:gd name="T5" fmla="*/ 71 h 464"/>
                <a:gd name="T6" fmla="*/ 390 w 463"/>
                <a:gd name="T7" fmla="*/ 0 h 464"/>
                <a:gd name="T8" fmla="*/ 206 w 463"/>
                <a:gd name="T9" fmla="*/ 183 h 464"/>
                <a:gd name="T10" fmla="*/ 187 w 463"/>
                <a:gd name="T11" fmla="*/ 164 h 464"/>
                <a:gd name="T12" fmla="*/ 145 w 463"/>
                <a:gd name="T13" fmla="*/ 186 h 464"/>
                <a:gd name="T14" fmla="*/ 0 w 463"/>
                <a:gd name="T15" fmla="*/ 419 h 464"/>
                <a:gd name="T16" fmla="*/ 42 w 463"/>
                <a:gd name="T17" fmla="*/ 464 h 464"/>
                <a:gd name="T18" fmla="*/ 275 w 463"/>
                <a:gd name="T19" fmla="*/ 319 h 464"/>
                <a:gd name="T20" fmla="*/ 299 w 463"/>
                <a:gd name="T21" fmla="*/ 276 h 4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3" h="464">
                  <a:moveTo>
                    <a:pt x="299" y="276"/>
                  </a:moveTo>
                  <a:lnTo>
                    <a:pt x="280" y="255"/>
                  </a:lnTo>
                  <a:lnTo>
                    <a:pt x="463" y="71"/>
                  </a:lnTo>
                  <a:lnTo>
                    <a:pt x="390" y="0"/>
                  </a:lnTo>
                  <a:lnTo>
                    <a:pt x="206" y="183"/>
                  </a:lnTo>
                  <a:lnTo>
                    <a:pt x="187" y="164"/>
                  </a:lnTo>
                  <a:lnTo>
                    <a:pt x="145" y="186"/>
                  </a:lnTo>
                  <a:lnTo>
                    <a:pt x="0" y="419"/>
                  </a:lnTo>
                  <a:lnTo>
                    <a:pt x="42" y="464"/>
                  </a:lnTo>
                  <a:lnTo>
                    <a:pt x="275" y="319"/>
                  </a:lnTo>
                  <a:lnTo>
                    <a:pt x="299" y="276"/>
                  </a:lnTo>
                  <a:close/>
                </a:path>
              </a:pathLst>
            </a:cu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28"/>
            <p:cNvSpPr/>
            <p:nvPr/>
          </p:nvSpPr>
          <p:spPr bwMode="auto">
            <a:xfrm>
              <a:off x="5518" y="602"/>
              <a:ext cx="490" cy="493"/>
            </a:xfrm>
            <a:custGeom>
              <a:avLst/>
              <a:gdLst>
                <a:gd name="T0" fmla="*/ 1387 w 206"/>
                <a:gd name="T1" fmla="*/ 0 h 207"/>
                <a:gd name="T2" fmla="*/ 1035 w 206"/>
                <a:gd name="T3" fmla="*/ 40 h 207"/>
                <a:gd name="T4" fmla="*/ 1075 w 206"/>
                <a:gd name="T5" fmla="*/ 69 h 207"/>
                <a:gd name="T6" fmla="*/ 1572 w 206"/>
                <a:gd name="T7" fmla="*/ 579 h 207"/>
                <a:gd name="T8" fmla="*/ 1572 w 206"/>
                <a:gd name="T9" fmla="*/ 1515 h 207"/>
                <a:gd name="T10" fmla="*/ 645 w 206"/>
                <a:gd name="T11" fmla="*/ 1515 h 207"/>
                <a:gd name="T12" fmla="*/ 147 w 206"/>
                <a:gd name="T13" fmla="*/ 998 h 207"/>
                <a:gd name="T14" fmla="*/ 78 w 206"/>
                <a:gd name="T15" fmla="*/ 919 h 207"/>
                <a:gd name="T16" fmla="*/ 0 w 206"/>
                <a:gd name="T17" fmla="*/ 1391 h 207"/>
                <a:gd name="T18" fmla="*/ 1387 w 206"/>
                <a:gd name="T19" fmla="*/ 2796 h 207"/>
                <a:gd name="T20" fmla="*/ 2773 w 206"/>
                <a:gd name="T21" fmla="*/ 1391 h 207"/>
                <a:gd name="T22" fmla="*/ 1387 w 206"/>
                <a:gd name="T23" fmla="*/ 0 h 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6" h="207">
                  <a:moveTo>
                    <a:pt x="103" y="0"/>
                  </a:moveTo>
                  <a:cubicBezTo>
                    <a:pt x="94" y="0"/>
                    <a:pt x="86" y="1"/>
                    <a:pt x="77" y="3"/>
                  </a:cubicBezTo>
                  <a:cubicBezTo>
                    <a:pt x="78" y="4"/>
                    <a:pt x="79" y="5"/>
                    <a:pt x="80" y="5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36" y="62"/>
                    <a:pt x="136" y="93"/>
                    <a:pt x="117" y="112"/>
                  </a:cubicBezTo>
                  <a:cubicBezTo>
                    <a:pt x="98" y="131"/>
                    <a:pt x="67" y="131"/>
                    <a:pt x="48" y="112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72"/>
                    <a:pt x="7" y="70"/>
                    <a:pt x="6" y="68"/>
                  </a:cubicBezTo>
                  <a:cubicBezTo>
                    <a:pt x="2" y="79"/>
                    <a:pt x="0" y="91"/>
                    <a:pt x="0" y="103"/>
                  </a:cubicBezTo>
                  <a:cubicBezTo>
                    <a:pt x="0" y="161"/>
                    <a:pt x="46" y="207"/>
                    <a:pt x="103" y="207"/>
                  </a:cubicBezTo>
                  <a:cubicBezTo>
                    <a:pt x="160" y="207"/>
                    <a:pt x="206" y="161"/>
                    <a:pt x="206" y="103"/>
                  </a:cubicBezTo>
                  <a:cubicBezTo>
                    <a:pt x="206" y="46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29"/>
            <p:cNvSpPr>
              <a:spLocks noEditPoints="1"/>
            </p:cNvSpPr>
            <p:nvPr/>
          </p:nvSpPr>
          <p:spPr bwMode="auto">
            <a:xfrm>
              <a:off x="6125" y="1185"/>
              <a:ext cx="444" cy="445"/>
            </a:xfrm>
            <a:custGeom>
              <a:avLst/>
              <a:gdLst>
                <a:gd name="T0" fmla="*/ 2194 w 187"/>
                <a:gd name="T1" fmla="*/ 2208 h 187"/>
                <a:gd name="T2" fmla="*/ 2194 w 187"/>
                <a:gd name="T3" fmla="*/ 1121 h 187"/>
                <a:gd name="T4" fmla="*/ 1083 w 187"/>
                <a:gd name="T5" fmla="*/ 0 h 187"/>
                <a:gd name="T6" fmla="*/ 0 w 187"/>
                <a:gd name="T7" fmla="*/ 1092 h 187"/>
                <a:gd name="T8" fmla="*/ 1111 w 187"/>
                <a:gd name="T9" fmla="*/ 2208 h 187"/>
                <a:gd name="T10" fmla="*/ 2194 w 187"/>
                <a:gd name="T11" fmla="*/ 2208 h 187"/>
                <a:gd name="T12" fmla="*/ 1460 w 187"/>
                <a:gd name="T13" fmla="*/ 1466 h 187"/>
                <a:gd name="T14" fmla="*/ 1916 w 187"/>
                <a:gd name="T15" fmla="*/ 1466 h 187"/>
                <a:gd name="T16" fmla="*/ 1916 w 187"/>
                <a:gd name="T17" fmla="*/ 1925 h 187"/>
                <a:gd name="T18" fmla="*/ 1460 w 187"/>
                <a:gd name="T19" fmla="*/ 1925 h 187"/>
                <a:gd name="T20" fmla="*/ 1460 w 187"/>
                <a:gd name="T21" fmla="*/ 1466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7" h="187">
                  <a:moveTo>
                    <a:pt x="164" y="164"/>
                  </a:moveTo>
                  <a:cubicBezTo>
                    <a:pt x="187" y="142"/>
                    <a:pt x="187" y="105"/>
                    <a:pt x="164" y="8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105" y="187"/>
                    <a:pt x="142" y="187"/>
                    <a:pt x="164" y="164"/>
                  </a:cubicBezTo>
                  <a:close/>
                  <a:moveTo>
                    <a:pt x="109" y="109"/>
                  </a:moveTo>
                  <a:cubicBezTo>
                    <a:pt x="118" y="100"/>
                    <a:pt x="133" y="100"/>
                    <a:pt x="143" y="109"/>
                  </a:cubicBezTo>
                  <a:cubicBezTo>
                    <a:pt x="152" y="118"/>
                    <a:pt x="152" y="133"/>
                    <a:pt x="143" y="143"/>
                  </a:cubicBezTo>
                  <a:cubicBezTo>
                    <a:pt x="133" y="152"/>
                    <a:pt x="118" y="152"/>
                    <a:pt x="109" y="143"/>
                  </a:cubicBezTo>
                  <a:cubicBezTo>
                    <a:pt x="100" y="133"/>
                    <a:pt x="100" y="118"/>
                    <a:pt x="109" y="109"/>
                  </a:cubicBezTo>
                  <a:close/>
                </a:path>
              </a:pathLst>
            </a:cu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Group 13" descr="D:\51PPT模板网\51pptmoban.com\图片.jpg"/>
          <p:cNvGrpSpPr>
            <a:grpSpLocks noChangeAspect="1"/>
          </p:cNvGrpSpPr>
          <p:nvPr/>
        </p:nvGrpSpPr>
        <p:grpSpPr bwMode="auto">
          <a:xfrm>
            <a:off x="1071066" y="2874797"/>
            <a:ext cx="604747" cy="672830"/>
            <a:chOff x="2568" y="615"/>
            <a:chExt cx="897" cy="1115"/>
          </a:xfrm>
          <a:solidFill>
            <a:schemeClr val="accent2"/>
          </a:solidFill>
        </p:grpSpPr>
        <p:sp>
          <p:nvSpPr>
            <p:cNvPr id="8" name="Freeform 14"/>
            <p:cNvSpPr/>
            <p:nvPr/>
          </p:nvSpPr>
          <p:spPr bwMode="auto">
            <a:xfrm>
              <a:off x="2584" y="615"/>
              <a:ext cx="836" cy="262"/>
            </a:xfrm>
            <a:custGeom>
              <a:avLst/>
              <a:gdLst>
                <a:gd name="T0" fmla="*/ 4742 w 351"/>
                <a:gd name="T1" fmla="*/ 555 h 110"/>
                <a:gd name="T2" fmla="*/ 3970 w 351"/>
                <a:gd name="T3" fmla="*/ 69 h 110"/>
                <a:gd name="T4" fmla="*/ 555 w 351"/>
                <a:gd name="T5" fmla="*/ 743 h 110"/>
                <a:gd name="T6" fmla="*/ 29 w 351"/>
                <a:gd name="T7" fmla="*/ 1486 h 110"/>
                <a:gd name="T8" fmla="*/ 4742 w 351"/>
                <a:gd name="T9" fmla="*/ 555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1" h="110">
                  <a:moveTo>
                    <a:pt x="351" y="41"/>
                  </a:moveTo>
                  <a:cubicBezTo>
                    <a:pt x="343" y="16"/>
                    <a:pt x="319" y="0"/>
                    <a:pt x="294" y="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17" y="60"/>
                    <a:pt x="0" y="84"/>
                    <a:pt x="2" y="110"/>
                  </a:cubicBezTo>
                  <a:lnTo>
                    <a:pt x="351" y="41"/>
                  </a:ln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15"/>
            <p:cNvSpPr/>
            <p:nvPr/>
          </p:nvSpPr>
          <p:spPr bwMode="auto">
            <a:xfrm>
              <a:off x="2894" y="615"/>
              <a:ext cx="169" cy="71"/>
            </a:xfrm>
            <a:custGeom>
              <a:avLst/>
              <a:gdLst>
                <a:gd name="T0" fmla="*/ 957 w 71"/>
                <a:gd name="T1" fmla="*/ 225 h 30"/>
                <a:gd name="T2" fmla="*/ 957 w 71"/>
                <a:gd name="T3" fmla="*/ 213 h 30"/>
                <a:gd name="T4" fmla="*/ 743 w 71"/>
                <a:gd name="T5" fmla="*/ 28 h 30"/>
                <a:gd name="T6" fmla="*/ 148 w 71"/>
                <a:gd name="T7" fmla="*/ 135 h 30"/>
                <a:gd name="T8" fmla="*/ 29 w 71"/>
                <a:gd name="T9" fmla="*/ 386 h 30"/>
                <a:gd name="T10" fmla="*/ 29 w 71"/>
                <a:gd name="T11" fmla="*/ 398 h 30"/>
                <a:gd name="T12" fmla="*/ 957 w 71"/>
                <a:gd name="T13" fmla="*/ 22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0">
                  <a:moveTo>
                    <a:pt x="71" y="17"/>
                  </a:moveTo>
                  <a:cubicBezTo>
                    <a:pt x="71" y="16"/>
                    <a:pt x="71" y="16"/>
                    <a:pt x="71" y="16"/>
                  </a:cubicBezTo>
                  <a:cubicBezTo>
                    <a:pt x="69" y="7"/>
                    <a:pt x="62" y="0"/>
                    <a:pt x="55" y="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4" y="12"/>
                    <a:pt x="0" y="20"/>
                    <a:pt x="2" y="29"/>
                  </a:cubicBezTo>
                  <a:cubicBezTo>
                    <a:pt x="2" y="30"/>
                    <a:pt x="2" y="30"/>
                    <a:pt x="2" y="30"/>
                  </a:cubicBezTo>
                  <a:lnTo>
                    <a:pt x="71" y="17"/>
                  </a:ln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16"/>
            <p:cNvSpPr>
              <a:spLocks noEditPoints="1"/>
            </p:cNvSpPr>
            <p:nvPr/>
          </p:nvSpPr>
          <p:spPr bwMode="auto">
            <a:xfrm>
              <a:off x="2568" y="898"/>
              <a:ext cx="897" cy="832"/>
            </a:xfrm>
            <a:custGeom>
              <a:avLst/>
              <a:gdLst>
                <a:gd name="T0" fmla="*/ 0 w 377"/>
                <a:gd name="T1" fmla="*/ 254 h 350"/>
                <a:gd name="T2" fmla="*/ 928 w 377"/>
                <a:gd name="T3" fmla="*/ 4215 h 350"/>
                <a:gd name="T4" fmla="*/ 4109 w 377"/>
                <a:gd name="T5" fmla="*/ 4702 h 350"/>
                <a:gd name="T6" fmla="*/ 4756 w 377"/>
                <a:gd name="T7" fmla="*/ 509 h 350"/>
                <a:gd name="T8" fmla="*/ 4823 w 377"/>
                <a:gd name="T9" fmla="*/ 0 h 350"/>
                <a:gd name="T10" fmla="*/ 2072 w 377"/>
                <a:gd name="T11" fmla="*/ 1022 h 350"/>
                <a:gd name="T12" fmla="*/ 2208 w 377"/>
                <a:gd name="T13" fmla="*/ 1022 h 350"/>
                <a:gd name="T14" fmla="*/ 2774 w 377"/>
                <a:gd name="T15" fmla="*/ 1034 h 350"/>
                <a:gd name="T16" fmla="*/ 2158 w 377"/>
                <a:gd name="T17" fmla="*/ 1802 h 350"/>
                <a:gd name="T18" fmla="*/ 2020 w 377"/>
                <a:gd name="T19" fmla="*/ 1921 h 350"/>
                <a:gd name="T20" fmla="*/ 1630 w 377"/>
                <a:gd name="T21" fmla="*/ 1559 h 350"/>
                <a:gd name="T22" fmla="*/ 1592 w 377"/>
                <a:gd name="T23" fmla="*/ 2056 h 350"/>
                <a:gd name="T24" fmla="*/ 2032 w 377"/>
                <a:gd name="T25" fmla="*/ 2380 h 350"/>
                <a:gd name="T26" fmla="*/ 2129 w 377"/>
                <a:gd name="T27" fmla="*/ 2565 h 350"/>
                <a:gd name="T28" fmla="*/ 2011 w 377"/>
                <a:gd name="T29" fmla="*/ 2553 h 350"/>
                <a:gd name="T30" fmla="*/ 1806 w 377"/>
                <a:gd name="T31" fmla="*/ 2741 h 350"/>
                <a:gd name="T32" fmla="*/ 1268 w 377"/>
                <a:gd name="T33" fmla="*/ 2646 h 350"/>
                <a:gd name="T34" fmla="*/ 1309 w 377"/>
                <a:gd name="T35" fmla="*/ 2187 h 350"/>
                <a:gd name="T36" fmla="*/ 2372 w 377"/>
                <a:gd name="T37" fmla="*/ 3357 h 350"/>
                <a:gd name="T38" fmla="*/ 1563 w 377"/>
                <a:gd name="T39" fmla="*/ 3345 h 350"/>
                <a:gd name="T40" fmla="*/ 1228 w 377"/>
                <a:gd name="T41" fmla="*/ 2769 h 350"/>
                <a:gd name="T42" fmla="*/ 1252 w 377"/>
                <a:gd name="T43" fmla="*/ 2791 h 350"/>
                <a:gd name="T44" fmla="*/ 2303 w 377"/>
                <a:gd name="T45" fmla="*/ 2898 h 350"/>
                <a:gd name="T46" fmla="*/ 2667 w 377"/>
                <a:gd name="T47" fmla="*/ 1909 h 350"/>
                <a:gd name="T48" fmla="*/ 2451 w 377"/>
                <a:gd name="T49" fmla="*/ 1864 h 350"/>
                <a:gd name="T50" fmla="*/ 2548 w 377"/>
                <a:gd name="T51" fmla="*/ 1785 h 350"/>
                <a:gd name="T52" fmla="*/ 2532 w 377"/>
                <a:gd name="T53" fmla="*/ 1628 h 350"/>
                <a:gd name="T54" fmla="*/ 2532 w 377"/>
                <a:gd name="T55" fmla="*/ 1502 h 350"/>
                <a:gd name="T56" fmla="*/ 3046 w 377"/>
                <a:gd name="T57" fmla="*/ 1288 h 350"/>
                <a:gd name="T58" fmla="*/ 3300 w 377"/>
                <a:gd name="T59" fmla="*/ 1357 h 350"/>
                <a:gd name="T60" fmla="*/ 3181 w 377"/>
                <a:gd name="T61" fmla="*/ 1707 h 350"/>
                <a:gd name="T62" fmla="*/ 2667 w 377"/>
                <a:gd name="T63" fmla="*/ 1909 h 350"/>
                <a:gd name="T64" fmla="*/ 3233 w 377"/>
                <a:gd name="T65" fmla="*/ 3316 h 350"/>
                <a:gd name="T66" fmla="*/ 3086 w 377"/>
                <a:gd name="T67" fmla="*/ 3521 h 350"/>
                <a:gd name="T68" fmla="*/ 2815 w 377"/>
                <a:gd name="T69" fmla="*/ 3278 h 350"/>
                <a:gd name="T70" fmla="*/ 2831 w 377"/>
                <a:gd name="T71" fmla="*/ 2729 h 350"/>
                <a:gd name="T72" fmla="*/ 2910 w 377"/>
                <a:gd name="T73" fmla="*/ 2527 h 350"/>
                <a:gd name="T74" fmla="*/ 2979 w 377"/>
                <a:gd name="T75" fmla="*/ 2646 h 350"/>
                <a:gd name="T76" fmla="*/ 3086 w 377"/>
                <a:gd name="T77" fmla="*/ 2712 h 350"/>
                <a:gd name="T78" fmla="*/ 3205 w 377"/>
                <a:gd name="T79" fmla="*/ 2700 h 350"/>
                <a:gd name="T80" fmla="*/ 3436 w 377"/>
                <a:gd name="T81" fmla="*/ 3197 h 350"/>
                <a:gd name="T82" fmla="*/ 3838 w 377"/>
                <a:gd name="T83" fmla="*/ 2634 h 350"/>
                <a:gd name="T84" fmla="*/ 3595 w 377"/>
                <a:gd name="T85" fmla="*/ 3114 h 350"/>
                <a:gd name="T86" fmla="*/ 3136 w 377"/>
                <a:gd name="T87" fmla="*/ 2254 h 350"/>
                <a:gd name="T88" fmla="*/ 3419 w 377"/>
                <a:gd name="T89" fmla="*/ 1883 h 350"/>
                <a:gd name="T90" fmla="*/ 3878 w 377"/>
                <a:gd name="T91" fmla="*/ 2536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350">
                  <a:moveTo>
                    <a:pt x="358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1" y="315"/>
                    <a:pt x="54" y="323"/>
                    <a:pt x="54" y="332"/>
                  </a:cubicBezTo>
                  <a:cubicBezTo>
                    <a:pt x="54" y="342"/>
                    <a:pt x="62" y="350"/>
                    <a:pt x="72" y="35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315" y="350"/>
                    <a:pt x="323" y="342"/>
                    <a:pt x="323" y="332"/>
                  </a:cubicBezTo>
                  <a:cubicBezTo>
                    <a:pt x="323" y="323"/>
                    <a:pt x="317" y="315"/>
                    <a:pt x="308" y="314"/>
                  </a:cubicBezTo>
                  <a:cubicBezTo>
                    <a:pt x="353" y="38"/>
                    <a:pt x="353" y="38"/>
                    <a:pt x="353" y="38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69" y="38"/>
                    <a:pt x="377" y="29"/>
                    <a:pt x="377" y="19"/>
                  </a:cubicBezTo>
                  <a:cubicBezTo>
                    <a:pt x="377" y="8"/>
                    <a:pt x="369" y="0"/>
                    <a:pt x="358" y="0"/>
                  </a:cubicBezTo>
                  <a:close/>
                  <a:moveTo>
                    <a:pt x="121" y="116"/>
                  </a:moveTo>
                  <a:cubicBezTo>
                    <a:pt x="141" y="86"/>
                    <a:pt x="141" y="86"/>
                    <a:pt x="141" y="86"/>
                  </a:cubicBezTo>
                  <a:cubicBezTo>
                    <a:pt x="148" y="76"/>
                    <a:pt x="154" y="76"/>
                    <a:pt x="154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6" y="76"/>
                    <a:pt x="157" y="76"/>
                    <a:pt x="157" y="76"/>
                  </a:cubicBezTo>
                  <a:cubicBezTo>
                    <a:pt x="159" y="76"/>
                    <a:pt x="162" y="76"/>
                    <a:pt x="164" y="76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7" y="77"/>
                    <a:pt x="206" y="77"/>
                    <a:pt x="206" y="77"/>
                  </a:cubicBezTo>
                  <a:cubicBezTo>
                    <a:pt x="205" y="77"/>
                    <a:pt x="205" y="77"/>
                    <a:pt x="205" y="78"/>
                  </a:cubicBezTo>
                  <a:cubicBezTo>
                    <a:pt x="205" y="78"/>
                    <a:pt x="204" y="78"/>
                    <a:pt x="204" y="78"/>
                  </a:cubicBezTo>
                  <a:cubicBezTo>
                    <a:pt x="191" y="83"/>
                    <a:pt x="171" y="115"/>
                    <a:pt x="160" y="134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58" y="137"/>
                    <a:pt x="157" y="140"/>
                    <a:pt x="157" y="140"/>
                  </a:cubicBezTo>
                  <a:cubicBezTo>
                    <a:pt x="155" y="142"/>
                    <a:pt x="153" y="143"/>
                    <a:pt x="150" y="143"/>
                  </a:cubicBezTo>
                  <a:cubicBezTo>
                    <a:pt x="148" y="144"/>
                    <a:pt x="146" y="144"/>
                    <a:pt x="144" y="142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19" y="124"/>
                    <a:pt x="118" y="119"/>
                    <a:pt x="121" y="116"/>
                  </a:cubicBezTo>
                  <a:close/>
                  <a:moveTo>
                    <a:pt x="92" y="156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3" y="151"/>
                    <a:pt x="137" y="153"/>
                    <a:pt x="138" y="155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60" y="193"/>
                    <a:pt x="159" y="194"/>
                    <a:pt x="156" y="193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5" y="188"/>
                    <a:pt x="142" y="190"/>
                    <a:pt x="140" y="192"/>
                  </a:cubicBezTo>
                  <a:cubicBezTo>
                    <a:pt x="134" y="204"/>
                    <a:pt x="134" y="204"/>
                    <a:pt x="134" y="204"/>
                  </a:cubicBezTo>
                  <a:cubicBezTo>
                    <a:pt x="134" y="204"/>
                    <a:pt x="133" y="206"/>
                    <a:pt x="129" y="205"/>
                  </a:cubicBezTo>
                  <a:cubicBezTo>
                    <a:pt x="129" y="205"/>
                    <a:pt x="103" y="205"/>
                    <a:pt x="95" y="198"/>
                  </a:cubicBezTo>
                  <a:cubicBezTo>
                    <a:pt x="95" y="198"/>
                    <a:pt x="94" y="198"/>
                    <a:pt x="94" y="197"/>
                  </a:cubicBezTo>
                  <a:cubicBezTo>
                    <a:pt x="94" y="197"/>
                    <a:pt x="90" y="192"/>
                    <a:pt x="95" y="180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68"/>
                    <a:pt x="100" y="165"/>
                    <a:pt x="97" y="163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88" y="157"/>
                    <a:pt x="89" y="156"/>
                    <a:pt x="92" y="156"/>
                  </a:cubicBezTo>
                  <a:close/>
                  <a:moveTo>
                    <a:pt x="176" y="250"/>
                  </a:moveTo>
                  <a:cubicBezTo>
                    <a:pt x="175" y="254"/>
                    <a:pt x="172" y="258"/>
                    <a:pt x="167" y="257"/>
                  </a:cubicBezTo>
                  <a:cubicBezTo>
                    <a:pt x="132" y="255"/>
                    <a:pt x="132" y="255"/>
                    <a:pt x="132" y="255"/>
                  </a:cubicBezTo>
                  <a:cubicBezTo>
                    <a:pt x="120" y="255"/>
                    <a:pt x="116" y="249"/>
                    <a:pt x="116" y="249"/>
                  </a:cubicBezTo>
                  <a:cubicBezTo>
                    <a:pt x="115" y="248"/>
                    <a:pt x="114" y="245"/>
                    <a:pt x="112" y="243"/>
                  </a:cubicBezTo>
                  <a:cubicBezTo>
                    <a:pt x="112" y="243"/>
                    <a:pt x="112" y="243"/>
                    <a:pt x="112" y="243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2" y="207"/>
                    <a:pt x="92" y="207"/>
                  </a:cubicBezTo>
                  <a:cubicBezTo>
                    <a:pt x="92" y="207"/>
                    <a:pt x="93" y="208"/>
                    <a:pt x="93" y="208"/>
                  </a:cubicBezTo>
                  <a:cubicBezTo>
                    <a:pt x="93" y="208"/>
                    <a:pt x="93" y="208"/>
                    <a:pt x="93" y="208"/>
                  </a:cubicBezTo>
                  <a:cubicBezTo>
                    <a:pt x="105" y="217"/>
                    <a:pt x="143" y="217"/>
                    <a:pt x="164" y="217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8" y="217"/>
                    <a:pt x="171" y="216"/>
                    <a:pt x="171" y="216"/>
                  </a:cubicBezTo>
                  <a:cubicBezTo>
                    <a:pt x="175" y="216"/>
                    <a:pt x="178" y="219"/>
                    <a:pt x="178" y="224"/>
                  </a:cubicBezTo>
                  <a:lnTo>
                    <a:pt x="176" y="250"/>
                  </a:lnTo>
                  <a:close/>
                  <a:moveTo>
                    <a:pt x="198" y="142"/>
                  </a:moveTo>
                  <a:cubicBezTo>
                    <a:pt x="189" y="142"/>
                    <a:pt x="189" y="142"/>
                    <a:pt x="189" y="142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180" y="142"/>
                    <a:pt x="179" y="140"/>
                    <a:pt x="182" y="139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2" y="131"/>
                    <a:pt x="192" y="128"/>
                    <a:pt x="191" y="126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7"/>
                    <a:pt x="185" y="115"/>
                    <a:pt x="188" y="112"/>
                  </a:cubicBezTo>
                  <a:cubicBezTo>
                    <a:pt x="188" y="112"/>
                    <a:pt x="201" y="90"/>
                    <a:pt x="211" y="87"/>
                  </a:cubicBezTo>
                  <a:cubicBezTo>
                    <a:pt x="212" y="86"/>
                    <a:pt x="212" y="86"/>
                    <a:pt x="213" y="86"/>
                  </a:cubicBezTo>
                  <a:cubicBezTo>
                    <a:pt x="213" y="86"/>
                    <a:pt x="219" y="86"/>
                    <a:pt x="226" y="96"/>
                  </a:cubicBezTo>
                  <a:cubicBezTo>
                    <a:pt x="230" y="102"/>
                    <a:pt x="230" y="102"/>
                    <a:pt x="230" y="102"/>
                  </a:cubicBezTo>
                  <a:cubicBezTo>
                    <a:pt x="232" y="104"/>
                    <a:pt x="235" y="105"/>
                    <a:pt x="238" y="104"/>
                  </a:cubicBezTo>
                  <a:cubicBezTo>
                    <a:pt x="245" y="101"/>
                    <a:pt x="245" y="101"/>
                    <a:pt x="245" y="101"/>
                  </a:cubicBezTo>
                  <a:cubicBezTo>
                    <a:pt x="248" y="99"/>
                    <a:pt x="249" y="100"/>
                    <a:pt x="247" y="103"/>
                  </a:cubicBezTo>
                  <a:cubicBezTo>
                    <a:pt x="240" y="118"/>
                    <a:pt x="240" y="118"/>
                    <a:pt x="240" y="118"/>
                  </a:cubicBezTo>
                  <a:cubicBezTo>
                    <a:pt x="236" y="127"/>
                    <a:pt x="236" y="127"/>
                    <a:pt x="236" y="12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29" y="141"/>
                    <a:pt x="226" y="143"/>
                    <a:pt x="223" y="143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98" y="142"/>
                    <a:pt x="198" y="142"/>
                    <a:pt x="198" y="142"/>
                  </a:cubicBezTo>
                  <a:close/>
                  <a:moveTo>
                    <a:pt x="255" y="238"/>
                  </a:moveTo>
                  <a:cubicBezTo>
                    <a:pt x="255" y="238"/>
                    <a:pt x="253" y="244"/>
                    <a:pt x="240" y="247"/>
                  </a:cubicBezTo>
                  <a:cubicBezTo>
                    <a:pt x="234" y="248"/>
                    <a:pt x="234" y="248"/>
                    <a:pt x="234" y="248"/>
                  </a:cubicBezTo>
                  <a:cubicBezTo>
                    <a:pt x="231" y="249"/>
                    <a:pt x="229" y="251"/>
                    <a:pt x="229" y="254"/>
                  </a:cubicBezTo>
                  <a:cubicBezTo>
                    <a:pt x="229" y="262"/>
                    <a:pt x="229" y="262"/>
                    <a:pt x="229" y="262"/>
                  </a:cubicBezTo>
                  <a:cubicBezTo>
                    <a:pt x="229" y="265"/>
                    <a:pt x="228" y="266"/>
                    <a:pt x="226" y="263"/>
                  </a:cubicBezTo>
                  <a:cubicBezTo>
                    <a:pt x="215" y="251"/>
                    <a:pt x="215" y="251"/>
                    <a:pt x="215" y="251"/>
                  </a:cubicBezTo>
                  <a:cubicBezTo>
                    <a:pt x="209" y="244"/>
                    <a:pt x="209" y="244"/>
                    <a:pt x="209" y="244"/>
                  </a:cubicBezTo>
                  <a:cubicBezTo>
                    <a:pt x="200" y="234"/>
                    <a:pt x="200" y="234"/>
                    <a:pt x="200" y="234"/>
                  </a:cubicBezTo>
                  <a:cubicBezTo>
                    <a:pt x="198" y="232"/>
                    <a:pt x="198" y="228"/>
                    <a:pt x="199" y="225"/>
                  </a:cubicBezTo>
                  <a:cubicBezTo>
                    <a:pt x="210" y="203"/>
                    <a:pt x="210" y="203"/>
                    <a:pt x="210" y="203"/>
                  </a:cubicBezTo>
                  <a:cubicBezTo>
                    <a:pt x="210" y="203"/>
                    <a:pt x="210" y="203"/>
                    <a:pt x="210" y="203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6" y="188"/>
                    <a:pt x="216" y="188"/>
                    <a:pt x="216" y="188"/>
                  </a:cubicBezTo>
                  <a:cubicBezTo>
                    <a:pt x="217" y="186"/>
                    <a:pt x="219" y="186"/>
                    <a:pt x="219" y="189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1" y="198"/>
                    <a:pt x="221" y="198"/>
                    <a:pt x="221" y="198"/>
                  </a:cubicBezTo>
                  <a:cubicBezTo>
                    <a:pt x="222" y="201"/>
                    <a:pt x="225" y="203"/>
                    <a:pt x="228" y="202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33" y="202"/>
                    <a:pt x="233" y="202"/>
                    <a:pt x="233" y="202"/>
                  </a:cubicBezTo>
                  <a:cubicBezTo>
                    <a:pt x="233" y="202"/>
                    <a:pt x="233" y="202"/>
                    <a:pt x="233" y="202"/>
                  </a:cubicBezTo>
                  <a:cubicBezTo>
                    <a:pt x="238" y="201"/>
                    <a:pt x="238" y="201"/>
                    <a:pt x="238" y="201"/>
                  </a:cubicBezTo>
                  <a:cubicBezTo>
                    <a:pt x="238" y="201"/>
                    <a:pt x="240" y="201"/>
                    <a:pt x="242" y="205"/>
                  </a:cubicBezTo>
                  <a:cubicBezTo>
                    <a:pt x="242" y="205"/>
                    <a:pt x="256" y="226"/>
                    <a:pt x="255" y="236"/>
                  </a:cubicBezTo>
                  <a:cubicBezTo>
                    <a:pt x="255" y="237"/>
                    <a:pt x="255" y="238"/>
                    <a:pt x="255" y="238"/>
                  </a:cubicBezTo>
                  <a:close/>
                  <a:moveTo>
                    <a:pt x="288" y="189"/>
                  </a:moveTo>
                  <a:cubicBezTo>
                    <a:pt x="287" y="191"/>
                    <a:pt x="286" y="193"/>
                    <a:pt x="285" y="196"/>
                  </a:cubicBezTo>
                  <a:cubicBezTo>
                    <a:pt x="285" y="196"/>
                    <a:pt x="285" y="196"/>
                    <a:pt x="285" y="196"/>
                  </a:cubicBezTo>
                  <a:cubicBezTo>
                    <a:pt x="267" y="234"/>
                    <a:pt x="267" y="234"/>
                    <a:pt x="267" y="234"/>
                  </a:cubicBezTo>
                  <a:cubicBezTo>
                    <a:pt x="267" y="234"/>
                    <a:pt x="267" y="233"/>
                    <a:pt x="267" y="233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8" y="217"/>
                    <a:pt x="246" y="185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1" y="165"/>
                    <a:pt x="229" y="163"/>
                    <a:pt x="229" y="163"/>
                  </a:cubicBezTo>
                  <a:cubicBezTo>
                    <a:pt x="227" y="160"/>
                    <a:pt x="227" y="155"/>
                    <a:pt x="231" y="153"/>
                  </a:cubicBezTo>
                  <a:cubicBezTo>
                    <a:pt x="254" y="140"/>
                    <a:pt x="254" y="140"/>
                    <a:pt x="254" y="140"/>
                  </a:cubicBezTo>
                  <a:cubicBezTo>
                    <a:pt x="257" y="138"/>
                    <a:pt x="262" y="139"/>
                    <a:pt x="265" y="142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90" y="183"/>
                    <a:pt x="288" y="189"/>
                    <a:pt x="288" y="189"/>
                  </a:cubicBezTo>
                  <a:close/>
                </a:path>
              </a:pathLst>
            </a:cu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" name="Group 93"/>
          <p:cNvGrpSpPr>
            <a:grpSpLocks noChangeAspect="1"/>
          </p:cNvGrpSpPr>
          <p:nvPr/>
        </p:nvGrpSpPr>
        <p:grpSpPr bwMode="auto">
          <a:xfrm>
            <a:off x="1096018" y="4136411"/>
            <a:ext cx="571626" cy="553243"/>
            <a:chOff x="1" y="1"/>
            <a:chExt cx="1115" cy="1079"/>
          </a:xfrm>
          <a:solidFill>
            <a:schemeClr val="accent3"/>
          </a:solidFill>
        </p:grpSpPr>
        <p:sp>
          <p:nvSpPr>
            <p:cNvPr id="12" name="Freeform 94"/>
            <p:cNvSpPr/>
            <p:nvPr/>
          </p:nvSpPr>
          <p:spPr bwMode="auto">
            <a:xfrm>
              <a:off x="1" y="184"/>
              <a:ext cx="174" cy="95"/>
            </a:xfrm>
            <a:custGeom>
              <a:avLst/>
              <a:gdLst>
                <a:gd name="T0" fmla="*/ 989 w 73"/>
                <a:gd name="T1" fmla="*/ 271 h 40"/>
                <a:gd name="T2" fmla="*/ 715 w 73"/>
                <a:gd name="T3" fmla="*/ 537 h 40"/>
                <a:gd name="T4" fmla="*/ 272 w 73"/>
                <a:gd name="T5" fmla="*/ 537 h 40"/>
                <a:gd name="T6" fmla="*/ 0 w 73"/>
                <a:gd name="T7" fmla="*/ 271 h 40"/>
                <a:gd name="T8" fmla="*/ 0 w 73"/>
                <a:gd name="T9" fmla="*/ 271 h 40"/>
                <a:gd name="T10" fmla="*/ 272 w 73"/>
                <a:gd name="T11" fmla="*/ 0 h 40"/>
                <a:gd name="T12" fmla="*/ 715 w 73"/>
                <a:gd name="T13" fmla="*/ 0 h 40"/>
                <a:gd name="T14" fmla="*/ 989 w 73"/>
                <a:gd name="T15" fmla="*/ 27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20"/>
                  </a:moveTo>
                  <a:cubicBezTo>
                    <a:pt x="73" y="31"/>
                    <a:pt x="64" y="40"/>
                    <a:pt x="5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4" y="0"/>
                    <a:pt x="73" y="9"/>
                    <a:pt x="73" y="2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95"/>
            <p:cNvSpPr/>
            <p:nvPr/>
          </p:nvSpPr>
          <p:spPr bwMode="auto">
            <a:xfrm>
              <a:off x="1" y="391"/>
              <a:ext cx="174" cy="95"/>
            </a:xfrm>
            <a:custGeom>
              <a:avLst/>
              <a:gdLst>
                <a:gd name="T0" fmla="*/ 989 w 73"/>
                <a:gd name="T1" fmla="*/ 271 h 40"/>
                <a:gd name="T2" fmla="*/ 715 w 73"/>
                <a:gd name="T3" fmla="*/ 537 h 40"/>
                <a:gd name="T4" fmla="*/ 272 w 73"/>
                <a:gd name="T5" fmla="*/ 537 h 40"/>
                <a:gd name="T6" fmla="*/ 0 w 73"/>
                <a:gd name="T7" fmla="*/ 271 h 40"/>
                <a:gd name="T8" fmla="*/ 0 w 73"/>
                <a:gd name="T9" fmla="*/ 271 h 40"/>
                <a:gd name="T10" fmla="*/ 272 w 73"/>
                <a:gd name="T11" fmla="*/ 0 h 40"/>
                <a:gd name="T12" fmla="*/ 715 w 73"/>
                <a:gd name="T13" fmla="*/ 0 h 40"/>
                <a:gd name="T14" fmla="*/ 989 w 73"/>
                <a:gd name="T15" fmla="*/ 27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20"/>
                  </a:moveTo>
                  <a:cubicBezTo>
                    <a:pt x="73" y="31"/>
                    <a:pt x="64" y="40"/>
                    <a:pt x="5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4" y="0"/>
                    <a:pt x="73" y="9"/>
                    <a:pt x="73" y="2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96"/>
            <p:cNvSpPr/>
            <p:nvPr/>
          </p:nvSpPr>
          <p:spPr bwMode="auto">
            <a:xfrm>
              <a:off x="1" y="595"/>
              <a:ext cx="174" cy="96"/>
            </a:xfrm>
            <a:custGeom>
              <a:avLst/>
              <a:gdLst>
                <a:gd name="T0" fmla="*/ 989 w 73"/>
                <a:gd name="T1" fmla="*/ 276 h 40"/>
                <a:gd name="T2" fmla="*/ 715 w 73"/>
                <a:gd name="T3" fmla="*/ 552 h 40"/>
                <a:gd name="T4" fmla="*/ 272 w 73"/>
                <a:gd name="T5" fmla="*/ 552 h 40"/>
                <a:gd name="T6" fmla="*/ 0 w 73"/>
                <a:gd name="T7" fmla="*/ 276 h 40"/>
                <a:gd name="T8" fmla="*/ 0 w 73"/>
                <a:gd name="T9" fmla="*/ 276 h 40"/>
                <a:gd name="T10" fmla="*/ 272 w 73"/>
                <a:gd name="T11" fmla="*/ 0 h 40"/>
                <a:gd name="T12" fmla="*/ 715 w 73"/>
                <a:gd name="T13" fmla="*/ 0 h 40"/>
                <a:gd name="T14" fmla="*/ 989 w 73"/>
                <a:gd name="T15" fmla="*/ 276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20"/>
                  </a:moveTo>
                  <a:cubicBezTo>
                    <a:pt x="73" y="31"/>
                    <a:pt x="64" y="40"/>
                    <a:pt x="5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4" y="0"/>
                    <a:pt x="73" y="9"/>
                    <a:pt x="73" y="2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97"/>
            <p:cNvSpPr/>
            <p:nvPr/>
          </p:nvSpPr>
          <p:spPr bwMode="auto">
            <a:xfrm>
              <a:off x="1" y="802"/>
              <a:ext cx="174" cy="95"/>
            </a:xfrm>
            <a:custGeom>
              <a:avLst/>
              <a:gdLst>
                <a:gd name="T0" fmla="*/ 989 w 73"/>
                <a:gd name="T1" fmla="*/ 271 h 40"/>
                <a:gd name="T2" fmla="*/ 715 w 73"/>
                <a:gd name="T3" fmla="*/ 537 h 40"/>
                <a:gd name="T4" fmla="*/ 272 w 73"/>
                <a:gd name="T5" fmla="*/ 537 h 40"/>
                <a:gd name="T6" fmla="*/ 0 w 73"/>
                <a:gd name="T7" fmla="*/ 271 h 40"/>
                <a:gd name="T8" fmla="*/ 0 w 73"/>
                <a:gd name="T9" fmla="*/ 271 h 40"/>
                <a:gd name="T10" fmla="*/ 272 w 73"/>
                <a:gd name="T11" fmla="*/ 0 h 40"/>
                <a:gd name="T12" fmla="*/ 715 w 73"/>
                <a:gd name="T13" fmla="*/ 0 h 40"/>
                <a:gd name="T14" fmla="*/ 989 w 73"/>
                <a:gd name="T15" fmla="*/ 27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20"/>
                  </a:moveTo>
                  <a:cubicBezTo>
                    <a:pt x="73" y="31"/>
                    <a:pt x="64" y="40"/>
                    <a:pt x="5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4" y="0"/>
                    <a:pt x="73" y="9"/>
                    <a:pt x="73" y="2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98"/>
            <p:cNvSpPr/>
            <p:nvPr/>
          </p:nvSpPr>
          <p:spPr bwMode="auto">
            <a:xfrm>
              <a:off x="1043" y="91"/>
              <a:ext cx="73" cy="203"/>
            </a:xfrm>
            <a:custGeom>
              <a:avLst/>
              <a:gdLst>
                <a:gd name="T0" fmla="*/ 78 w 31"/>
                <a:gd name="T1" fmla="*/ 0 h 85"/>
                <a:gd name="T2" fmla="*/ 0 w 31"/>
                <a:gd name="T3" fmla="*/ 12 h 85"/>
                <a:gd name="T4" fmla="*/ 0 w 31"/>
                <a:gd name="T5" fmla="*/ 1146 h 85"/>
                <a:gd name="T6" fmla="*/ 78 w 31"/>
                <a:gd name="T7" fmla="*/ 1158 h 85"/>
                <a:gd name="T8" fmla="*/ 405 w 31"/>
                <a:gd name="T9" fmla="*/ 817 h 85"/>
                <a:gd name="T10" fmla="*/ 405 w 31"/>
                <a:gd name="T11" fmla="*/ 353 h 85"/>
                <a:gd name="T12" fmla="*/ 78 w 3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5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5"/>
                    <a:pt x="4" y="85"/>
                    <a:pt x="6" y="85"/>
                  </a:cubicBezTo>
                  <a:cubicBezTo>
                    <a:pt x="20" y="85"/>
                    <a:pt x="31" y="74"/>
                    <a:pt x="31" y="6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2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99"/>
            <p:cNvSpPr/>
            <p:nvPr/>
          </p:nvSpPr>
          <p:spPr bwMode="auto">
            <a:xfrm>
              <a:off x="1043" y="303"/>
              <a:ext cx="73" cy="200"/>
            </a:xfrm>
            <a:custGeom>
              <a:avLst/>
              <a:gdLst>
                <a:gd name="T0" fmla="*/ 78 w 31"/>
                <a:gd name="T1" fmla="*/ 0 h 84"/>
                <a:gd name="T2" fmla="*/ 0 w 31"/>
                <a:gd name="T3" fmla="*/ 12 h 84"/>
                <a:gd name="T4" fmla="*/ 0 w 31"/>
                <a:gd name="T5" fmla="*/ 1133 h 84"/>
                <a:gd name="T6" fmla="*/ 78 w 31"/>
                <a:gd name="T7" fmla="*/ 1133 h 84"/>
                <a:gd name="T8" fmla="*/ 405 w 31"/>
                <a:gd name="T9" fmla="*/ 793 h 84"/>
                <a:gd name="T10" fmla="*/ 405 w 31"/>
                <a:gd name="T11" fmla="*/ 340 h 84"/>
                <a:gd name="T12" fmla="*/ 78 w 31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4"/>
                    <a:pt x="4" y="84"/>
                    <a:pt x="6" y="84"/>
                  </a:cubicBezTo>
                  <a:cubicBezTo>
                    <a:pt x="20" y="84"/>
                    <a:pt x="31" y="73"/>
                    <a:pt x="31" y="59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11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100"/>
            <p:cNvSpPr/>
            <p:nvPr/>
          </p:nvSpPr>
          <p:spPr bwMode="auto">
            <a:xfrm>
              <a:off x="1043" y="512"/>
              <a:ext cx="73" cy="202"/>
            </a:xfrm>
            <a:custGeom>
              <a:avLst/>
              <a:gdLst>
                <a:gd name="T0" fmla="*/ 78 w 31"/>
                <a:gd name="T1" fmla="*/ 0 h 85"/>
                <a:gd name="T2" fmla="*/ 0 w 31"/>
                <a:gd name="T3" fmla="*/ 12 h 85"/>
                <a:gd name="T4" fmla="*/ 0 w 31"/>
                <a:gd name="T5" fmla="*/ 1129 h 85"/>
                <a:gd name="T6" fmla="*/ 78 w 31"/>
                <a:gd name="T7" fmla="*/ 1141 h 85"/>
                <a:gd name="T8" fmla="*/ 405 w 31"/>
                <a:gd name="T9" fmla="*/ 808 h 85"/>
                <a:gd name="T10" fmla="*/ 405 w 31"/>
                <a:gd name="T11" fmla="*/ 349 h 85"/>
                <a:gd name="T12" fmla="*/ 78 w 3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5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5"/>
                    <a:pt x="4" y="85"/>
                    <a:pt x="6" y="85"/>
                  </a:cubicBezTo>
                  <a:cubicBezTo>
                    <a:pt x="20" y="85"/>
                    <a:pt x="31" y="74"/>
                    <a:pt x="31" y="6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2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101"/>
            <p:cNvSpPr>
              <a:spLocks noEditPoints="1"/>
            </p:cNvSpPr>
            <p:nvPr/>
          </p:nvSpPr>
          <p:spPr bwMode="auto">
            <a:xfrm>
              <a:off x="72" y="1"/>
              <a:ext cx="949" cy="1079"/>
            </a:xfrm>
            <a:custGeom>
              <a:avLst/>
              <a:gdLst>
                <a:gd name="T0" fmla="*/ 4814 w 399"/>
                <a:gd name="T1" fmla="*/ 0 h 454"/>
                <a:gd name="T2" fmla="*/ 554 w 399"/>
                <a:gd name="T3" fmla="*/ 0 h 454"/>
                <a:gd name="T4" fmla="*/ 0 w 399"/>
                <a:gd name="T5" fmla="*/ 549 h 454"/>
                <a:gd name="T6" fmla="*/ 0 w 399"/>
                <a:gd name="T7" fmla="*/ 870 h 454"/>
                <a:gd name="T8" fmla="*/ 312 w 399"/>
                <a:gd name="T9" fmla="*/ 870 h 454"/>
                <a:gd name="T10" fmla="*/ 742 w 399"/>
                <a:gd name="T11" fmla="*/ 1305 h 454"/>
                <a:gd name="T12" fmla="*/ 312 w 399"/>
                <a:gd name="T13" fmla="*/ 1744 h 454"/>
                <a:gd name="T14" fmla="*/ 0 w 399"/>
                <a:gd name="T15" fmla="*/ 1744 h 454"/>
                <a:gd name="T16" fmla="*/ 0 w 399"/>
                <a:gd name="T17" fmla="*/ 2039 h 454"/>
                <a:gd name="T18" fmla="*/ 312 w 399"/>
                <a:gd name="T19" fmla="*/ 2039 h 454"/>
                <a:gd name="T20" fmla="*/ 742 w 399"/>
                <a:gd name="T21" fmla="*/ 2469 h 454"/>
                <a:gd name="T22" fmla="*/ 312 w 399"/>
                <a:gd name="T23" fmla="*/ 2897 h 454"/>
                <a:gd name="T24" fmla="*/ 0 w 399"/>
                <a:gd name="T25" fmla="*/ 2897 h 454"/>
                <a:gd name="T26" fmla="*/ 0 w 399"/>
                <a:gd name="T27" fmla="*/ 3197 h 454"/>
                <a:gd name="T28" fmla="*/ 312 w 399"/>
                <a:gd name="T29" fmla="*/ 3197 h 454"/>
                <a:gd name="T30" fmla="*/ 742 w 399"/>
                <a:gd name="T31" fmla="*/ 3627 h 454"/>
                <a:gd name="T32" fmla="*/ 312 w 399"/>
                <a:gd name="T33" fmla="*/ 4055 h 454"/>
                <a:gd name="T34" fmla="*/ 0 w 399"/>
                <a:gd name="T35" fmla="*/ 4055 h 454"/>
                <a:gd name="T36" fmla="*/ 0 w 399"/>
                <a:gd name="T37" fmla="*/ 4361 h 454"/>
                <a:gd name="T38" fmla="*/ 312 w 399"/>
                <a:gd name="T39" fmla="*/ 4361 h 454"/>
                <a:gd name="T40" fmla="*/ 742 w 399"/>
                <a:gd name="T41" fmla="*/ 4789 h 454"/>
                <a:gd name="T42" fmla="*/ 312 w 399"/>
                <a:gd name="T43" fmla="*/ 5224 h 454"/>
                <a:gd name="T44" fmla="*/ 0 w 399"/>
                <a:gd name="T45" fmla="*/ 5224 h 454"/>
                <a:gd name="T46" fmla="*/ 0 w 399"/>
                <a:gd name="T47" fmla="*/ 5547 h 454"/>
                <a:gd name="T48" fmla="*/ 554 w 399"/>
                <a:gd name="T49" fmla="*/ 6094 h 454"/>
                <a:gd name="T50" fmla="*/ 4814 w 399"/>
                <a:gd name="T51" fmla="*/ 6094 h 454"/>
                <a:gd name="T52" fmla="*/ 5368 w 399"/>
                <a:gd name="T53" fmla="*/ 5547 h 454"/>
                <a:gd name="T54" fmla="*/ 5368 w 399"/>
                <a:gd name="T55" fmla="*/ 549 h 454"/>
                <a:gd name="T56" fmla="*/ 4814 w 399"/>
                <a:gd name="T57" fmla="*/ 0 h 454"/>
                <a:gd name="T58" fmla="*/ 1979 w 399"/>
                <a:gd name="T59" fmla="*/ 780 h 454"/>
                <a:gd name="T60" fmla="*/ 2462 w 399"/>
                <a:gd name="T61" fmla="*/ 1005 h 454"/>
                <a:gd name="T62" fmla="*/ 2676 w 399"/>
                <a:gd name="T63" fmla="*/ 1580 h 454"/>
                <a:gd name="T64" fmla="*/ 2450 w 399"/>
                <a:gd name="T65" fmla="*/ 2068 h 454"/>
                <a:gd name="T66" fmla="*/ 2421 w 399"/>
                <a:gd name="T67" fmla="*/ 2080 h 454"/>
                <a:gd name="T68" fmla="*/ 1962 w 399"/>
                <a:gd name="T69" fmla="*/ 791 h 454"/>
                <a:gd name="T70" fmla="*/ 1979 w 399"/>
                <a:gd name="T71" fmla="*/ 780 h 454"/>
                <a:gd name="T72" fmla="*/ 3094 w 399"/>
                <a:gd name="T73" fmla="*/ 5157 h 454"/>
                <a:gd name="T74" fmla="*/ 1855 w 399"/>
                <a:gd name="T75" fmla="*/ 3677 h 454"/>
                <a:gd name="T76" fmla="*/ 1280 w 399"/>
                <a:gd name="T77" fmla="*/ 1842 h 454"/>
                <a:gd name="T78" fmla="*/ 1827 w 399"/>
                <a:gd name="T79" fmla="*/ 846 h 454"/>
                <a:gd name="T80" fmla="*/ 2274 w 399"/>
                <a:gd name="T81" fmla="*/ 2096 h 454"/>
                <a:gd name="T82" fmla="*/ 2245 w 399"/>
                <a:gd name="T83" fmla="*/ 2096 h 454"/>
                <a:gd name="T84" fmla="*/ 2462 w 399"/>
                <a:gd name="T85" fmla="*/ 3327 h 454"/>
                <a:gd name="T86" fmla="*/ 2462 w 399"/>
                <a:gd name="T87" fmla="*/ 3327 h 454"/>
                <a:gd name="T88" fmla="*/ 2478 w 399"/>
                <a:gd name="T89" fmla="*/ 3344 h 454"/>
                <a:gd name="T90" fmla="*/ 2478 w 399"/>
                <a:gd name="T91" fmla="*/ 3344 h 454"/>
                <a:gd name="T92" fmla="*/ 2478 w 399"/>
                <a:gd name="T93" fmla="*/ 3344 h 454"/>
                <a:gd name="T94" fmla="*/ 3406 w 399"/>
                <a:gd name="T95" fmla="*/ 4202 h 454"/>
                <a:gd name="T96" fmla="*/ 3418 w 399"/>
                <a:gd name="T97" fmla="*/ 4190 h 454"/>
                <a:gd name="T98" fmla="*/ 4226 w 399"/>
                <a:gd name="T99" fmla="*/ 5224 h 454"/>
                <a:gd name="T100" fmla="*/ 3094 w 399"/>
                <a:gd name="T101" fmla="*/ 5157 h 454"/>
                <a:gd name="T102" fmla="*/ 4362 w 399"/>
                <a:gd name="T103" fmla="*/ 5141 h 454"/>
                <a:gd name="T104" fmla="*/ 4345 w 399"/>
                <a:gd name="T105" fmla="*/ 5157 h 454"/>
                <a:gd name="T106" fmla="*/ 3513 w 399"/>
                <a:gd name="T107" fmla="*/ 4066 h 454"/>
                <a:gd name="T108" fmla="*/ 3525 w 399"/>
                <a:gd name="T109" fmla="*/ 4038 h 454"/>
                <a:gd name="T110" fmla="*/ 4062 w 399"/>
                <a:gd name="T111" fmla="*/ 4123 h 454"/>
                <a:gd name="T112" fmla="*/ 4441 w 399"/>
                <a:gd name="T113" fmla="*/ 4604 h 454"/>
                <a:gd name="T114" fmla="*/ 4362 w 399"/>
                <a:gd name="T115" fmla="*/ 5141 h 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99" h="454">
                  <a:moveTo>
                    <a:pt x="358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0" y="65"/>
                    <a:pt x="55" y="80"/>
                    <a:pt x="55" y="97"/>
                  </a:cubicBezTo>
                  <a:cubicBezTo>
                    <a:pt x="55" y="115"/>
                    <a:pt x="40" y="129"/>
                    <a:pt x="23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40" y="152"/>
                    <a:pt x="55" y="166"/>
                    <a:pt x="55" y="184"/>
                  </a:cubicBezTo>
                  <a:cubicBezTo>
                    <a:pt x="55" y="202"/>
                    <a:pt x="40" y="216"/>
                    <a:pt x="23" y="21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40" y="238"/>
                    <a:pt x="55" y="253"/>
                    <a:pt x="55" y="270"/>
                  </a:cubicBezTo>
                  <a:cubicBezTo>
                    <a:pt x="55" y="288"/>
                    <a:pt x="40" y="302"/>
                    <a:pt x="23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23" y="325"/>
                    <a:pt x="23" y="325"/>
                    <a:pt x="23" y="325"/>
                  </a:cubicBezTo>
                  <a:cubicBezTo>
                    <a:pt x="40" y="325"/>
                    <a:pt x="55" y="339"/>
                    <a:pt x="55" y="357"/>
                  </a:cubicBezTo>
                  <a:cubicBezTo>
                    <a:pt x="55" y="375"/>
                    <a:pt x="40" y="389"/>
                    <a:pt x="23" y="389"/>
                  </a:cubicBezTo>
                  <a:cubicBezTo>
                    <a:pt x="0" y="389"/>
                    <a:pt x="0" y="389"/>
                    <a:pt x="0" y="38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36"/>
                    <a:pt x="19" y="454"/>
                    <a:pt x="41" y="454"/>
                  </a:cubicBezTo>
                  <a:cubicBezTo>
                    <a:pt x="358" y="454"/>
                    <a:pt x="358" y="454"/>
                    <a:pt x="358" y="454"/>
                  </a:cubicBezTo>
                  <a:cubicBezTo>
                    <a:pt x="381" y="454"/>
                    <a:pt x="399" y="436"/>
                    <a:pt x="399" y="413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18"/>
                    <a:pt x="381" y="0"/>
                    <a:pt x="358" y="0"/>
                  </a:cubicBezTo>
                  <a:close/>
                  <a:moveTo>
                    <a:pt x="147" y="58"/>
                  </a:moveTo>
                  <a:cubicBezTo>
                    <a:pt x="161" y="53"/>
                    <a:pt x="178" y="60"/>
                    <a:pt x="183" y="75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204" y="133"/>
                    <a:pt x="197" y="149"/>
                    <a:pt x="182" y="154"/>
                  </a:cubicBezTo>
                  <a:cubicBezTo>
                    <a:pt x="182" y="155"/>
                    <a:pt x="181" y="155"/>
                    <a:pt x="180" y="155"/>
                  </a:cubicBezTo>
                  <a:cubicBezTo>
                    <a:pt x="163" y="123"/>
                    <a:pt x="152" y="85"/>
                    <a:pt x="146" y="59"/>
                  </a:cubicBezTo>
                  <a:cubicBezTo>
                    <a:pt x="146" y="58"/>
                    <a:pt x="146" y="58"/>
                    <a:pt x="147" y="58"/>
                  </a:cubicBezTo>
                  <a:close/>
                  <a:moveTo>
                    <a:pt x="230" y="384"/>
                  </a:moveTo>
                  <a:cubicBezTo>
                    <a:pt x="182" y="357"/>
                    <a:pt x="142" y="280"/>
                    <a:pt x="138" y="274"/>
                  </a:cubicBezTo>
                  <a:cubicBezTo>
                    <a:pt x="135" y="267"/>
                    <a:pt x="92" y="192"/>
                    <a:pt x="95" y="137"/>
                  </a:cubicBezTo>
                  <a:cubicBezTo>
                    <a:pt x="97" y="93"/>
                    <a:pt x="123" y="72"/>
                    <a:pt x="136" y="63"/>
                  </a:cubicBezTo>
                  <a:cubicBezTo>
                    <a:pt x="142" y="89"/>
                    <a:pt x="153" y="124"/>
                    <a:pt x="169" y="156"/>
                  </a:cubicBezTo>
                  <a:cubicBezTo>
                    <a:pt x="168" y="156"/>
                    <a:pt x="168" y="156"/>
                    <a:pt x="167" y="156"/>
                  </a:cubicBezTo>
                  <a:cubicBezTo>
                    <a:pt x="139" y="172"/>
                    <a:pt x="178" y="240"/>
                    <a:pt x="183" y="248"/>
                  </a:cubicBezTo>
                  <a:cubicBezTo>
                    <a:pt x="183" y="248"/>
                    <a:pt x="183" y="248"/>
                    <a:pt x="183" y="248"/>
                  </a:cubicBezTo>
                  <a:cubicBezTo>
                    <a:pt x="183" y="248"/>
                    <a:pt x="184" y="249"/>
                    <a:pt x="184" y="249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88" y="258"/>
                    <a:pt x="224" y="328"/>
                    <a:pt x="253" y="313"/>
                  </a:cubicBezTo>
                  <a:cubicBezTo>
                    <a:pt x="253" y="312"/>
                    <a:pt x="254" y="312"/>
                    <a:pt x="254" y="312"/>
                  </a:cubicBezTo>
                  <a:cubicBezTo>
                    <a:pt x="272" y="343"/>
                    <a:pt x="296" y="370"/>
                    <a:pt x="314" y="389"/>
                  </a:cubicBezTo>
                  <a:cubicBezTo>
                    <a:pt x="300" y="396"/>
                    <a:pt x="268" y="406"/>
                    <a:pt x="230" y="384"/>
                  </a:cubicBezTo>
                  <a:close/>
                  <a:moveTo>
                    <a:pt x="324" y="383"/>
                  </a:moveTo>
                  <a:cubicBezTo>
                    <a:pt x="324" y="383"/>
                    <a:pt x="324" y="383"/>
                    <a:pt x="323" y="384"/>
                  </a:cubicBezTo>
                  <a:cubicBezTo>
                    <a:pt x="304" y="364"/>
                    <a:pt x="279" y="335"/>
                    <a:pt x="261" y="303"/>
                  </a:cubicBezTo>
                  <a:cubicBezTo>
                    <a:pt x="261" y="302"/>
                    <a:pt x="262" y="302"/>
                    <a:pt x="262" y="301"/>
                  </a:cubicBezTo>
                  <a:cubicBezTo>
                    <a:pt x="275" y="292"/>
                    <a:pt x="292" y="294"/>
                    <a:pt x="302" y="307"/>
                  </a:cubicBezTo>
                  <a:cubicBezTo>
                    <a:pt x="330" y="343"/>
                    <a:pt x="330" y="343"/>
                    <a:pt x="330" y="343"/>
                  </a:cubicBezTo>
                  <a:cubicBezTo>
                    <a:pt x="339" y="356"/>
                    <a:pt x="337" y="374"/>
                    <a:pt x="324" y="383"/>
                  </a:cubicBezTo>
                  <a:close/>
                </a:path>
              </a:pathLst>
            </a:cu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1"/>
          <p:cNvGrpSpPr/>
          <p:nvPr/>
        </p:nvGrpSpPr>
        <p:grpSpPr bwMode="auto">
          <a:xfrm>
            <a:off x="1132418" y="5049070"/>
            <a:ext cx="531019" cy="541386"/>
            <a:chOff x="1444625" y="2115707"/>
            <a:chExt cx="1719263" cy="1752600"/>
          </a:xfrm>
          <a:solidFill>
            <a:schemeClr val="accent4"/>
          </a:solidFill>
        </p:grpSpPr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2032000" y="2549095"/>
              <a:ext cx="547688" cy="550862"/>
            </a:xfrm>
            <a:custGeom>
              <a:avLst/>
              <a:gdLst>
                <a:gd name="T0" fmla="*/ 2147483646 w 145"/>
                <a:gd name="T1" fmla="*/ 1281214459 h 146"/>
                <a:gd name="T2" fmla="*/ 2147483646 w 145"/>
                <a:gd name="T3" fmla="*/ 2147483646 h 146"/>
                <a:gd name="T4" fmla="*/ 2147483646 w 145"/>
                <a:gd name="T5" fmla="*/ 2147483646 h 146"/>
                <a:gd name="T6" fmla="*/ 2147483646 w 145"/>
                <a:gd name="T7" fmla="*/ 2147483646 h 146"/>
                <a:gd name="T8" fmla="*/ 2147483646 w 145"/>
                <a:gd name="T9" fmla="*/ 2147483646 h 146"/>
                <a:gd name="T10" fmla="*/ 2147483646 w 145"/>
                <a:gd name="T11" fmla="*/ 2147483646 h 146"/>
                <a:gd name="T12" fmla="*/ 2147483646 w 145"/>
                <a:gd name="T13" fmla="*/ 1010737444 h 146"/>
                <a:gd name="T14" fmla="*/ 2147483646 w 145"/>
                <a:gd name="T15" fmla="*/ 569429068 h 146"/>
                <a:gd name="T16" fmla="*/ 1226957098 w 145"/>
                <a:gd name="T17" fmla="*/ 1110386871 h 146"/>
                <a:gd name="T18" fmla="*/ 684813967 w 145"/>
                <a:gd name="T19" fmla="*/ 2147483646 h 146"/>
                <a:gd name="T20" fmla="*/ 1184154336 w 145"/>
                <a:gd name="T21" fmla="*/ 2147483646 h 146"/>
                <a:gd name="T22" fmla="*/ 2147483646 w 145"/>
                <a:gd name="T23" fmla="*/ 2147483646 h 146"/>
                <a:gd name="T24" fmla="*/ 2147483646 w 145"/>
                <a:gd name="T25" fmla="*/ 2147483646 h 146"/>
                <a:gd name="T26" fmla="*/ 2147483646 w 145"/>
                <a:gd name="T27" fmla="*/ 2147483646 h 146"/>
                <a:gd name="T28" fmla="*/ 2147483646 w 145"/>
                <a:gd name="T29" fmla="*/ 2147483646 h 146"/>
                <a:gd name="T30" fmla="*/ 713346623 w 145"/>
                <a:gd name="T31" fmla="*/ 2147483646 h 146"/>
                <a:gd name="T32" fmla="*/ 0 w 145"/>
                <a:gd name="T33" fmla="*/ 2147483646 h 146"/>
                <a:gd name="T34" fmla="*/ 741879279 w 145"/>
                <a:gd name="T35" fmla="*/ 711785392 h 146"/>
                <a:gd name="T36" fmla="*/ 2147483646 w 145"/>
                <a:gd name="T37" fmla="*/ 0 h 146"/>
                <a:gd name="T38" fmla="*/ 2147483646 w 145"/>
                <a:gd name="T39" fmla="*/ 640607230 h 146"/>
                <a:gd name="T40" fmla="*/ 2147483646 w 145"/>
                <a:gd name="T41" fmla="*/ 2135359948 h 146"/>
                <a:gd name="T42" fmla="*/ 2147483646 w 145"/>
                <a:gd name="T43" fmla="*/ 2147483646 h 146"/>
                <a:gd name="T44" fmla="*/ 2147483646 w 145"/>
                <a:gd name="T45" fmla="*/ 2147483646 h 146"/>
                <a:gd name="T46" fmla="*/ 2147483646 w 145"/>
                <a:gd name="T47" fmla="*/ 2147483646 h 146"/>
                <a:gd name="T48" fmla="*/ 2147483646 w 145"/>
                <a:gd name="T49" fmla="*/ 2147483646 h 146"/>
                <a:gd name="T50" fmla="*/ 1597896737 w 145"/>
                <a:gd name="T51" fmla="*/ 2147483646 h 146"/>
                <a:gd name="T52" fmla="*/ 1284022410 w 145"/>
                <a:gd name="T53" fmla="*/ 2147483646 h 146"/>
                <a:gd name="T54" fmla="*/ 1626429393 w 145"/>
                <a:gd name="T55" fmla="*/ 1622873409 h 146"/>
                <a:gd name="T56" fmla="*/ 2147483646 w 145"/>
                <a:gd name="T57" fmla="*/ 1252743195 h 146"/>
                <a:gd name="T58" fmla="*/ 2147483646 w 145"/>
                <a:gd name="T59" fmla="*/ 1452045821 h 146"/>
                <a:gd name="T60" fmla="*/ 2147483646 w 145"/>
                <a:gd name="T61" fmla="*/ 1281214459 h 146"/>
                <a:gd name="T62" fmla="*/ 2147483646 w 145"/>
                <a:gd name="T63" fmla="*/ 1281214459 h 146"/>
                <a:gd name="T64" fmla="*/ 2147483646 w 145"/>
                <a:gd name="T65" fmla="*/ 2147483646 h 146"/>
                <a:gd name="T66" fmla="*/ 2147483646 w 145"/>
                <a:gd name="T67" fmla="*/ 2147483646 h 146"/>
                <a:gd name="T68" fmla="*/ 2147483646 w 145"/>
                <a:gd name="T69" fmla="*/ 2147483646 h 146"/>
                <a:gd name="T70" fmla="*/ 2147483646 w 145"/>
                <a:gd name="T71" fmla="*/ 2035710521 h 146"/>
                <a:gd name="T72" fmla="*/ 2147483646 w 145"/>
                <a:gd name="T73" fmla="*/ 1893354197 h 146"/>
                <a:gd name="T74" fmla="*/ 2111503435 w 145"/>
                <a:gd name="T75" fmla="*/ 2092653050 h 146"/>
                <a:gd name="T76" fmla="*/ 1968836377 w 145"/>
                <a:gd name="T77" fmla="*/ 2147483646 h 146"/>
                <a:gd name="T78" fmla="*/ 2068704451 w 145"/>
                <a:gd name="T79" fmla="*/ 2147483646 h 146"/>
                <a:gd name="T80" fmla="*/ 2147483646 w 145"/>
                <a:gd name="T81" fmla="*/ 2147483646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5" h="146">
                  <a:moveTo>
                    <a:pt x="108" y="38"/>
                  </a:moveTo>
                  <a:cubicBezTo>
                    <a:pt x="102" y="84"/>
                    <a:pt x="102" y="84"/>
                    <a:pt x="102" y="84"/>
                  </a:cubicBezTo>
                  <a:cubicBezTo>
                    <a:pt x="102" y="87"/>
                    <a:pt x="102" y="89"/>
                    <a:pt x="102" y="92"/>
                  </a:cubicBezTo>
                  <a:cubicBezTo>
                    <a:pt x="102" y="94"/>
                    <a:pt x="103" y="96"/>
                    <a:pt x="106" y="96"/>
                  </a:cubicBezTo>
                  <a:cubicBezTo>
                    <a:pt x="110" y="96"/>
                    <a:pt x="115" y="93"/>
                    <a:pt x="120" y="87"/>
                  </a:cubicBezTo>
                  <a:cubicBezTo>
                    <a:pt x="124" y="81"/>
                    <a:pt x="126" y="73"/>
                    <a:pt x="126" y="64"/>
                  </a:cubicBezTo>
                  <a:cubicBezTo>
                    <a:pt x="126" y="50"/>
                    <a:pt x="121" y="39"/>
                    <a:pt x="112" y="30"/>
                  </a:cubicBezTo>
                  <a:cubicBezTo>
                    <a:pt x="102" y="21"/>
                    <a:pt x="90" y="17"/>
                    <a:pt x="75" y="17"/>
                  </a:cubicBezTo>
                  <a:cubicBezTo>
                    <a:pt x="60" y="17"/>
                    <a:pt x="47" y="22"/>
                    <a:pt x="36" y="33"/>
                  </a:cubicBezTo>
                  <a:cubicBezTo>
                    <a:pt x="26" y="44"/>
                    <a:pt x="20" y="57"/>
                    <a:pt x="20" y="73"/>
                  </a:cubicBezTo>
                  <a:cubicBezTo>
                    <a:pt x="20" y="88"/>
                    <a:pt x="25" y="101"/>
                    <a:pt x="35" y="112"/>
                  </a:cubicBezTo>
                  <a:cubicBezTo>
                    <a:pt x="45" y="123"/>
                    <a:pt x="59" y="129"/>
                    <a:pt x="77" y="129"/>
                  </a:cubicBezTo>
                  <a:cubicBezTo>
                    <a:pt x="91" y="129"/>
                    <a:pt x="106" y="125"/>
                    <a:pt x="121" y="117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11" y="142"/>
                    <a:pt x="94" y="146"/>
                    <a:pt x="77" y="146"/>
                  </a:cubicBezTo>
                  <a:cubicBezTo>
                    <a:pt x="54" y="146"/>
                    <a:pt x="35" y="139"/>
                    <a:pt x="21" y="125"/>
                  </a:cubicBezTo>
                  <a:cubicBezTo>
                    <a:pt x="7" y="110"/>
                    <a:pt x="0" y="93"/>
                    <a:pt x="0" y="73"/>
                  </a:cubicBezTo>
                  <a:cubicBezTo>
                    <a:pt x="0" y="53"/>
                    <a:pt x="7" y="35"/>
                    <a:pt x="22" y="21"/>
                  </a:cubicBezTo>
                  <a:cubicBezTo>
                    <a:pt x="37" y="7"/>
                    <a:pt x="54" y="0"/>
                    <a:pt x="75" y="0"/>
                  </a:cubicBezTo>
                  <a:cubicBezTo>
                    <a:pt x="95" y="0"/>
                    <a:pt x="112" y="6"/>
                    <a:pt x="125" y="19"/>
                  </a:cubicBezTo>
                  <a:cubicBezTo>
                    <a:pt x="138" y="31"/>
                    <a:pt x="145" y="46"/>
                    <a:pt x="145" y="63"/>
                  </a:cubicBezTo>
                  <a:cubicBezTo>
                    <a:pt x="145" y="77"/>
                    <a:pt x="141" y="89"/>
                    <a:pt x="133" y="98"/>
                  </a:cubicBezTo>
                  <a:cubicBezTo>
                    <a:pt x="125" y="108"/>
                    <a:pt x="115" y="113"/>
                    <a:pt x="104" y="113"/>
                  </a:cubicBezTo>
                  <a:cubicBezTo>
                    <a:pt x="96" y="113"/>
                    <a:pt x="90" y="110"/>
                    <a:pt x="86" y="104"/>
                  </a:cubicBezTo>
                  <a:cubicBezTo>
                    <a:pt x="81" y="110"/>
                    <a:pt x="75" y="113"/>
                    <a:pt x="68" y="113"/>
                  </a:cubicBezTo>
                  <a:cubicBezTo>
                    <a:pt x="60" y="113"/>
                    <a:pt x="53" y="110"/>
                    <a:pt x="47" y="103"/>
                  </a:cubicBezTo>
                  <a:cubicBezTo>
                    <a:pt x="41" y="96"/>
                    <a:pt x="38" y="87"/>
                    <a:pt x="38" y="76"/>
                  </a:cubicBezTo>
                  <a:cubicBezTo>
                    <a:pt x="38" y="64"/>
                    <a:pt x="41" y="55"/>
                    <a:pt x="48" y="48"/>
                  </a:cubicBezTo>
                  <a:cubicBezTo>
                    <a:pt x="54" y="40"/>
                    <a:pt x="62" y="37"/>
                    <a:pt x="71" y="37"/>
                  </a:cubicBezTo>
                  <a:cubicBezTo>
                    <a:pt x="77" y="37"/>
                    <a:pt x="83" y="39"/>
                    <a:pt x="87" y="43"/>
                  </a:cubicBezTo>
                  <a:cubicBezTo>
                    <a:pt x="89" y="38"/>
                    <a:pt x="89" y="38"/>
                    <a:pt x="89" y="38"/>
                  </a:cubicBezTo>
                  <a:lnTo>
                    <a:pt x="108" y="38"/>
                  </a:lnTo>
                  <a:close/>
                  <a:moveTo>
                    <a:pt x="69" y="94"/>
                  </a:moveTo>
                  <a:cubicBezTo>
                    <a:pt x="74" y="94"/>
                    <a:pt x="78" y="92"/>
                    <a:pt x="81" y="87"/>
                  </a:cubicBezTo>
                  <a:cubicBezTo>
                    <a:pt x="84" y="83"/>
                    <a:pt x="86" y="77"/>
                    <a:pt x="86" y="72"/>
                  </a:cubicBezTo>
                  <a:cubicBezTo>
                    <a:pt x="86" y="67"/>
                    <a:pt x="85" y="63"/>
                    <a:pt x="82" y="60"/>
                  </a:cubicBezTo>
                  <a:cubicBezTo>
                    <a:pt x="79" y="57"/>
                    <a:pt x="76" y="56"/>
                    <a:pt x="73" y="56"/>
                  </a:cubicBezTo>
                  <a:cubicBezTo>
                    <a:pt x="68" y="56"/>
                    <a:pt x="65" y="58"/>
                    <a:pt x="62" y="62"/>
                  </a:cubicBezTo>
                  <a:cubicBezTo>
                    <a:pt x="60" y="65"/>
                    <a:pt x="58" y="70"/>
                    <a:pt x="58" y="77"/>
                  </a:cubicBezTo>
                  <a:cubicBezTo>
                    <a:pt x="58" y="82"/>
                    <a:pt x="59" y="86"/>
                    <a:pt x="61" y="89"/>
                  </a:cubicBezTo>
                  <a:cubicBezTo>
                    <a:pt x="63" y="92"/>
                    <a:pt x="66" y="94"/>
                    <a:pt x="69" y="94"/>
                  </a:cubicBez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1497013" y="2680857"/>
              <a:ext cx="98425" cy="142875"/>
            </a:xfrm>
            <a:custGeom>
              <a:avLst/>
              <a:gdLst>
                <a:gd name="T0" fmla="*/ 0 w 26"/>
                <a:gd name="T1" fmla="*/ 664421388 h 38"/>
                <a:gd name="T2" fmla="*/ 888497617 w 26"/>
                <a:gd name="T3" fmla="*/ 1272294355 h 38"/>
                <a:gd name="T4" fmla="*/ 888497617 w 26"/>
                <a:gd name="T5" fmla="*/ 0 h 38"/>
                <a:gd name="T6" fmla="*/ 0 w 26"/>
                <a:gd name="T7" fmla="*/ 66442138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20"/>
                  </a:moveTo>
                  <a:cubicBezTo>
                    <a:pt x="6" y="29"/>
                    <a:pt x="15" y="36"/>
                    <a:pt x="26" y="38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2138363" y="2115707"/>
              <a:ext cx="334963" cy="115887"/>
            </a:xfrm>
            <a:custGeom>
              <a:avLst/>
              <a:gdLst>
                <a:gd name="T0" fmla="*/ 2011415179 w 89"/>
                <a:gd name="T1" fmla="*/ 223598359 h 31"/>
                <a:gd name="T2" fmla="*/ 977376870 w 89"/>
                <a:gd name="T3" fmla="*/ 223598359 h 31"/>
                <a:gd name="T4" fmla="*/ 0 w 89"/>
                <a:gd name="T5" fmla="*/ 1020160738 h 31"/>
                <a:gd name="T6" fmla="*/ 2147483646 w 89"/>
                <a:gd name="T7" fmla="*/ 1020160738 h 31"/>
                <a:gd name="T8" fmla="*/ 2011415179 w 89"/>
                <a:gd name="T9" fmla="*/ 22359835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31">
                  <a:moveTo>
                    <a:pt x="60" y="7"/>
                  </a:moveTo>
                  <a:cubicBezTo>
                    <a:pt x="52" y="0"/>
                    <a:pt x="37" y="0"/>
                    <a:pt x="29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9" y="31"/>
                    <a:pt x="89" y="31"/>
                    <a:pt x="89" y="31"/>
                  </a:cubicBezTo>
                  <a:lnTo>
                    <a:pt x="60" y="7"/>
                  </a:ln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3017838" y="2680857"/>
              <a:ext cx="96838" cy="142875"/>
            </a:xfrm>
            <a:custGeom>
              <a:avLst/>
              <a:gdLst>
                <a:gd name="T0" fmla="*/ 846203965 w 26"/>
                <a:gd name="T1" fmla="*/ 664421388 h 38"/>
                <a:gd name="T2" fmla="*/ 0 w 26"/>
                <a:gd name="T3" fmla="*/ 0 h 38"/>
                <a:gd name="T4" fmla="*/ 0 w 26"/>
                <a:gd name="T5" fmla="*/ 1272294355 h 38"/>
                <a:gd name="T6" fmla="*/ 846203965 w 26"/>
                <a:gd name="T7" fmla="*/ 66442138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26" y="2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1" y="36"/>
                    <a:pt x="20" y="29"/>
                    <a:pt x="26" y="20"/>
                  </a:cubicBez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1595438" y="2231595"/>
              <a:ext cx="1422400" cy="1176337"/>
            </a:xfrm>
            <a:custGeom>
              <a:avLst/>
              <a:gdLst>
                <a:gd name="T0" fmla="*/ 711754623 w 377"/>
                <a:gd name="T1" fmla="*/ 2147483646 h 312"/>
                <a:gd name="T2" fmla="*/ 711754623 w 377"/>
                <a:gd name="T3" fmla="*/ 1691614079 h 312"/>
                <a:gd name="T4" fmla="*/ 1010692545 w 377"/>
                <a:gd name="T5" fmla="*/ 1009282065 h 312"/>
                <a:gd name="T6" fmla="*/ 1765153125 w 377"/>
                <a:gd name="T7" fmla="*/ 710763929 h 312"/>
                <a:gd name="T8" fmla="*/ 2147483646 w 377"/>
                <a:gd name="T9" fmla="*/ 710763929 h 312"/>
                <a:gd name="T10" fmla="*/ 2147483646 w 377"/>
                <a:gd name="T11" fmla="*/ 1009282065 h 312"/>
                <a:gd name="T12" fmla="*/ 2147483646 w 377"/>
                <a:gd name="T13" fmla="*/ 1691614079 h 312"/>
                <a:gd name="T14" fmla="*/ 2147483646 w 377"/>
                <a:gd name="T15" fmla="*/ 2147483646 h 312"/>
                <a:gd name="T16" fmla="*/ 2147483646 w 377"/>
                <a:gd name="T17" fmla="*/ 2147483646 h 312"/>
                <a:gd name="T18" fmla="*/ 2147483646 w 377"/>
                <a:gd name="T19" fmla="*/ 1691614079 h 312"/>
                <a:gd name="T20" fmla="*/ 2147483646 w 377"/>
                <a:gd name="T21" fmla="*/ 0 h 312"/>
                <a:gd name="T22" fmla="*/ 1765153125 w 377"/>
                <a:gd name="T23" fmla="*/ 0 h 312"/>
                <a:gd name="T24" fmla="*/ 0 w 377"/>
                <a:gd name="T25" fmla="*/ 1691614079 h 312"/>
                <a:gd name="T26" fmla="*/ 0 w 377"/>
                <a:gd name="T27" fmla="*/ 2147483646 h 312"/>
                <a:gd name="T28" fmla="*/ 711754623 w 377"/>
                <a:gd name="T29" fmla="*/ 2147483646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7" h="312">
                  <a:moveTo>
                    <a:pt x="21" y="312"/>
                  </a:moveTo>
                  <a:cubicBezTo>
                    <a:pt x="21" y="50"/>
                    <a:pt x="21" y="50"/>
                    <a:pt x="21" y="50"/>
                  </a:cubicBezTo>
                  <a:cubicBezTo>
                    <a:pt x="21" y="42"/>
                    <a:pt x="24" y="35"/>
                    <a:pt x="30" y="30"/>
                  </a:cubicBezTo>
                  <a:cubicBezTo>
                    <a:pt x="35" y="24"/>
                    <a:pt x="43" y="21"/>
                    <a:pt x="52" y="21"/>
                  </a:cubicBezTo>
                  <a:cubicBezTo>
                    <a:pt x="325" y="21"/>
                    <a:pt x="325" y="21"/>
                    <a:pt x="325" y="21"/>
                  </a:cubicBezTo>
                  <a:cubicBezTo>
                    <a:pt x="334" y="21"/>
                    <a:pt x="342" y="24"/>
                    <a:pt x="347" y="30"/>
                  </a:cubicBezTo>
                  <a:cubicBezTo>
                    <a:pt x="353" y="35"/>
                    <a:pt x="356" y="42"/>
                    <a:pt x="356" y="50"/>
                  </a:cubicBezTo>
                  <a:cubicBezTo>
                    <a:pt x="356" y="312"/>
                    <a:pt x="356" y="312"/>
                    <a:pt x="356" y="312"/>
                  </a:cubicBezTo>
                  <a:cubicBezTo>
                    <a:pt x="377" y="312"/>
                    <a:pt x="377" y="312"/>
                    <a:pt x="377" y="312"/>
                  </a:cubicBezTo>
                  <a:cubicBezTo>
                    <a:pt x="377" y="50"/>
                    <a:pt x="377" y="50"/>
                    <a:pt x="377" y="50"/>
                  </a:cubicBezTo>
                  <a:cubicBezTo>
                    <a:pt x="377" y="22"/>
                    <a:pt x="353" y="0"/>
                    <a:pt x="32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4" y="0"/>
                    <a:pt x="0" y="22"/>
                    <a:pt x="0" y="50"/>
                  </a:cubicBezTo>
                  <a:cubicBezTo>
                    <a:pt x="0" y="312"/>
                    <a:pt x="0" y="312"/>
                    <a:pt x="0" y="312"/>
                  </a:cubicBezTo>
                  <a:lnTo>
                    <a:pt x="21" y="312"/>
                  </a:ln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19"/>
            <p:cNvSpPr>
              <a:spLocks noEditPoints="1"/>
            </p:cNvSpPr>
            <p:nvPr/>
          </p:nvSpPr>
          <p:spPr bwMode="auto">
            <a:xfrm>
              <a:off x="1444625" y="2809445"/>
              <a:ext cx="1719263" cy="1058862"/>
            </a:xfrm>
            <a:custGeom>
              <a:avLst/>
              <a:gdLst>
                <a:gd name="T0" fmla="*/ 2147483646 w 456"/>
                <a:gd name="T1" fmla="*/ 0 h 281"/>
                <a:gd name="T2" fmla="*/ 2147483646 w 456"/>
                <a:gd name="T3" fmla="*/ 2147483646 h 281"/>
                <a:gd name="T4" fmla="*/ 2147483646 w 456"/>
                <a:gd name="T5" fmla="*/ 2147483646 h 281"/>
                <a:gd name="T6" fmla="*/ 241658250 w 456"/>
                <a:gd name="T7" fmla="*/ 0 h 281"/>
                <a:gd name="T8" fmla="*/ 0 w 456"/>
                <a:gd name="T9" fmla="*/ 738362183 h 281"/>
                <a:gd name="T10" fmla="*/ 0 w 456"/>
                <a:gd name="T11" fmla="*/ 2147483646 h 281"/>
                <a:gd name="T12" fmla="*/ 1449957040 w 456"/>
                <a:gd name="T13" fmla="*/ 2147483646 h 281"/>
                <a:gd name="T14" fmla="*/ 2147483646 w 456"/>
                <a:gd name="T15" fmla="*/ 2147483646 h 281"/>
                <a:gd name="T16" fmla="*/ 2147483646 w 456"/>
                <a:gd name="T17" fmla="*/ 2147483646 h 281"/>
                <a:gd name="T18" fmla="*/ 2147483646 w 456"/>
                <a:gd name="T19" fmla="*/ 738362183 h 281"/>
                <a:gd name="T20" fmla="*/ 2147483646 w 456"/>
                <a:gd name="T21" fmla="*/ 0 h 281"/>
                <a:gd name="T22" fmla="*/ 2147483646 w 456"/>
                <a:gd name="T23" fmla="*/ 2147483646 h 281"/>
                <a:gd name="T24" fmla="*/ 1521034992 w 456"/>
                <a:gd name="T25" fmla="*/ 2147483646 h 281"/>
                <a:gd name="T26" fmla="*/ 1108788904 w 456"/>
                <a:gd name="T27" fmla="*/ 2147483646 h 281"/>
                <a:gd name="T28" fmla="*/ 1222512873 w 456"/>
                <a:gd name="T29" fmla="*/ 2147483646 h 281"/>
                <a:gd name="T30" fmla="*/ 2147483646 w 456"/>
                <a:gd name="T31" fmla="*/ 2147483646 h 281"/>
                <a:gd name="T32" fmla="*/ 2147483646 w 456"/>
                <a:gd name="T33" fmla="*/ 2147483646 h 281"/>
                <a:gd name="T34" fmla="*/ 2147483646 w 456"/>
                <a:gd name="T35" fmla="*/ 2147483646 h 281"/>
                <a:gd name="T36" fmla="*/ 2147483646 w 456"/>
                <a:gd name="T37" fmla="*/ 2147483646 h 281"/>
                <a:gd name="T38" fmla="*/ 2147483646 w 456"/>
                <a:gd name="T39" fmla="*/ 2147483646 h 281"/>
                <a:gd name="T40" fmla="*/ 2147483646 w 456"/>
                <a:gd name="T41" fmla="*/ 2147483646 h 281"/>
                <a:gd name="T42" fmla="*/ 2147483646 w 456"/>
                <a:gd name="T43" fmla="*/ 2147483646 h 281"/>
                <a:gd name="T44" fmla="*/ 2147483646 w 456"/>
                <a:gd name="T45" fmla="*/ 2147483646 h 281"/>
                <a:gd name="T46" fmla="*/ 2147483646 w 456"/>
                <a:gd name="T47" fmla="*/ 2147483646 h 281"/>
                <a:gd name="T48" fmla="*/ 2147483646 w 456"/>
                <a:gd name="T49" fmla="*/ 2147483646 h 2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6" h="281">
                  <a:moveTo>
                    <a:pt x="450" y="0"/>
                  </a:moveTo>
                  <a:cubicBezTo>
                    <a:pt x="245" y="169"/>
                    <a:pt x="245" y="169"/>
                    <a:pt x="245" y="169"/>
                  </a:cubicBezTo>
                  <a:cubicBezTo>
                    <a:pt x="236" y="176"/>
                    <a:pt x="221" y="176"/>
                    <a:pt x="212" y="16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7"/>
                    <a:pt x="0" y="14"/>
                    <a:pt x="0" y="2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62"/>
                    <a:pt x="19" y="281"/>
                    <a:pt x="43" y="281"/>
                  </a:cubicBezTo>
                  <a:cubicBezTo>
                    <a:pt x="414" y="281"/>
                    <a:pt x="414" y="281"/>
                    <a:pt x="414" y="281"/>
                  </a:cubicBezTo>
                  <a:cubicBezTo>
                    <a:pt x="437" y="281"/>
                    <a:pt x="456" y="262"/>
                    <a:pt x="456" y="239"/>
                  </a:cubicBezTo>
                  <a:cubicBezTo>
                    <a:pt x="456" y="22"/>
                    <a:pt x="456" y="22"/>
                    <a:pt x="456" y="22"/>
                  </a:cubicBezTo>
                  <a:cubicBezTo>
                    <a:pt x="456" y="14"/>
                    <a:pt x="454" y="7"/>
                    <a:pt x="450" y="0"/>
                  </a:cubicBezTo>
                  <a:close/>
                  <a:moveTo>
                    <a:pt x="151" y="182"/>
                  </a:moveTo>
                  <a:cubicBezTo>
                    <a:pt x="45" y="248"/>
                    <a:pt x="45" y="248"/>
                    <a:pt x="45" y="248"/>
                  </a:cubicBezTo>
                  <a:cubicBezTo>
                    <a:pt x="41" y="250"/>
                    <a:pt x="35" y="249"/>
                    <a:pt x="33" y="245"/>
                  </a:cubicBezTo>
                  <a:cubicBezTo>
                    <a:pt x="30" y="241"/>
                    <a:pt x="31" y="235"/>
                    <a:pt x="36" y="233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6" y="165"/>
                    <a:pt x="151" y="166"/>
                    <a:pt x="154" y="170"/>
                  </a:cubicBezTo>
                  <a:cubicBezTo>
                    <a:pt x="156" y="174"/>
                    <a:pt x="155" y="180"/>
                    <a:pt x="151" y="182"/>
                  </a:cubicBezTo>
                  <a:close/>
                  <a:moveTo>
                    <a:pt x="424" y="245"/>
                  </a:moveTo>
                  <a:cubicBezTo>
                    <a:pt x="422" y="249"/>
                    <a:pt x="416" y="250"/>
                    <a:pt x="412" y="248"/>
                  </a:cubicBezTo>
                  <a:cubicBezTo>
                    <a:pt x="306" y="182"/>
                    <a:pt x="306" y="182"/>
                    <a:pt x="306" y="182"/>
                  </a:cubicBezTo>
                  <a:cubicBezTo>
                    <a:pt x="302" y="180"/>
                    <a:pt x="301" y="174"/>
                    <a:pt x="303" y="170"/>
                  </a:cubicBezTo>
                  <a:cubicBezTo>
                    <a:pt x="306" y="166"/>
                    <a:pt x="311" y="165"/>
                    <a:pt x="315" y="167"/>
                  </a:cubicBezTo>
                  <a:cubicBezTo>
                    <a:pt x="421" y="233"/>
                    <a:pt x="421" y="233"/>
                    <a:pt x="421" y="233"/>
                  </a:cubicBezTo>
                  <a:cubicBezTo>
                    <a:pt x="426" y="235"/>
                    <a:pt x="427" y="241"/>
                    <a:pt x="424" y="245"/>
                  </a:cubicBezTo>
                  <a:close/>
                </a:path>
              </a:pathLst>
            </a:cu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0" name="圆角矩形 26"/>
          <p:cNvSpPr/>
          <p:nvPr/>
        </p:nvSpPr>
        <p:spPr>
          <a:xfrm>
            <a:off x="2198795" y="1968195"/>
            <a:ext cx="4137992" cy="579736"/>
          </a:xfrm>
          <a:prstGeom prst="roundRect">
            <a:avLst>
              <a:gd name="adj" fmla="val 1291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圆角矩形 27"/>
          <p:cNvSpPr/>
          <p:nvPr/>
        </p:nvSpPr>
        <p:spPr>
          <a:xfrm>
            <a:off x="2198794" y="2984941"/>
            <a:ext cx="4136078" cy="579736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圆角矩形 28"/>
          <p:cNvSpPr/>
          <p:nvPr/>
        </p:nvSpPr>
        <p:spPr>
          <a:xfrm>
            <a:off x="2198795" y="4063623"/>
            <a:ext cx="4137992" cy="579736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圆角矩形 29"/>
          <p:cNvSpPr/>
          <p:nvPr/>
        </p:nvSpPr>
        <p:spPr>
          <a:xfrm>
            <a:off x="2198794" y="5049069"/>
            <a:ext cx="4136078" cy="579736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2198794" y="1968195"/>
            <a:ext cx="3605616" cy="579736"/>
            <a:chOff x="1964742" y="1376955"/>
            <a:chExt cx="2704564" cy="434936"/>
          </a:xfrm>
          <a:solidFill>
            <a:schemeClr val="accent1">
              <a:lumMod val="75000"/>
            </a:schemeClr>
          </a:solidFill>
        </p:grpSpPr>
        <p:sp>
          <p:nvSpPr>
            <p:cNvPr id="35" name="圆角矩形 34"/>
            <p:cNvSpPr/>
            <p:nvPr/>
          </p:nvSpPr>
          <p:spPr>
            <a:xfrm>
              <a:off x="1964742" y="1376955"/>
              <a:ext cx="2704564" cy="434936"/>
            </a:xfrm>
            <a:prstGeom prst="roundRect">
              <a:avLst/>
            </a:prstGeom>
            <a:solidFill>
              <a:srgbClr val="17447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4080719" y="1479146"/>
              <a:ext cx="558392" cy="236676"/>
            </a:xfrm>
            <a:prstGeom prst="rect">
              <a:avLst/>
            </a:prstGeom>
            <a:noFill/>
          </p:spPr>
          <p:txBody>
            <a:bodyPr wrap="square" lIns="68580" tIns="34290" rIns="68580" bIns="34290" rtlCol="0">
              <a:spAutoFit/>
            </a:bodyPr>
            <a:lstStyle>
              <a:defPPr>
                <a:defRPr lang="zh-CN"/>
              </a:defPPr>
              <a:lvl1pPr algn="ctr">
                <a:defRPr sz="1600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ym typeface="+mn-lt"/>
                </a:rPr>
                <a:t>95%</a:t>
              </a:r>
              <a:endParaRPr lang="zh-CN" altLang="en-US" dirty="0"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2198795" y="2981986"/>
            <a:ext cx="2639828" cy="579736"/>
            <a:chOff x="1964742" y="2137533"/>
            <a:chExt cx="1980129" cy="434936"/>
          </a:xfrm>
          <a:solidFill>
            <a:schemeClr val="accent2"/>
          </a:solidFill>
        </p:grpSpPr>
        <p:sp>
          <p:nvSpPr>
            <p:cNvPr id="38" name="圆角矩形 36"/>
            <p:cNvSpPr/>
            <p:nvPr/>
          </p:nvSpPr>
          <p:spPr>
            <a:xfrm>
              <a:off x="1964742" y="2137533"/>
              <a:ext cx="1980128" cy="434936"/>
            </a:xfrm>
            <a:prstGeom prst="roundRect">
              <a:avLst/>
            </a:prstGeom>
            <a:solidFill>
              <a:srgbClr val="C48E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3386479" y="2241908"/>
              <a:ext cx="558392" cy="236676"/>
            </a:xfrm>
            <a:prstGeom prst="rect">
              <a:avLst/>
            </a:prstGeom>
            <a:noFill/>
          </p:spPr>
          <p:txBody>
            <a:bodyPr wrap="square" lIns="68580" tIns="34290" rIns="68580" bIns="34290" rtlCol="0">
              <a:spAutoFit/>
            </a:bodyPr>
            <a:lstStyle>
              <a:defPPr>
                <a:defRPr lang="zh-CN"/>
              </a:defPPr>
              <a:lvl1pPr algn="ctr">
                <a:defRPr sz="1600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ym typeface="+mn-lt"/>
                </a:rPr>
                <a:t>75%</a:t>
              </a:r>
              <a:endParaRPr lang="zh-CN" altLang="en-US" dirty="0"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2198795" y="4070863"/>
            <a:ext cx="2060354" cy="579736"/>
            <a:chOff x="1964742" y="2954443"/>
            <a:chExt cx="1545467" cy="434936"/>
          </a:xfrm>
          <a:solidFill>
            <a:schemeClr val="accent3"/>
          </a:solidFill>
        </p:grpSpPr>
        <p:sp>
          <p:nvSpPr>
            <p:cNvPr id="41" name="圆角矩形 38"/>
            <p:cNvSpPr/>
            <p:nvPr/>
          </p:nvSpPr>
          <p:spPr>
            <a:xfrm>
              <a:off x="1964742" y="2954443"/>
              <a:ext cx="1545467" cy="434936"/>
            </a:xfrm>
            <a:prstGeom prst="roundRect">
              <a:avLst/>
            </a:prstGeom>
            <a:solidFill>
              <a:srgbClr val="F6E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2951817" y="3058180"/>
              <a:ext cx="558392" cy="236676"/>
            </a:xfrm>
            <a:prstGeom prst="rect">
              <a:avLst/>
            </a:prstGeom>
            <a:noFill/>
          </p:spPr>
          <p:txBody>
            <a:bodyPr wrap="square" lIns="68580" tIns="34290" rIns="68580" bIns="34290" rtlCol="0">
              <a:spAutoFit/>
            </a:bodyPr>
            <a:lstStyle>
              <a:defPPr>
                <a:defRPr lang="zh-CN"/>
              </a:defPPr>
              <a:lvl1pPr algn="ctr">
                <a:defRPr sz="1600">
                  <a:solidFill>
                    <a:schemeClr val="bg1"/>
                  </a:solidFill>
                  <a:cs typeface="+mn-ea"/>
                </a:defRPr>
              </a:lvl1pPr>
            </a:lstStyle>
            <a:p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55%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198795" y="5056112"/>
            <a:ext cx="1438029" cy="579736"/>
            <a:chOff x="1964742" y="3693608"/>
            <a:chExt cx="1078662" cy="434936"/>
          </a:xfrm>
          <a:solidFill>
            <a:schemeClr val="accent4"/>
          </a:solidFill>
        </p:grpSpPr>
        <p:sp>
          <p:nvSpPr>
            <p:cNvPr id="43" name="圆角矩形 40"/>
            <p:cNvSpPr/>
            <p:nvPr/>
          </p:nvSpPr>
          <p:spPr>
            <a:xfrm>
              <a:off x="1964742" y="3693608"/>
              <a:ext cx="1067506" cy="434936"/>
            </a:xfrm>
            <a:prstGeom prst="roundRect">
              <a:avLst/>
            </a:prstGeom>
            <a:solidFill>
              <a:srgbClr val="C542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2485012" y="3788761"/>
              <a:ext cx="558392" cy="236676"/>
            </a:xfrm>
            <a:prstGeom prst="rect">
              <a:avLst/>
            </a:prstGeom>
            <a:noFill/>
          </p:spPr>
          <p:txBody>
            <a:bodyPr wrap="square" lIns="68580" tIns="34290" rIns="68580" bIns="34290" rtlCol="0">
              <a:spAutoFit/>
            </a:bodyPr>
            <a:lstStyle/>
            <a:p>
              <a:pPr algn="ctr"/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25%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E494E113-D8F7-D0A5-78CE-DDA8C2BC69B7}"/>
              </a:ext>
            </a:extLst>
          </p:cNvPr>
          <p:cNvGrpSpPr/>
          <p:nvPr/>
        </p:nvGrpSpPr>
        <p:grpSpPr>
          <a:xfrm>
            <a:off x="6561399" y="1980624"/>
            <a:ext cx="5135301" cy="572990"/>
            <a:chOff x="283598" y="1843034"/>
            <a:chExt cx="5135301" cy="572990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05F7C5D7-B60F-BF93-0AF2-653527FC11D4}"/>
                </a:ext>
              </a:extLst>
            </p:cNvPr>
            <p:cNvSpPr txBox="1"/>
            <p:nvPr/>
          </p:nvSpPr>
          <p:spPr>
            <a:xfrm>
              <a:off x="283598" y="2114403"/>
              <a:ext cx="513530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88E6331F-8DE4-FE44-3055-891921856B22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B2953019-11D6-2DC8-C321-8F7A8C9A3C4E}"/>
              </a:ext>
            </a:extLst>
          </p:cNvPr>
          <p:cNvGrpSpPr/>
          <p:nvPr/>
        </p:nvGrpSpPr>
        <p:grpSpPr>
          <a:xfrm>
            <a:off x="6561399" y="2991687"/>
            <a:ext cx="5135301" cy="572990"/>
            <a:chOff x="283598" y="1843034"/>
            <a:chExt cx="5135301" cy="572990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62E7A6EC-AB6F-4C3E-CD49-0D4BAFB21236}"/>
                </a:ext>
              </a:extLst>
            </p:cNvPr>
            <p:cNvSpPr txBox="1"/>
            <p:nvPr/>
          </p:nvSpPr>
          <p:spPr>
            <a:xfrm>
              <a:off x="283598" y="2114403"/>
              <a:ext cx="513530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307E44F5-5E19-4069-8D0C-0DD0D213EAB7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CAEBE2A5-FA07-D452-5545-58F132530922}"/>
              </a:ext>
            </a:extLst>
          </p:cNvPr>
          <p:cNvGrpSpPr/>
          <p:nvPr/>
        </p:nvGrpSpPr>
        <p:grpSpPr>
          <a:xfrm>
            <a:off x="6561399" y="4044243"/>
            <a:ext cx="5135301" cy="572990"/>
            <a:chOff x="283598" y="1843034"/>
            <a:chExt cx="5135301" cy="572990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B471B272-C0D9-499D-5AB3-6FD23BC3D2F6}"/>
                </a:ext>
              </a:extLst>
            </p:cNvPr>
            <p:cNvSpPr txBox="1"/>
            <p:nvPr/>
          </p:nvSpPr>
          <p:spPr>
            <a:xfrm>
              <a:off x="283598" y="2114403"/>
              <a:ext cx="513530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862056EE-520C-18FE-408D-B4C494BA0FB4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7DD32061-BBC2-FA00-13E8-EC5C05D0AB33}"/>
              </a:ext>
            </a:extLst>
          </p:cNvPr>
          <p:cNvGrpSpPr/>
          <p:nvPr/>
        </p:nvGrpSpPr>
        <p:grpSpPr>
          <a:xfrm>
            <a:off x="6561399" y="5017466"/>
            <a:ext cx="5135301" cy="572990"/>
            <a:chOff x="283598" y="1843034"/>
            <a:chExt cx="5135301" cy="572990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52CB204-678E-30CD-41EC-44C0C0003C52}"/>
                </a:ext>
              </a:extLst>
            </p:cNvPr>
            <p:cNvSpPr txBox="1"/>
            <p:nvPr/>
          </p:nvSpPr>
          <p:spPr>
            <a:xfrm>
              <a:off x="283598" y="2114403"/>
              <a:ext cx="513530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49432550-04FF-1DC8-6C71-1E9852159AAD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1406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01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61" name="任意多边形: 形状 60" descr="D:\51PPT模板网\51pptmoban.com\图片.jpg">
            <a:extLst>
              <a:ext uri="{FF2B5EF4-FFF2-40B4-BE49-F238E27FC236}">
                <a16:creationId xmlns:a16="http://schemas.microsoft.com/office/drawing/2014/main" id="{32DE5537-2146-5061-D8C0-95B2A0930602}"/>
              </a:ext>
            </a:extLst>
          </p:cNvPr>
          <p:cNvSpPr/>
          <p:nvPr/>
        </p:nvSpPr>
        <p:spPr>
          <a:xfrm>
            <a:off x="0" y="2229652"/>
            <a:ext cx="12192000" cy="4628348"/>
          </a:xfrm>
          <a:custGeom>
            <a:avLst/>
            <a:gdLst>
              <a:gd name="connsiteX0" fmla="*/ 0 w 12192000"/>
              <a:gd name="connsiteY0" fmla="*/ 0 h 4628348"/>
              <a:gd name="connsiteX1" fmla="*/ 230491 w 12192000"/>
              <a:gd name="connsiteY1" fmla="*/ 0 h 4628348"/>
              <a:gd name="connsiteX2" fmla="*/ 641872 w 12192000"/>
              <a:gd name="connsiteY2" fmla="*/ 0 h 4628348"/>
              <a:gd name="connsiteX3" fmla="*/ 1466429 w 12192000"/>
              <a:gd name="connsiteY3" fmla="*/ 0 h 4628348"/>
              <a:gd name="connsiteX4" fmla="*/ 3496257 w 12192000"/>
              <a:gd name="connsiteY4" fmla="*/ 0 h 4628348"/>
              <a:gd name="connsiteX5" fmla="*/ 4464536 w 12192000"/>
              <a:gd name="connsiteY5" fmla="*/ 0 h 4628348"/>
              <a:gd name="connsiteX6" fmla="*/ 5094590 w 12192000"/>
              <a:gd name="connsiteY6" fmla="*/ 0 h 4628348"/>
              <a:gd name="connsiteX7" fmla="*/ 5505972 w 12192000"/>
              <a:gd name="connsiteY7" fmla="*/ 0 h 4628348"/>
              <a:gd name="connsiteX8" fmla="*/ 6330528 w 12192000"/>
              <a:gd name="connsiteY8" fmla="*/ 0 h 4628348"/>
              <a:gd name="connsiteX9" fmla="*/ 10563521 w 12192000"/>
              <a:gd name="connsiteY9" fmla="*/ 0 h 4628348"/>
              <a:gd name="connsiteX10" fmla="*/ 11047661 w 12192000"/>
              <a:gd name="connsiteY10" fmla="*/ 484140 h 4628348"/>
              <a:gd name="connsiteX11" fmla="*/ 11531801 w 12192000"/>
              <a:gd name="connsiteY11" fmla="*/ 0 h 4628348"/>
              <a:gd name="connsiteX12" fmla="*/ 12192000 w 12192000"/>
              <a:gd name="connsiteY12" fmla="*/ 0 h 4628348"/>
              <a:gd name="connsiteX13" fmla="*/ 12192000 w 12192000"/>
              <a:gd name="connsiteY13" fmla="*/ 1631825 h 4628348"/>
              <a:gd name="connsiteX14" fmla="*/ 12192000 w 12192000"/>
              <a:gd name="connsiteY14" fmla="*/ 2229652 h 4628348"/>
              <a:gd name="connsiteX15" fmla="*/ 12192000 w 12192000"/>
              <a:gd name="connsiteY15" fmla="*/ 2398696 h 4628348"/>
              <a:gd name="connsiteX16" fmla="*/ 12192000 w 12192000"/>
              <a:gd name="connsiteY16" fmla="*/ 4030521 h 4628348"/>
              <a:gd name="connsiteX17" fmla="*/ 12192000 w 12192000"/>
              <a:gd name="connsiteY17" fmla="*/ 4628348 h 4628348"/>
              <a:gd name="connsiteX18" fmla="*/ 0 w 12192000"/>
              <a:gd name="connsiteY18" fmla="*/ 4628348 h 4628348"/>
              <a:gd name="connsiteX19" fmla="*/ 0 w 12192000"/>
              <a:gd name="connsiteY19" fmla="*/ 2229652 h 4628348"/>
              <a:gd name="connsiteX20" fmla="*/ 0 w 12192000"/>
              <a:gd name="connsiteY20" fmla="*/ 2229652 h 4628348"/>
              <a:gd name="connsiteX21" fmla="*/ 0 w 12192000"/>
              <a:gd name="connsiteY21" fmla="*/ 1631825 h 462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4628348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1631825"/>
                </a:lnTo>
                <a:lnTo>
                  <a:pt x="12192000" y="2229652"/>
                </a:lnTo>
                <a:lnTo>
                  <a:pt x="12192000" y="2398696"/>
                </a:lnTo>
                <a:lnTo>
                  <a:pt x="12192000" y="4030521"/>
                </a:lnTo>
                <a:lnTo>
                  <a:pt x="12192000" y="4628348"/>
                </a:lnTo>
                <a:lnTo>
                  <a:pt x="0" y="4628348"/>
                </a:lnTo>
                <a:lnTo>
                  <a:pt x="0" y="2229652"/>
                </a:lnTo>
                <a:lnTo>
                  <a:pt x="0" y="2229652"/>
                </a:lnTo>
                <a:lnTo>
                  <a:pt x="0" y="1631825"/>
                </a:lnTo>
                <a:close/>
              </a:path>
            </a:pathLst>
          </a:custGeom>
          <a:blipFill dpi="0"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33000"/>
                      </a14:imgEffect>
                    </a14:imgLayer>
                  </a14:imgProps>
                </a:ext>
              </a:extLst>
            </a:blip>
            <a:srcRect/>
            <a:tile tx="0" ty="0" sx="100000" sy="100000" flip="none" algn="tl"/>
          </a:blip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0EBA35AD-F482-6C03-9569-3C479617D660}"/>
              </a:ext>
            </a:extLst>
          </p:cNvPr>
          <p:cNvSpPr/>
          <p:nvPr/>
        </p:nvSpPr>
        <p:spPr>
          <a:xfrm>
            <a:off x="947738" y="2674938"/>
            <a:ext cx="754062" cy="754062"/>
          </a:xfrm>
          <a:prstGeom prst="ellipse">
            <a:avLst/>
          </a:prstGeom>
          <a:solidFill>
            <a:srgbClr val="1744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F33794C9-BE83-0BA0-D40B-E5D0A5465BEA}"/>
              </a:ext>
            </a:extLst>
          </p:cNvPr>
          <p:cNvSpPr txBox="1"/>
          <p:nvPr/>
        </p:nvSpPr>
        <p:spPr>
          <a:xfrm>
            <a:off x="947738" y="1349709"/>
            <a:ext cx="10202413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200</a:t>
            </a:r>
            <a:r>
              <a:rPr lang="zh-CN" altLang="en-US" sz="10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5</a:t>
            </a:r>
            <a:r>
              <a:rPr lang="zh-CN" altLang="en-US" sz="1000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2345A4E6-8532-1362-C449-919F5E4C5E8F}"/>
              </a:ext>
            </a:extLst>
          </p:cNvPr>
          <p:cNvGrpSpPr/>
          <p:nvPr/>
        </p:nvGrpSpPr>
        <p:grpSpPr>
          <a:xfrm>
            <a:off x="1811598" y="2765474"/>
            <a:ext cx="5135301" cy="572990"/>
            <a:chOff x="283598" y="1843034"/>
            <a:chExt cx="5135301" cy="572990"/>
          </a:xfrm>
        </p:grpSpPr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71314C48-DDAB-B715-D9F9-E6EDA4A13578}"/>
                </a:ext>
              </a:extLst>
            </p:cNvPr>
            <p:cNvSpPr txBox="1"/>
            <p:nvPr/>
          </p:nvSpPr>
          <p:spPr>
            <a:xfrm>
              <a:off x="283598" y="2114403"/>
              <a:ext cx="5135301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664B551E-7832-C69C-BF6A-9C2DCD76589D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sp>
        <p:nvSpPr>
          <p:cNvPr id="71" name="椭圆 70">
            <a:extLst>
              <a:ext uri="{FF2B5EF4-FFF2-40B4-BE49-F238E27FC236}">
                <a16:creationId xmlns:a16="http://schemas.microsoft.com/office/drawing/2014/main" id="{A4208839-E1D2-01DC-2366-357228979002}"/>
              </a:ext>
            </a:extLst>
          </p:cNvPr>
          <p:cNvSpPr/>
          <p:nvPr/>
        </p:nvSpPr>
        <p:spPr>
          <a:xfrm>
            <a:off x="947738" y="3874286"/>
            <a:ext cx="754062" cy="754062"/>
          </a:xfrm>
          <a:prstGeom prst="ellipse">
            <a:avLst/>
          </a:prstGeom>
          <a:solidFill>
            <a:srgbClr val="C48E5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55EE9E28-74B6-D055-B220-48CB33063A7F}"/>
              </a:ext>
            </a:extLst>
          </p:cNvPr>
          <p:cNvGrpSpPr/>
          <p:nvPr/>
        </p:nvGrpSpPr>
        <p:grpSpPr>
          <a:xfrm>
            <a:off x="1811599" y="3964822"/>
            <a:ext cx="4119302" cy="803271"/>
            <a:chOff x="283599" y="1843034"/>
            <a:chExt cx="4119302" cy="803271"/>
          </a:xfrm>
        </p:grpSpPr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309250D4-BD6A-6290-D5ED-A5A988D59B55}"/>
                </a:ext>
              </a:extLst>
            </p:cNvPr>
            <p:cNvSpPr txBox="1"/>
            <p:nvPr/>
          </p:nvSpPr>
          <p:spPr>
            <a:xfrm>
              <a:off x="283599" y="2114403"/>
              <a:ext cx="4119302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9EE9CC8A-116A-FFA3-1ED4-4735AC5F5E4E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sp>
        <p:nvSpPr>
          <p:cNvPr id="75" name="椭圆 74">
            <a:extLst>
              <a:ext uri="{FF2B5EF4-FFF2-40B4-BE49-F238E27FC236}">
                <a16:creationId xmlns:a16="http://schemas.microsoft.com/office/drawing/2014/main" id="{CB42EA29-70C2-A55A-55E1-D67C1D8B82B6}"/>
              </a:ext>
            </a:extLst>
          </p:cNvPr>
          <p:cNvSpPr/>
          <p:nvPr/>
        </p:nvSpPr>
        <p:spPr>
          <a:xfrm>
            <a:off x="947738" y="5073634"/>
            <a:ext cx="754062" cy="754062"/>
          </a:xfrm>
          <a:prstGeom prst="ellipse">
            <a:avLst/>
          </a:prstGeom>
          <a:solidFill>
            <a:srgbClr val="F6E1C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2E668987-ED56-AE42-F942-F181FD13D3D4}"/>
              </a:ext>
            </a:extLst>
          </p:cNvPr>
          <p:cNvGrpSpPr/>
          <p:nvPr/>
        </p:nvGrpSpPr>
        <p:grpSpPr>
          <a:xfrm>
            <a:off x="1811599" y="5164170"/>
            <a:ext cx="3992302" cy="803822"/>
            <a:chOff x="283599" y="1843034"/>
            <a:chExt cx="3992302" cy="803822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86AD11F4-AEE5-35FC-7F75-3CC8F0ABC1E6}"/>
                </a:ext>
              </a:extLst>
            </p:cNvPr>
            <p:cNvSpPr txBox="1"/>
            <p:nvPr/>
          </p:nvSpPr>
          <p:spPr>
            <a:xfrm>
              <a:off x="283599" y="2114403"/>
              <a:ext cx="39923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2914FDC9-31B6-250C-B141-D114E568B822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E8F1560E-96CD-34CD-9587-D7274E3EECA6}"/>
              </a:ext>
            </a:extLst>
          </p:cNvPr>
          <p:cNvGrpSpPr/>
          <p:nvPr/>
        </p:nvGrpSpPr>
        <p:grpSpPr>
          <a:xfrm>
            <a:off x="1199460" y="2846443"/>
            <a:ext cx="328405" cy="341210"/>
            <a:chOff x="2273301" y="1931988"/>
            <a:chExt cx="692150" cy="719138"/>
          </a:xfrm>
          <a:solidFill>
            <a:schemeClr val="bg1"/>
          </a:solidFill>
        </p:grpSpPr>
        <p:sp>
          <p:nvSpPr>
            <p:cNvPr id="80" name="Freeform 135">
              <a:extLst>
                <a:ext uri="{FF2B5EF4-FFF2-40B4-BE49-F238E27FC236}">
                  <a16:creationId xmlns:a16="http://schemas.microsoft.com/office/drawing/2014/main" id="{AE8924E3-378E-6B8D-31AB-A4B297D93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226" y="2543176"/>
              <a:ext cx="101600" cy="107950"/>
            </a:xfrm>
            <a:custGeom>
              <a:avLst/>
              <a:gdLst>
                <a:gd name="T0" fmla="*/ 19 w 35"/>
                <a:gd name="T1" fmla="*/ 0 h 37"/>
                <a:gd name="T2" fmla="*/ 1 w 35"/>
                <a:gd name="T3" fmla="*/ 28 h 37"/>
                <a:gd name="T4" fmla="*/ 3 w 35"/>
                <a:gd name="T5" fmla="*/ 35 h 37"/>
                <a:gd name="T6" fmla="*/ 11 w 35"/>
                <a:gd name="T7" fmla="*/ 37 h 37"/>
                <a:gd name="T8" fmla="*/ 35 w 35"/>
                <a:gd name="T9" fmla="*/ 14 h 37"/>
                <a:gd name="T10" fmla="*/ 32 w 35"/>
                <a:gd name="T11" fmla="*/ 11 h 37"/>
                <a:gd name="T12" fmla="*/ 19 w 35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19" y="0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2" y="33"/>
                    <a:pt x="3" y="35"/>
                  </a:cubicBezTo>
                  <a:cubicBezTo>
                    <a:pt x="5" y="36"/>
                    <a:pt x="9" y="37"/>
                    <a:pt x="11" y="37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3" y="12"/>
                    <a:pt x="32" y="11"/>
                  </a:cubicBezTo>
                  <a:cubicBezTo>
                    <a:pt x="27" y="8"/>
                    <a:pt x="23" y="4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136">
              <a:extLst>
                <a:ext uri="{FF2B5EF4-FFF2-40B4-BE49-F238E27FC236}">
                  <a16:creationId xmlns:a16="http://schemas.microsoft.com/office/drawing/2014/main" id="{D4E5DE5B-12E1-C7B7-B6C7-452D89A18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1" y="2159001"/>
              <a:ext cx="511175" cy="484188"/>
            </a:xfrm>
            <a:custGeom>
              <a:avLst/>
              <a:gdLst>
                <a:gd name="T0" fmla="*/ 160 w 175"/>
                <a:gd name="T1" fmla="*/ 67 h 165"/>
                <a:gd name="T2" fmla="*/ 149 w 175"/>
                <a:gd name="T3" fmla="*/ 84 h 165"/>
                <a:gd name="T4" fmla="*/ 103 w 175"/>
                <a:gd name="T5" fmla="*/ 91 h 165"/>
                <a:gd name="T6" fmla="*/ 87 w 175"/>
                <a:gd name="T7" fmla="*/ 83 h 165"/>
                <a:gd name="T8" fmla="*/ 73 w 175"/>
                <a:gd name="T9" fmla="*/ 67 h 165"/>
                <a:gd name="T10" fmla="*/ 73 w 175"/>
                <a:gd name="T11" fmla="*/ 22 h 165"/>
                <a:gd name="T12" fmla="*/ 93 w 175"/>
                <a:gd name="T13" fmla="*/ 9 h 165"/>
                <a:gd name="T14" fmla="*/ 25 w 175"/>
                <a:gd name="T15" fmla="*/ 24 h 165"/>
                <a:gd name="T16" fmla="*/ 25 w 175"/>
                <a:gd name="T17" fmla="*/ 24 h 165"/>
                <a:gd name="T18" fmla="*/ 25 w 175"/>
                <a:gd name="T19" fmla="*/ 24 h 165"/>
                <a:gd name="T20" fmla="*/ 20 w 175"/>
                <a:gd name="T21" fmla="*/ 29 h 165"/>
                <a:gd name="T22" fmla="*/ 17 w 175"/>
                <a:gd name="T23" fmla="*/ 35 h 165"/>
                <a:gd name="T24" fmla="*/ 35 w 175"/>
                <a:gd name="T25" fmla="*/ 125 h 165"/>
                <a:gd name="T26" fmla="*/ 48 w 175"/>
                <a:gd name="T27" fmla="*/ 136 h 165"/>
                <a:gd name="T28" fmla="*/ 52 w 175"/>
                <a:gd name="T29" fmla="*/ 139 h 165"/>
                <a:gd name="T30" fmla="*/ 156 w 175"/>
                <a:gd name="T31" fmla="*/ 134 h 165"/>
                <a:gd name="T32" fmla="*/ 157 w 175"/>
                <a:gd name="T33" fmla="*/ 132 h 165"/>
                <a:gd name="T34" fmla="*/ 157 w 175"/>
                <a:gd name="T35" fmla="*/ 132 h 165"/>
                <a:gd name="T36" fmla="*/ 160 w 175"/>
                <a:gd name="T37" fmla="*/ 6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5">
                  <a:moveTo>
                    <a:pt x="160" y="67"/>
                  </a:moveTo>
                  <a:cubicBezTo>
                    <a:pt x="149" y="84"/>
                    <a:pt x="149" y="84"/>
                    <a:pt x="149" y="84"/>
                  </a:cubicBezTo>
                  <a:cubicBezTo>
                    <a:pt x="141" y="97"/>
                    <a:pt x="118" y="96"/>
                    <a:pt x="103" y="91"/>
                  </a:cubicBezTo>
                  <a:cubicBezTo>
                    <a:pt x="97" y="90"/>
                    <a:pt x="92" y="87"/>
                    <a:pt x="87" y="83"/>
                  </a:cubicBezTo>
                  <a:cubicBezTo>
                    <a:pt x="81" y="79"/>
                    <a:pt x="76" y="73"/>
                    <a:pt x="73" y="67"/>
                  </a:cubicBezTo>
                  <a:cubicBezTo>
                    <a:pt x="67" y="55"/>
                    <a:pt x="64" y="35"/>
                    <a:pt x="73" y="22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66" y="0"/>
                    <a:pt x="42" y="8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26"/>
                    <a:pt x="22" y="28"/>
                    <a:pt x="20" y="29"/>
                  </a:cubicBezTo>
                  <a:cubicBezTo>
                    <a:pt x="19" y="31"/>
                    <a:pt x="18" y="33"/>
                    <a:pt x="17" y="35"/>
                  </a:cubicBezTo>
                  <a:cubicBezTo>
                    <a:pt x="0" y="62"/>
                    <a:pt x="9" y="98"/>
                    <a:pt x="35" y="125"/>
                  </a:cubicBezTo>
                  <a:cubicBezTo>
                    <a:pt x="39" y="129"/>
                    <a:pt x="43" y="133"/>
                    <a:pt x="48" y="136"/>
                  </a:cubicBezTo>
                  <a:cubicBezTo>
                    <a:pt x="49" y="137"/>
                    <a:pt x="50" y="138"/>
                    <a:pt x="52" y="139"/>
                  </a:cubicBezTo>
                  <a:cubicBezTo>
                    <a:pt x="88" y="165"/>
                    <a:pt x="133" y="164"/>
                    <a:pt x="156" y="134"/>
                  </a:cubicBezTo>
                  <a:cubicBezTo>
                    <a:pt x="157" y="133"/>
                    <a:pt x="157" y="133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71" y="113"/>
                    <a:pt x="175" y="92"/>
                    <a:pt x="16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137">
              <a:extLst>
                <a:ext uri="{FF2B5EF4-FFF2-40B4-BE49-F238E27FC236}">
                  <a16:creationId xmlns:a16="http://schemas.microsoft.com/office/drawing/2014/main" id="{66B715EF-8383-448A-9893-C6204C4A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2154238"/>
              <a:ext cx="271463" cy="265113"/>
            </a:xfrm>
            <a:custGeom>
              <a:avLst/>
              <a:gdLst>
                <a:gd name="T0" fmla="*/ 60 w 93"/>
                <a:gd name="T1" fmla="*/ 28 h 91"/>
                <a:gd name="T2" fmla="*/ 36 w 93"/>
                <a:gd name="T3" fmla="*/ 0 h 91"/>
                <a:gd name="T4" fmla="*/ 10 w 93"/>
                <a:gd name="T5" fmla="*/ 23 h 91"/>
                <a:gd name="T6" fmla="*/ 7 w 93"/>
                <a:gd name="T7" fmla="*/ 62 h 91"/>
                <a:gd name="T8" fmla="*/ 21 w 93"/>
                <a:gd name="T9" fmla="*/ 78 h 91"/>
                <a:gd name="T10" fmla="*/ 36 w 93"/>
                <a:gd name="T11" fmla="*/ 86 h 91"/>
                <a:gd name="T12" fmla="*/ 77 w 93"/>
                <a:gd name="T13" fmla="*/ 74 h 91"/>
                <a:gd name="T14" fmla="*/ 93 w 93"/>
                <a:gd name="T15" fmla="*/ 45 h 91"/>
                <a:gd name="T16" fmla="*/ 60 w 93"/>
                <a:gd name="T17" fmla="*/ 2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91">
                  <a:moveTo>
                    <a:pt x="60" y="28"/>
                  </a:moveTo>
                  <a:cubicBezTo>
                    <a:pt x="49" y="20"/>
                    <a:pt x="41" y="10"/>
                    <a:pt x="36" y="0"/>
                  </a:cubicBezTo>
                  <a:cubicBezTo>
                    <a:pt x="36" y="0"/>
                    <a:pt x="10" y="23"/>
                    <a:pt x="10" y="23"/>
                  </a:cubicBezTo>
                  <a:cubicBezTo>
                    <a:pt x="0" y="36"/>
                    <a:pt x="0" y="50"/>
                    <a:pt x="7" y="62"/>
                  </a:cubicBezTo>
                  <a:cubicBezTo>
                    <a:pt x="10" y="68"/>
                    <a:pt x="15" y="74"/>
                    <a:pt x="21" y="78"/>
                  </a:cubicBezTo>
                  <a:cubicBezTo>
                    <a:pt x="25" y="82"/>
                    <a:pt x="31" y="85"/>
                    <a:pt x="36" y="86"/>
                  </a:cubicBezTo>
                  <a:cubicBezTo>
                    <a:pt x="52" y="91"/>
                    <a:pt x="68" y="88"/>
                    <a:pt x="77" y="74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2" y="44"/>
                    <a:pt x="70" y="36"/>
                    <a:pt x="6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Freeform 138">
              <a:extLst>
                <a:ext uri="{FF2B5EF4-FFF2-40B4-BE49-F238E27FC236}">
                  <a16:creationId xmlns:a16="http://schemas.microsoft.com/office/drawing/2014/main" id="{35B184CE-D8FD-24A7-6DF7-18A375217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1931988"/>
              <a:ext cx="371475" cy="336550"/>
            </a:xfrm>
            <a:custGeom>
              <a:avLst/>
              <a:gdLst>
                <a:gd name="T0" fmla="*/ 88 w 127"/>
                <a:gd name="T1" fmla="*/ 23 h 115"/>
                <a:gd name="T2" fmla="*/ 7 w 127"/>
                <a:gd name="T3" fmla="*/ 21 h 115"/>
                <a:gd name="T4" fmla="*/ 6 w 127"/>
                <a:gd name="T5" fmla="*/ 24 h 115"/>
                <a:gd name="T6" fmla="*/ 5 w 127"/>
                <a:gd name="T7" fmla="*/ 25 h 115"/>
                <a:gd name="T8" fmla="*/ 3 w 127"/>
                <a:gd name="T9" fmla="*/ 28 h 115"/>
                <a:gd name="T10" fmla="*/ 3 w 127"/>
                <a:gd name="T11" fmla="*/ 30 h 115"/>
                <a:gd name="T12" fmla="*/ 2 w 127"/>
                <a:gd name="T13" fmla="*/ 33 h 115"/>
                <a:gd name="T14" fmla="*/ 1 w 127"/>
                <a:gd name="T15" fmla="*/ 34 h 115"/>
                <a:gd name="T16" fmla="*/ 0 w 127"/>
                <a:gd name="T17" fmla="*/ 38 h 115"/>
                <a:gd name="T18" fmla="*/ 0 w 127"/>
                <a:gd name="T19" fmla="*/ 39 h 115"/>
                <a:gd name="T20" fmla="*/ 0 w 127"/>
                <a:gd name="T21" fmla="*/ 42 h 115"/>
                <a:gd name="T22" fmla="*/ 0 w 127"/>
                <a:gd name="T23" fmla="*/ 44 h 115"/>
                <a:gd name="T24" fmla="*/ 0 w 127"/>
                <a:gd name="T25" fmla="*/ 47 h 115"/>
                <a:gd name="T26" fmla="*/ 0 w 127"/>
                <a:gd name="T27" fmla="*/ 49 h 115"/>
                <a:gd name="T28" fmla="*/ 0 w 127"/>
                <a:gd name="T29" fmla="*/ 52 h 115"/>
                <a:gd name="T30" fmla="*/ 1 w 127"/>
                <a:gd name="T31" fmla="*/ 55 h 115"/>
                <a:gd name="T32" fmla="*/ 1 w 127"/>
                <a:gd name="T33" fmla="*/ 57 h 115"/>
                <a:gd name="T34" fmla="*/ 2 w 127"/>
                <a:gd name="T35" fmla="*/ 60 h 115"/>
                <a:gd name="T36" fmla="*/ 3 w 127"/>
                <a:gd name="T37" fmla="*/ 62 h 115"/>
                <a:gd name="T38" fmla="*/ 4 w 127"/>
                <a:gd name="T39" fmla="*/ 65 h 115"/>
                <a:gd name="T40" fmla="*/ 5 w 127"/>
                <a:gd name="T41" fmla="*/ 67 h 115"/>
                <a:gd name="T42" fmla="*/ 6 w 127"/>
                <a:gd name="T43" fmla="*/ 70 h 115"/>
                <a:gd name="T44" fmla="*/ 7 w 127"/>
                <a:gd name="T45" fmla="*/ 71 h 115"/>
                <a:gd name="T46" fmla="*/ 8 w 127"/>
                <a:gd name="T47" fmla="*/ 73 h 115"/>
                <a:gd name="T48" fmla="*/ 9 w 127"/>
                <a:gd name="T49" fmla="*/ 75 h 115"/>
                <a:gd name="T50" fmla="*/ 9 w 127"/>
                <a:gd name="T51" fmla="*/ 76 h 115"/>
                <a:gd name="T52" fmla="*/ 16 w 127"/>
                <a:gd name="T53" fmla="*/ 86 h 115"/>
                <a:gd name="T54" fmla="*/ 30 w 127"/>
                <a:gd name="T55" fmla="*/ 99 h 115"/>
                <a:gd name="T56" fmla="*/ 39 w 127"/>
                <a:gd name="T57" fmla="*/ 105 h 115"/>
                <a:gd name="T58" fmla="*/ 40 w 127"/>
                <a:gd name="T59" fmla="*/ 106 h 115"/>
                <a:gd name="T60" fmla="*/ 44 w 127"/>
                <a:gd name="T61" fmla="*/ 107 h 115"/>
                <a:gd name="T62" fmla="*/ 45 w 127"/>
                <a:gd name="T63" fmla="*/ 108 h 115"/>
                <a:gd name="T64" fmla="*/ 46 w 127"/>
                <a:gd name="T65" fmla="*/ 108 h 115"/>
                <a:gd name="T66" fmla="*/ 49 w 127"/>
                <a:gd name="T67" fmla="*/ 110 h 115"/>
                <a:gd name="T68" fmla="*/ 51 w 127"/>
                <a:gd name="T69" fmla="*/ 111 h 115"/>
                <a:gd name="T70" fmla="*/ 55 w 127"/>
                <a:gd name="T71" fmla="*/ 112 h 115"/>
                <a:gd name="T72" fmla="*/ 57 w 127"/>
                <a:gd name="T73" fmla="*/ 113 h 115"/>
                <a:gd name="T74" fmla="*/ 60 w 127"/>
                <a:gd name="T75" fmla="*/ 114 h 115"/>
                <a:gd name="T76" fmla="*/ 62 w 127"/>
                <a:gd name="T77" fmla="*/ 114 h 115"/>
                <a:gd name="T78" fmla="*/ 62 w 127"/>
                <a:gd name="T79" fmla="*/ 114 h 115"/>
                <a:gd name="T80" fmla="*/ 66 w 127"/>
                <a:gd name="T81" fmla="*/ 115 h 115"/>
                <a:gd name="T82" fmla="*/ 68 w 127"/>
                <a:gd name="T83" fmla="*/ 115 h 115"/>
                <a:gd name="T84" fmla="*/ 71 w 127"/>
                <a:gd name="T85" fmla="*/ 115 h 115"/>
                <a:gd name="T86" fmla="*/ 73 w 127"/>
                <a:gd name="T87" fmla="*/ 115 h 115"/>
                <a:gd name="T88" fmla="*/ 77 w 127"/>
                <a:gd name="T89" fmla="*/ 115 h 115"/>
                <a:gd name="T90" fmla="*/ 78 w 127"/>
                <a:gd name="T91" fmla="*/ 115 h 115"/>
                <a:gd name="T92" fmla="*/ 82 w 127"/>
                <a:gd name="T93" fmla="*/ 115 h 115"/>
                <a:gd name="T94" fmla="*/ 83 w 127"/>
                <a:gd name="T95" fmla="*/ 115 h 115"/>
                <a:gd name="T96" fmla="*/ 87 w 127"/>
                <a:gd name="T97" fmla="*/ 114 h 115"/>
                <a:gd name="T98" fmla="*/ 88 w 127"/>
                <a:gd name="T99" fmla="*/ 114 h 115"/>
                <a:gd name="T100" fmla="*/ 91 w 127"/>
                <a:gd name="T101" fmla="*/ 113 h 115"/>
                <a:gd name="T102" fmla="*/ 92 w 127"/>
                <a:gd name="T103" fmla="*/ 113 h 115"/>
                <a:gd name="T104" fmla="*/ 96 w 127"/>
                <a:gd name="T105" fmla="*/ 112 h 115"/>
                <a:gd name="T106" fmla="*/ 96 w 127"/>
                <a:gd name="T107" fmla="*/ 111 h 115"/>
                <a:gd name="T108" fmla="*/ 107 w 127"/>
                <a:gd name="T109" fmla="*/ 104 h 115"/>
                <a:gd name="T110" fmla="*/ 107 w 127"/>
                <a:gd name="T111" fmla="*/ 104 h 115"/>
                <a:gd name="T112" fmla="*/ 111 w 127"/>
                <a:gd name="T113" fmla="*/ 100 h 115"/>
                <a:gd name="T114" fmla="*/ 88 w 127"/>
                <a:gd name="T115" fmla="*/ 2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115">
                  <a:moveTo>
                    <a:pt x="88" y="23"/>
                  </a:moveTo>
                  <a:cubicBezTo>
                    <a:pt x="60" y="1"/>
                    <a:pt x="24" y="0"/>
                    <a:pt x="7" y="21"/>
                  </a:cubicBezTo>
                  <a:cubicBezTo>
                    <a:pt x="7" y="22"/>
                    <a:pt x="6" y="23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9"/>
                    <a:pt x="3" y="29"/>
                    <a:pt x="3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5"/>
                    <a:pt x="1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8"/>
                    <a:pt x="0" y="49"/>
                    <a:pt x="0" y="49"/>
                  </a:cubicBezTo>
                  <a:cubicBezTo>
                    <a:pt x="0" y="50"/>
                    <a:pt x="0" y="51"/>
                    <a:pt x="0" y="52"/>
                  </a:cubicBezTo>
                  <a:cubicBezTo>
                    <a:pt x="1" y="53"/>
                    <a:pt x="1" y="54"/>
                    <a:pt x="1" y="55"/>
                  </a:cubicBezTo>
                  <a:cubicBezTo>
                    <a:pt x="1" y="55"/>
                    <a:pt x="1" y="56"/>
                    <a:pt x="1" y="57"/>
                  </a:cubicBezTo>
                  <a:cubicBezTo>
                    <a:pt x="2" y="58"/>
                    <a:pt x="2" y="59"/>
                    <a:pt x="2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4"/>
                    <a:pt x="4" y="65"/>
                  </a:cubicBezTo>
                  <a:cubicBezTo>
                    <a:pt x="4" y="66"/>
                    <a:pt x="4" y="66"/>
                    <a:pt x="5" y="67"/>
                  </a:cubicBezTo>
                  <a:cubicBezTo>
                    <a:pt x="5" y="68"/>
                    <a:pt x="6" y="69"/>
                    <a:pt x="6" y="70"/>
                  </a:cubicBezTo>
                  <a:cubicBezTo>
                    <a:pt x="6" y="71"/>
                    <a:pt x="7" y="71"/>
                    <a:pt x="7" y="71"/>
                  </a:cubicBezTo>
                  <a:cubicBezTo>
                    <a:pt x="7" y="72"/>
                    <a:pt x="7" y="73"/>
                    <a:pt x="8" y="73"/>
                  </a:cubicBezTo>
                  <a:cubicBezTo>
                    <a:pt x="8" y="74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1" y="79"/>
                    <a:pt x="14" y="83"/>
                    <a:pt x="16" y="86"/>
                  </a:cubicBezTo>
                  <a:cubicBezTo>
                    <a:pt x="20" y="90"/>
                    <a:pt x="25" y="95"/>
                    <a:pt x="30" y="99"/>
                  </a:cubicBezTo>
                  <a:cubicBezTo>
                    <a:pt x="33" y="101"/>
                    <a:pt x="36" y="103"/>
                    <a:pt x="39" y="105"/>
                  </a:cubicBezTo>
                  <a:cubicBezTo>
                    <a:pt x="39" y="105"/>
                    <a:pt x="40" y="105"/>
                    <a:pt x="40" y="106"/>
                  </a:cubicBezTo>
                  <a:cubicBezTo>
                    <a:pt x="42" y="106"/>
                    <a:pt x="43" y="107"/>
                    <a:pt x="44" y="107"/>
                  </a:cubicBezTo>
                  <a:cubicBezTo>
                    <a:pt x="44" y="108"/>
                    <a:pt x="45" y="108"/>
                    <a:pt x="45" y="108"/>
                  </a:cubicBezTo>
                  <a:cubicBezTo>
                    <a:pt x="45" y="108"/>
                    <a:pt x="46" y="108"/>
                    <a:pt x="46" y="108"/>
                  </a:cubicBezTo>
                  <a:cubicBezTo>
                    <a:pt x="47" y="109"/>
                    <a:pt x="48" y="109"/>
                    <a:pt x="49" y="110"/>
                  </a:cubicBezTo>
                  <a:cubicBezTo>
                    <a:pt x="50" y="110"/>
                    <a:pt x="51" y="110"/>
                    <a:pt x="51" y="111"/>
                  </a:cubicBezTo>
                  <a:cubicBezTo>
                    <a:pt x="52" y="111"/>
                    <a:pt x="54" y="112"/>
                    <a:pt x="55" y="112"/>
                  </a:cubicBezTo>
                  <a:cubicBezTo>
                    <a:pt x="55" y="112"/>
                    <a:pt x="56" y="112"/>
                    <a:pt x="57" y="113"/>
                  </a:cubicBezTo>
                  <a:cubicBezTo>
                    <a:pt x="58" y="113"/>
                    <a:pt x="59" y="113"/>
                    <a:pt x="60" y="114"/>
                  </a:cubicBezTo>
                  <a:cubicBezTo>
                    <a:pt x="61" y="114"/>
                    <a:pt x="61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3" y="114"/>
                    <a:pt x="65" y="114"/>
                    <a:pt x="66" y="115"/>
                  </a:cubicBezTo>
                  <a:cubicBezTo>
                    <a:pt x="66" y="115"/>
                    <a:pt x="67" y="115"/>
                    <a:pt x="68" y="115"/>
                  </a:cubicBezTo>
                  <a:cubicBezTo>
                    <a:pt x="69" y="115"/>
                    <a:pt x="70" y="115"/>
                    <a:pt x="71" y="115"/>
                  </a:cubicBezTo>
                  <a:cubicBezTo>
                    <a:pt x="72" y="115"/>
                    <a:pt x="72" y="115"/>
                    <a:pt x="73" y="115"/>
                  </a:cubicBezTo>
                  <a:cubicBezTo>
                    <a:pt x="74" y="115"/>
                    <a:pt x="75" y="115"/>
                    <a:pt x="77" y="115"/>
                  </a:cubicBezTo>
                  <a:cubicBezTo>
                    <a:pt x="77" y="115"/>
                    <a:pt x="78" y="115"/>
                    <a:pt x="78" y="115"/>
                  </a:cubicBezTo>
                  <a:cubicBezTo>
                    <a:pt x="79" y="115"/>
                    <a:pt x="80" y="115"/>
                    <a:pt x="82" y="115"/>
                  </a:cubicBezTo>
                  <a:cubicBezTo>
                    <a:pt x="82" y="115"/>
                    <a:pt x="83" y="115"/>
                    <a:pt x="83" y="115"/>
                  </a:cubicBezTo>
                  <a:cubicBezTo>
                    <a:pt x="84" y="115"/>
                    <a:pt x="85" y="115"/>
                    <a:pt x="87" y="114"/>
                  </a:cubicBezTo>
                  <a:cubicBezTo>
                    <a:pt x="87" y="114"/>
                    <a:pt x="87" y="114"/>
                    <a:pt x="88" y="114"/>
                  </a:cubicBezTo>
                  <a:cubicBezTo>
                    <a:pt x="89" y="114"/>
                    <a:pt x="90" y="114"/>
                    <a:pt x="91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3" y="113"/>
                    <a:pt x="95" y="112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100" y="110"/>
                    <a:pt x="104" y="107"/>
                    <a:pt x="107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8" y="103"/>
                    <a:pt x="110" y="102"/>
                    <a:pt x="111" y="100"/>
                  </a:cubicBezTo>
                  <a:cubicBezTo>
                    <a:pt x="127" y="79"/>
                    <a:pt x="117" y="44"/>
                    <a:pt x="8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0958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 kern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4" name="Freeform 129">
            <a:extLst>
              <a:ext uri="{FF2B5EF4-FFF2-40B4-BE49-F238E27FC236}">
                <a16:creationId xmlns:a16="http://schemas.microsoft.com/office/drawing/2014/main" id="{CC5373BE-E954-E4B8-9A0C-CD32CA425D47}"/>
              </a:ext>
            </a:extLst>
          </p:cNvPr>
          <p:cNvSpPr>
            <a:spLocks noEditPoints="1"/>
          </p:cNvSpPr>
          <p:nvPr/>
        </p:nvSpPr>
        <p:spPr bwMode="auto">
          <a:xfrm>
            <a:off x="1122510" y="4043330"/>
            <a:ext cx="358775" cy="358775"/>
          </a:xfrm>
          <a:custGeom>
            <a:avLst/>
            <a:gdLst>
              <a:gd name="T0" fmla="*/ 78 w 201"/>
              <a:gd name="T1" fmla="*/ 194 h 201"/>
              <a:gd name="T2" fmla="*/ 91 w 201"/>
              <a:gd name="T3" fmla="*/ 164 h 201"/>
              <a:gd name="T4" fmla="*/ 154 w 201"/>
              <a:gd name="T5" fmla="*/ 123 h 201"/>
              <a:gd name="T6" fmla="*/ 150 w 201"/>
              <a:gd name="T7" fmla="*/ 168 h 201"/>
              <a:gd name="T8" fmla="*/ 78 w 201"/>
              <a:gd name="T9" fmla="*/ 194 h 201"/>
              <a:gd name="T10" fmla="*/ 35 w 201"/>
              <a:gd name="T11" fmla="*/ 128 h 201"/>
              <a:gd name="T12" fmla="*/ 82 w 201"/>
              <a:gd name="T13" fmla="*/ 54 h 201"/>
              <a:gd name="T14" fmla="*/ 106 w 201"/>
              <a:gd name="T15" fmla="*/ 35 h 201"/>
              <a:gd name="T16" fmla="*/ 167 w 201"/>
              <a:gd name="T17" fmla="*/ 95 h 201"/>
              <a:gd name="T18" fmla="*/ 148 w 201"/>
              <a:gd name="T19" fmla="*/ 119 h 201"/>
              <a:gd name="T20" fmla="*/ 74 w 201"/>
              <a:gd name="T21" fmla="*/ 166 h 201"/>
              <a:gd name="T22" fmla="*/ 35 w 201"/>
              <a:gd name="T23" fmla="*/ 128 h 201"/>
              <a:gd name="T24" fmla="*/ 127 w 201"/>
              <a:gd name="T25" fmla="*/ 75 h 201"/>
              <a:gd name="T26" fmla="*/ 102 w 201"/>
              <a:gd name="T27" fmla="*/ 75 h 201"/>
              <a:gd name="T28" fmla="*/ 102 w 201"/>
              <a:gd name="T29" fmla="*/ 99 h 201"/>
              <a:gd name="T30" fmla="*/ 127 w 201"/>
              <a:gd name="T31" fmla="*/ 99 h 201"/>
              <a:gd name="T32" fmla="*/ 127 w 201"/>
              <a:gd name="T33" fmla="*/ 75 h 201"/>
              <a:gd name="T34" fmla="*/ 179 w 201"/>
              <a:gd name="T35" fmla="*/ 17 h 201"/>
              <a:gd name="T36" fmla="*/ 196 w 201"/>
              <a:gd name="T37" fmla="*/ 0 h 201"/>
              <a:gd name="T38" fmla="*/ 201 w 201"/>
              <a:gd name="T39" fmla="*/ 5 h 201"/>
              <a:gd name="T40" fmla="*/ 184 w 201"/>
              <a:gd name="T41" fmla="*/ 21 h 201"/>
              <a:gd name="T42" fmla="*/ 170 w 201"/>
              <a:gd name="T43" fmla="*/ 90 h 201"/>
              <a:gd name="T44" fmla="*/ 112 w 201"/>
              <a:gd name="T45" fmla="*/ 31 h 201"/>
              <a:gd name="T46" fmla="*/ 179 w 201"/>
              <a:gd name="T47" fmla="*/ 17 h 201"/>
              <a:gd name="T48" fmla="*/ 7 w 201"/>
              <a:gd name="T49" fmla="*/ 123 h 201"/>
              <a:gd name="T50" fmla="*/ 34 w 201"/>
              <a:gd name="T51" fmla="*/ 51 h 201"/>
              <a:gd name="T52" fmla="*/ 78 w 201"/>
              <a:gd name="T53" fmla="*/ 47 h 201"/>
              <a:gd name="T54" fmla="*/ 37 w 201"/>
              <a:gd name="T55" fmla="*/ 110 h 201"/>
              <a:gd name="T56" fmla="*/ 7 w 201"/>
              <a:gd name="T57" fmla="*/ 123 h 201"/>
              <a:gd name="T58" fmla="*/ 48 w 201"/>
              <a:gd name="T59" fmla="*/ 169 h 201"/>
              <a:gd name="T60" fmla="*/ 48 w 201"/>
              <a:gd name="T61" fmla="*/ 161 h 201"/>
              <a:gd name="T62" fmla="*/ 31 w 201"/>
              <a:gd name="T63" fmla="*/ 170 h 201"/>
              <a:gd name="T64" fmla="*/ 39 w 201"/>
              <a:gd name="T65" fmla="*/ 152 h 201"/>
              <a:gd name="T66" fmla="*/ 29 w 201"/>
              <a:gd name="T67" fmla="*/ 155 h 201"/>
              <a:gd name="T68" fmla="*/ 36 w 201"/>
              <a:gd name="T69" fmla="*/ 138 h 201"/>
              <a:gd name="T70" fmla="*/ 64 w 201"/>
              <a:gd name="T71" fmla="*/ 165 h 201"/>
              <a:gd name="T72" fmla="*/ 48 w 201"/>
              <a:gd name="T73" fmla="*/ 16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1" h="201">
                <a:moveTo>
                  <a:pt x="78" y="194"/>
                </a:moveTo>
                <a:cubicBezTo>
                  <a:pt x="78" y="194"/>
                  <a:pt x="89" y="186"/>
                  <a:pt x="91" y="164"/>
                </a:cubicBezTo>
                <a:cubicBezTo>
                  <a:pt x="128" y="147"/>
                  <a:pt x="154" y="123"/>
                  <a:pt x="154" y="123"/>
                </a:cubicBezTo>
                <a:cubicBezTo>
                  <a:pt x="154" y="123"/>
                  <a:pt x="170" y="148"/>
                  <a:pt x="150" y="168"/>
                </a:cubicBezTo>
                <a:cubicBezTo>
                  <a:pt x="116" y="201"/>
                  <a:pt x="78" y="194"/>
                  <a:pt x="78" y="194"/>
                </a:cubicBezTo>
                <a:close/>
                <a:moveTo>
                  <a:pt x="35" y="128"/>
                </a:moveTo>
                <a:cubicBezTo>
                  <a:pt x="35" y="128"/>
                  <a:pt x="65" y="71"/>
                  <a:pt x="82" y="54"/>
                </a:cubicBezTo>
                <a:cubicBezTo>
                  <a:pt x="90" y="46"/>
                  <a:pt x="98" y="40"/>
                  <a:pt x="106" y="35"/>
                </a:cubicBezTo>
                <a:cubicBezTo>
                  <a:pt x="167" y="95"/>
                  <a:pt x="167" y="95"/>
                  <a:pt x="167" y="95"/>
                </a:cubicBezTo>
                <a:cubicBezTo>
                  <a:pt x="162" y="103"/>
                  <a:pt x="156" y="111"/>
                  <a:pt x="148" y="119"/>
                </a:cubicBezTo>
                <a:cubicBezTo>
                  <a:pt x="130" y="137"/>
                  <a:pt x="74" y="166"/>
                  <a:pt x="74" y="166"/>
                </a:cubicBezTo>
                <a:lnTo>
                  <a:pt x="35" y="128"/>
                </a:lnTo>
                <a:close/>
                <a:moveTo>
                  <a:pt x="127" y="75"/>
                </a:moveTo>
                <a:cubicBezTo>
                  <a:pt x="120" y="68"/>
                  <a:pt x="109" y="68"/>
                  <a:pt x="102" y="75"/>
                </a:cubicBezTo>
                <a:cubicBezTo>
                  <a:pt x="95" y="81"/>
                  <a:pt x="95" y="93"/>
                  <a:pt x="102" y="99"/>
                </a:cubicBezTo>
                <a:cubicBezTo>
                  <a:pt x="109" y="106"/>
                  <a:pt x="120" y="106"/>
                  <a:pt x="127" y="99"/>
                </a:cubicBezTo>
                <a:cubicBezTo>
                  <a:pt x="134" y="93"/>
                  <a:pt x="134" y="81"/>
                  <a:pt x="127" y="75"/>
                </a:cubicBezTo>
                <a:close/>
                <a:moveTo>
                  <a:pt x="179" y="17"/>
                </a:moveTo>
                <a:cubicBezTo>
                  <a:pt x="196" y="0"/>
                  <a:pt x="196" y="0"/>
                  <a:pt x="196" y="0"/>
                </a:cubicBezTo>
                <a:cubicBezTo>
                  <a:pt x="201" y="5"/>
                  <a:pt x="201" y="5"/>
                  <a:pt x="201" y="5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6" y="31"/>
                  <a:pt x="188" y="58"/>
                  <a:pt x="170" y="90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42" y="14"/>
                  <a:pt x="169" y="15"/>
                  <a:pt x="179" y="17"/>
                </a:cubicBezTo>
                <a:close/>
                <a:moveTo>
                  <a:pt x="7" y="123"/>
                </a:moveTo>
                <a:cubicBezTo>
                  <a:pt x="7" y="123"/>
                  <a:pt x="0" y="85"/>
                  <a:pt x="34" y="51"/>
                </a:cubicBezTo>
                <a:cubicBezTo>
                  <a:pt x="53" y="32"/>
                  <a:pt x="78" y="47"/>
                  <a:pt x="78" y="47"/>
                </a:cubicBezTo>
                <a:cubicBezTo>
                  <a:pt x="78" y="47"/>
                  <a:pt x="55" y="73"/>
                  <a:pt x="37" y="110"/>
                </a:cubicBezTo>
                <a:cubicBezTo>
                  <a:pt x="15" y="112"/>
                  <a:pt x="7" y="123"/>
                  <a:pt x="7" y="123"/>
                </a:cubicBezTo>
                <a:close/>
                <a:moveTo>
                  <a:pt x="48" y="169"/>
                </a:moveTo>
                <a:cubicBezTo>
                  <a:pt x="48" y="161"/>
                  <a:pt x="48" y="161"/>
                  <a:pt x="48" y="161"/>
                </a:cubicBezTo>
                <a:cubicBezTo>
                  <a:pt x="31" y="170"/>
                  <a:pt x="31" y="170"/>
                  <a:pt x="31" y="170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64" y="165"/>
                  <a:pt x="64" y="165"/>
                  <a:pt x="64" y="165"/>
                </a:cubicBezTo>
                <a:lnTo>
                  <a:pt x="48" y="16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5" name="Freeform 41" descr="D:\51PPT模板网\51pptmoban.com\图片.jpg">
            <a:extLst>
              <a:ext uri="{FF2B5EF4-FFF2-40B4-BE49-F238E27FC236}">
                <a16:creationId xmlns:a16="http://schemas.microsoft.com/office/drawing/2014/main" id="{9CB8011C-564F-BE32-5F65-10BED5E1F038}"/>
              </a:ext>
            </a:extLst>
          </p:cNvPr>
          <p:cNvSpPr>
            <a:spLocks noEditPoints="1"/>
          </p:cNvSpPr>
          <p:nvPr/>
        </p:nvSpPr>
        <p:spPr bwMode="auto">
          <a:xfrm>
            <a:off x="1142929" y="5272071"/>
            <a:ext cx="355600" cy="357187"/>
          </a:xfrm>
          <a:custGeom>
            <a:avLst/>
            <a:gdLst>
              <a:gd name="T0" fmla="*/ 186 w 199"/>
              <a:gd name="T1" fmla="*/ 80 h 200"/>
              <a:gd name="T2" fmla="*/ 170 w 199"/>
              <a:gd name="T3" fmla="*/ 80 h 200"/>
              <a:gd name="T4" fmla="*/ 163 w 199"/>
              <a:gd name="T5" fmla="*/ 64 h 200"/>
              <a:gd name="T6" fmla="*/ 175 w 199"/>
              <a:gd name="T7" fmla="*/ 52 h 200"/>
              <a:gd name="T8" fmla="*/ 175 w 199"/>
              <a:gd name="T9" fmla="*/ 33 h 200"/>
              <a:gd name="T10" fmla="*/ 165 w 199"/>
              <a:gd name="T11" fmla="*/ 24 h 200"/>
              <a:gd name="T12" fmla="*/ 146 w 199"/>
              <a:gd name="T13" fmla="*/ 24 h 200"/>
              <a:gd name="T14" fmla="*/ 135 w 199"/>
              <a:gd name="T15" fmla="*/ 36 h 200"/>
              <a:gd name="T16" fmla="*/ 120 w 199"/>
              <a:gd name="T17" fmla="*/ 30 h 200"/>
              <a:gd name="T18" fmla="*/ 120 w 199"/>
              <a:gd name="T19" fmla="*/ 13 h 200"/>
              <a:gd name="T20" fmla="*/ 106 w 199"/>
              <a:gd name="T21" fmla="*/ 0 h 200"/>
              <a:gd name="T22" fmla="*/ 93 w 199"/>
              <a:gd name="T23" fmla="*/ 0 h 200"/>
              <a:gd name="T24" fmla="*/ 80 w 199"/>
              <a:gd name="T25" fmla="*/ 13 h 200"/>
              <a:gd name="T26" fmla="*/ 80 w 199"/>
              <a:gd name="T27" fmla="*/ 30 h 200"/>
              <a:gd name="T28" fmla="*/ 64 w 199"/>
              <a:gd name="T29" fmla="*/ 36 h 200"/>
              <a:gd name="T30" fmla="*/ 52 w 199"/>
              <a:gd name="T31" fmla="*/ 24 h 200"/>
              <a:gd name="T32" fmla="*/ 33 w 199"/>
              <a:gd name="T33" fmla="*/ 24 h 200"/>
              <a:gd name="T34" fmla="*/ 24 w 199"/>
              <a:gd name="T35" fmla="*/ 33 h 200"/>
              <a:gd name="T36" fmla="*/ 24 w 199"/>
              <a:gd name="T37" fmla="*/ 52 h 200"/>
              <a:gd name="T38" fmla="*/ 36 w 199"/>
              <a:gd name="T39" fmla="*/ 64 h 200"/>
              <a:gd name="T40" fmla="*/ 29 w 199"/>
              <a:gd name="T41" fmla="*/ 80 h 200"/>
              <a:gd name="T42" fmla="*/ 13 w 199"/>
              <a:gd name="T43" fmla="*/ 80 h 200"/>
              <a:gd name="T44" fmla="*/ 0 w 199"/>
              <a:gd name="T45" fmla="*/ 93 h 200"/>
              <a:gd name="T46" fmla="*/ 0 w 199"/>
              <a:gd name="T47" fmla="*/ 107 h 200"/>
              <a:gd name="T48" fmla="*/ 13 w 199"/>
              <a:gd name="T49" fmla="*/ 120 h 200"/>
              <a:gd name="T50" fmla="*/ 29 w 199"/>
              <a:gd name="T51" fmla="*/ 120 h 200"/>
              <a:gd name="T52" fmla="*/ 35 w 199"/>
              <a:gd name="T53" fmla="*/ 135 h 200"/>
              <a:gd name="T54" fmla="*/ 24 w 199"/>
              <a:gd name="T55" fmla="*/ 147 h 200"/>
              <a:gd name="T56" fmla="*/ 24 w 199"/>
              <a:gd name="T57" fmla="*/ 166 h 200"/>
              <a:gd name="T58" fmla="*/ 33 w 199"/>
              <a:gd name="T59" fmla="*/ 175 h 200"/>
              <a:gd name="T60" fmla="*/ 52 w 199"/>
              <a:gd name="T61" fmla="*/ 175 h 200"/>
              <a:gd name="T62" fmla="*/ 63 w 199"/>
              <a:gd name="T63" fmla="*/ 163 h 200"/>
              <a:gd name="T64" fmla="*/ 80 w 199"/>
              <a:gd name="T65" fmla="*/ 170 h 200"/>
              <a:gd name="T66" fmla="*/ 80 w 199"/>
              <a:gd name="T67" fmla="*/ 186 h 200"/>
              <a:gd name="T68" fmla="*/ 93 w 199"/>
              <a:gd name="T69" fmla="*/ 200 h 200"/>
              <a:gd name="T70" fmla="*/ 106 w 199"/>
              <a:gd name="T71" fmla="*/ 200 h 200"/>
              <a:gd name="T72" fmla="*/ 120 w 199"/>
              <a:gd name="T73" fmla="*/ 186 h 200"/>
              <a:gd name="T74" fmla="*/ 120 w 199"/>
              <a:gd name="T75" fmla="*/ 170 h 200"/>
              <a:gd name="T76" fmla="*/ 135 w 199"/>
              <a:gd name="T77" fmla="*/ 164 h 200"/>
              <a:gd name="T78" fmla="*/ 146 w 199"/>
              <a:gd name="T79" fmla="*/ 175 h 200"/>
              <a:gd name="T80" fmla="*/ 165 w 199"/>
              <a:gd name="T81" fmla="*/ 175 h 200"/>
              <a:gd name="T82" fmla="*/ 175 w 199"/>
              <a:gd name="T83" fmla="*/ 166 h 200"/>
              <a:gd name="T84" fmla="*/ 175 w 199"/>
              <a:gd name="T85" fmla="*/ 147 h 200"/>
              <a:gd name="T86" fmla="*/ 163 w 199"/>
              <a:gd name="T87" fmla="*/ 135 h 200"/>
              <a:gd name="T88" fmla="*/ 170 w 199"/>
              <a:gd name="T89" fmla="*/ 120 h 200"/>
              <a:gd name="T90" fmla="*/ 186 w 199"/>
              <a:gd name="T91" fmla="*/ 120 h 200"/>
              <a:gd name="T92" fmla="*/ 199 w 199"/>
              <a:gd name="T93" fmla="*/ 107 h 200"/>
              <a:gd name="T94" fmla="*/ 199 w 199"/>
              <a:gd name="T95" fmla="*/ 93 h 200"/>
              <a:gd name="T96" fmla="*/ 186 w 199"/>
              <a:gd name="T97" fmla="*/ 80 h 200"/>
              <a:gd name="T98" fmla="*/ 100 w 199"/>
              <a:gd name="T99" fmla="*/ 140 h 200"/>
              <a:gd name="T100" fmla="*/ 60 w 199"/>
              <a:gd name="T101" fmla="*/ 100 h 200"/>
              <a:gd name="T102" fmla="*/ 100 w 199"/>
              <a:gd name="T103" fmla="*/ 60 h 200"/>
              <a:gd name="T104" fmla="*/ 139 w 199"/>
              <a:gd name="T105" fmla="*/ 100 h 200"/>
              <a:gd name="T106" fmla="*/ 100 w 199"/>
              <a:gd name="T107" fmla="*/ 140 h 200"/>
              <a:gd name="T108" fmla="*/ 100 w 199"/>
              <a:gd name="T109" fmla="*/ 80 h 200"/>
              <a:gd name="T110" fmla="*/ 80 w 199"/>
              <a:gd name="T111" fmla="*/ 100 h 200"/>
              <a:gd name="T112" fmla="*/ 100 w 199"/>
              <a:gd name="T113" fmla="*/ 120 h 200"/>
              <a:gd name="T114" fmla="*/ 120 w 199"/>
              <a:gd name="T115" fmla="*/ 100 h 200"/>
              <a:gd name="T116" fmla="*/ 100 w 199"/>
              <a:gd name="T117" fmla="*/ 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9" h="200">
                <a:moveTo>
                  <a:pt x="186" y="80"/>
                </a:moveTo>
                <a:cubicBezTo>
                  <a:pt x="170" y="80"/>
                  <a:pt x="170" y="80"/>
                  <a:pt x="170" y="80"/>
                </a:cubicBezTo>
                <a:cubicBezTo>
                  <a:pt x="168" y="74"/>
                  <a:pt x="166" y="69"/>
                  <a:pt x="163" y="64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80" y="47"/>
                  <a:pt x="180" y="38"/>
                  <a:pt x="175" y="33"/>
                </a:cubicBezTo>
                <a:cubicBezTo>
                  <a:pt x="165" y="24"/>
                  <a:pt x="165" y="24"/>
                  <a:pt x="165" y="24"/>
                </a:cubicBezTo>
                <a:cubicBezTo>
                  <a:pt x="160" y="19"/>
                  <a:pt x="152" y="19"/>
                  <a:pt x="146" y="24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0" y="33"/>
                  <a:pt x="125" y="31"/>
                  <a:pt x="120" y="30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0" y="6"/>
                  <a:pt x="114" y="0"/>
                  <a:pt x="106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86" y="0"/>
                  <a:pt x="80" y="6"/>
                  <a:pt x="80" y="13"/>
                </a:cubicBezTo>
                <a:cubicBezTo>
                  <a:pt x="80" y="30"/>
                  <a:pt x="80" y="30"/>
                  <a:pt x="80" y="30"/>
                </a:cubicBezTo>
                <a:cubicBezTo>
                  <a:pt x="74" y="31"/>
                  <a:pt x="69" y="33"/>
                  <a:pt x="64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47" y="19"/>
                  <a:pt x="38" y="19"/>
                  <a:pt x="33" y="24"/>
                </a:cubicBezTo>
                <a:cubicBezTo>
                  <a:pt x="24" y="33"/>
                  <a:pt x="24" y="33"/>
                  <a:pt x="24" y="33"/>
                </a:cubicBezTo>
                <a:cubicBezTo>
                  <a:pt x="18" y="38"/>
                  <a:pt x="18" y="47"/>
                  <a:pt x="24" y="52"/>
                </a:cubicBezTo>
                <a:cubicBezTo>
                  <a:pt x="36" y="64"/>
                  <a:pt x="36" y="64"/>
                  <a:pt x="36" y="64"/>
                </a:cubicBezTo>
                <a:cubicBezTo>
                  <a:pt x="33" y="69"/>
                  <a:pt x="31" y="74"/>
                  <a:pt x="29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6" y="80"/>
                  <a:pt x="0" y="86"/>
                  <a:pt x="0" y="93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4"/>
                  <a:pt x="6" y="120"/>
                  <a:pt x="13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31" y="125"/>
                  <a:pt x="33" y="130"/>
                  <a:pt x="35" y="135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18" y="152"/>
                  <a:pt x="18" y="160"/>
                  <a:pt x="24" y="166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8" y="180"/>
                  <a:pt x="47" y="180"/>
                  <a:pt x="52" y="175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9" y="166"/>
                  <a:pt x="74" y="169"/>
                  <a:pt x="80" y="170"/>
                </a:cubicBezTo>
                <a:cubicBezTo>
                  <a:pt x="80" y="186"/>
                  <a:pt x="80" y="186"/>
                  <a:pt x="80" y="186"/>
                </a:cubicBezTo>
                <a:cubicBezTo>
                  <a:pt x="80" y="194"/>
                  <a:pt x="86" y="200"/>
                  <a:pt x="93" y="200"/>
                </a:cubicBezTo>
                <a:cubicBezTo>
                  <a:pt x="106" y="200"/>
                  <a:pt x="106" y="200"/>
                  <a:pt x="106" y="200"/>
                </a:cubicBezTo>
                <a:cubicBezTo>
                  <a:pt x="114" y="200"/>
                  <a:pt x="120" y="194"/>
                  <a:pt x="120" y="186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5" y="169"/>
                  <a:pt x="130" y="166"/>
                  <a:pt x="135" y="164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2" y="180"/>
                  <a:pt x="160" y="180"/>
                  <a:pt x="165" y="175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80" y="160"/>
                  <a:pt x="180" y="152"/>
                  <a:pt x="175" y="147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6" y="131"/>
                  <a:pt x="168" y="125"/>
                  <a:pt x="170" y="120"/>
                </a:cubicBezTo>
                <a:cubicBezTo>
                  <a:pt x="186" y="120"/>
                  <a:pt x="186" y="120"/>
                  <a:pt x="186" y="120"/>
                </a:cubicBezTo>
                <a:cubicBezTo>
                  <a:pt x="193" y="120"/>
                  <a:pt x="199" y="114"/>
                  <a:pt x="199" y="107"/>
                </a:cubicBezTo>
                <a:cubicBezTo>
                  <a:pt x="199" y="93"/>
                  <a:pt x="199" y="93"/>
                  <a:pt x="199" y="93"/>
                </a:cubicBezTo>
                <a:cubicBezTo>
                  <a:pt x="199" y="86"/>
                  <a:pt x="193" y="80"/>
                  <a:pt x="186" y="80"/>
                </a:cubicBezTo>
                <a:close/>
                <a:moveTo>
                  <a:pt x="100" y="140"/>
                </a:moveTo>
                <a:cubicBezTo>
                  <a:pt x="78" y="140"/>
                  <a:pt x="60" y="122"/>
                  <a:pt x="60" y="100"/>
                </a:cubicBezTo>
                <a:cubicBezTo>
                  <a:pt x="60" y="78"/>
                  <a:pt x="78" y="60"/>
                  <a:pt x="100" y="60"/>
                </a:cubicBezTo>
                <a:cubicBezTo>
                  <a:pt x="122" y="60"/>
                  <a:pt x="139" y="78"/>
                  <a:pt x="139" y="100"/>
                </a:cubicBezTo>
                <a:cubicBezTo>
                  <a:pt x="139" y="122"/>
                  <a:pt x="122" y="140"/>
                  <a:pt x="100" y="140"/>
                </a:cubicBezTo>
                <a:close/>
                <a:moveTo>
                  <a:pt x="100" y="80"/>
                </a:moveTo>
                <a:cubicBezTo>
                  <a:pt x="89" y="80"/>
                  <a:pt x="80" y="89"/>
                  <a:pt x="80" y="100"/>
                </a:cubicBezTo>
                <a:cubicBezTo>
                  <a:pt x="80" y="111"/>
                  <a:pt x="89" y="120"/>
                  <a:pt x="100" y="120"/>
                </a:cubicBezTo>
                <a:cubicBezTo>
                  <a:pt x="111" y="120"/>
                  <a:pt x="120" y="111"/>
                  <a:pt x="120" y="100"/>
                </a:cubicBezTo>
                <a:cubicBezTo>
                  <a:pt x="120" y="89"/>
                  <a:pt x="111" y="80"/>
                  <a:pt x="100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9866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60031DDC-6DAB-44FB-2065-84C6B1A0DD43}"/>
              </a:ext>
            </a:extLst>
          </p:cNvPr>
          <p:cNvSpPr/>
          <p:nvPr/>
        </p:nvSpPr>
        <p:spPr>
          <a:xfrm>
            <a:off x="0" y="4597794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19AB1C78-4657-B433-5273-F62E89DF2E8F}"/>
              </a:ext>
            </a:extLst>
          </p:cNvPr>
          <p:cNvSpPr/>
          <p:nvPr/>
        </p:nvSpPr>
        <p:spPr>
          <a:xfrm>
            <a:off x="0" y="2701979"/>
            <a:ext cx="12192000" cy="2260206"/>
          </a:xfrm>
          <a:custGeom>
            <a:avLst/>
            <a:gdLst>
              <a:gd name="connsiteX0" fmla="*/ 0 w 12192000"/>
              <a:gd name="connsiteY0" fmla="*/ 0 h 2260206"/>
              <a:gd name="connsiteX1" fmla="*/ 5505971 w 12192000"/>
              <a:gd name="connsiteY1" fmla="*/ 0 h 2260206"/>
              <a:gd name="connsiteX2" fmla="*/ 6228794 w 12192000"/>
              <a:gd name="connsiteY2" fmla="*/ 0 h 2260206"/>
              <a:gd name="connsiteX3" fmla="*/ 7577417 w 12192000"/>
              <a:gd name="connsiteY3" fmla="*/ 0 h 2260206"/>
              <a:gd name="connsiteX4" fmla="*/ 10377587 w 12192000"/>
              <a:gd name="connsiteY4" fmla="*/ 0 h 2260206"/>
              <a:gd name="connsiteX5" fmla="*/ 10563519 w 12192000"/>
              <a:gd name="connsiteY5" fmla="*/ 0 h 2260206"/>
              <a:gd name="connsiteX6" fmla="*/ 11047659 w 12192000"/>
              <a:gd name="connsiteY6" fmla="*/ 484140 h 2260206"/>
              <a:gd name="connsiteX7" fmla="*/ 11531800 w 12192000"/>
              <a:gd name="connsiteY7" fmla="*/ 0 h 2260206"/>
              <a:gd name="connsiteX8" fmla="*/ 11830260 w 12192000"/>
              <a:gd name="connsiteY8" fmla="*/ 0 h 2260206"/>
              <a:gd name="connsiteX9" fmla="*/ 11924413 w 12192000"/>
              <a:gd name="connsiteY9" fmla="*/ 0 h 2260206"/>
              <a:gd name="connsiteX10" fmla="*/ 12192000 w 12192000"/>
              <a:gd name="connsiteY10" fmla="*/ 0 h 2260206"/>
              <a:gd name="connsiteX11" fmla="*/ 12192000 w 12192000"/>
              <a:gd name="connsiteY11" fmla="*/ 2260206 h 2260206"/>
              <a:gd name="connsiteX12" fmla="*/ 11924413 w 12192000"/>
              <a:gd name="connsiteY12" fmla="*/ 2260206 h 2260206"/>
              <a:gd name="connsiteX13" fmla="*/ 11830260 w 12192000"/>
              <a:gd name="connsiteY13" fmla="*/ 2260206 h 2260206"/>
              <a:gd name="connsiteX14" fmla="*/ 10377587 w 12192000"/>
              <a:gd name="connsiteY14" fmla="*/ 2260206 h 2260206"/>
              <a:gd name="connsiteX15" fmla="*/ 5505971 w 12192000"/>
              <a:gd name="connsiteY15" fmla="*/ 2260206 h 2260206"/>
              <a:gd name="connsiteX16" fmla="*/ 0 w 12192000"/>
              <a:gd name="connsiteY16" fmla="*/ 2260206 h 226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2260206">
                <a:moveTo>
                  <a:pt x="0" y="0"/>
                </a:moveTo>
                <a:lnTo>
                  <a:pt x="5505971" y="0"/>
                </a:lnTo>
                <a:lnTo>
                  <a:pt x="6228794" y="0"/>
                </a:lnTo>
                <a:lnTo>
                  <a:pt x="7577417" y="0"/>
                </a:lnTo>
                <a:lnTo>
                  <a:pt x="10377587" y="0"/>
                </a:lnTo>
                <a:lnTo>
                  <a:pt x="10563519" y="0"/>
                </a:lnTo>
                <a:cubicBezTo>
                  <a:pt x="10830902" y="0"/>
                  <a:pt x="11047659" y="216757"/>
                  <a:pt x="11047659" y="484140"/>
                </a:cubicBezTo>
                <a:cubicBezTo>
                  <a:pt x="11047659" y="216757"/>
                  <a:pt x="11264416" y="0"/>
                  <a:pt x="11531800" y="0"/>
                </a:cubicBezTo>
                <a:lnTo>
                  <a:pt x="11830260" y="0"/>
                </a:lnTo>
                <a:lnTo>
                  <a:pt x="11924413" y="0"/>
                </a:lnTo>
                <a:lnTo>
                  <a:pt x="12192000" y="0"/>
                </a:lnTo>
                <a:lnTo>
                  <a:pt x="12192000" y="2260206"/>
                </a:lnTo>
                <a:lnTo>
                  <a:pt x="11924413" y="2260206"/>
                </a:lnTo>
                <a:lnTo>
                  <a:pt x="11830260" y="2260206"/>
                </a:lnTo>
                <a:lnTo>
                  <a:pt x="10377587" y="2260206"/>
                </a:lnTo>
                <a:lnTo>
                  <a:pt x="5505971" y="2260206"/>
                </a:lnTo>
                <a:lnTo>
                  <a:pt x="0" y="2260206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229C7C7-E884-3335-57D3-8DB056D3DCC3}"/>
              </a:ext>
            </a:extLst>
          </p:cNvPr>
          <p:cNvSpPr/>
          <p:nvPr/>
        </p:nvSpPr>
        <p:spPr>
          <a:xfrm>
            <a:off x="0" y="4097162"/>
            <a:ext cx="12192000" cy="2398696"/>
          </a:xfrm>
          <a:custGeom>
            <a:avLst/>
            <a:gdLst>
              <a:gd name="connsiteX0" fmla="*/ 0 w 12192000"/>
              <a:gd name="connsiteY0" fmla="*/ 0 h 2398696"/>
              <a:gd name="connsiteX1" fmla="*/ 230491 w 12192000"/>
              <a:gd name="connsiteY1" fmla="*/ 0 h 2398696"/>
              <a:gd name="connsiteX2" fmla="*/ 641872 w 12192000"/>
              <a:gd name="connsiteY2" fmla="*/ 0 h 2398696"/>
              <a:gd name="connsiteX3" fmla="*/ 1466429 w 12192000"/>
              <a:gd name="connsiteY3" fmla="*/ 0 h 2398696"/>
              <a:gd name="connsiteX4" fmla="*/ 3496257 w 12192000"/>
              <a:gd name="connsiteY4" fmla="*/ 0 h 2398696"/>
              <a:gd name="connsiteX5" fmla="*/ 4464536 w 12192000"/>
              <a:gd name="connsiteY5" fmla="*/ 0 h 2398696"/>
              <a:gd name="connsiteX6" fmla="*/ 5094590 w 12192000"/>
              <a:gd name="connsiteY6" fmla="*/ 0 h 2398696"/>
              <a:gd name="connsiteX7" fmla="*/ 5505972 w 12192000"/>
              <a:gd name="connsiteY7" fmla="*/ 0 h 2398696"/>
              <a:gd name="connsiteX8" fmla="*/ 6330528 w 12192000"/>
              <a:gd name="connsiteY8" fmla="*/ 0 h 2398696"/>
              <a:gd name="connsiteX9" fmla="*/ 10563521 w 12192000"/>
              <a:gd name="connsiteY9" fmla="*/ 0 h 2398696"/>
              <a:gd name="connsiteX10" fmla="*/ 11047661 w 12192000"/>
              <a:gd name="connsiteY10" fmla="*/ 484140 h 2398696"/>
              <a:gd name="connsiteX11" fmla="*/ 11531801 w 12192000"/>
              <a:gd name="connsiteY11" fmla="*/ 0 h 2398696"/>
              <a:gd name="connsiteX12" fmla="*/ 12192000 w 12192000"/>
              <a:gd name="connsiteY12" fmla="*/ 0 h 2398696"/>
              <a:gd name="connsiteX13" fmla="*/ 12192000 w 12192000"/>
              <a:gd name="connsiteY13" fmla="*/ 2398696 h 2398696"/>
              <a:gd name="connsiteX14" fmla="*/ 0 w 12192000"/>
              <a:gd name="connsiteY14" fmla="*/ 2398696 h 239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2398696">
                <a:moveTo>
                  <a:pt x="0" y="0"/>
                </a:moveTo>
                <a:lnTo>
                  <a:pt x="230491" y="0"/>
                </a:lnTo>
                <a:lnTo>
                  <a:pt x="641872" y="0"/>
                </a:lnTo>
                <a:lnTo>
                  <a:pt x="1466429" y="0"/>
                </a:lnTo>
                <a:lnTo>
                  <a:pt x="3496257" y="0"/>
                </a:lnTo>
                <a:lnTo>
                  <a:pt x="4464536" y="0"/>
                </a:lnTo>
                <a:lnTo>
                  <a:pt x="5094590" y="0"/>
                </a:lnTo>
                <a:lnTo>
                  <a:pt x="5505972" y="0"/>
                </a:lnTo>
                <a:lnTo>
                  <a:pt x="6330528" y="0"/>
                </a:lnTo>
                <a:lnTo>
                  <a:pt x="10563521" y="0"/>
                </a:lnTo>
                <a:cubicBezTo>
                  <a:pt x="10830904" y="0"/>
                  <a:pt x="11047661" y="216757"/>
                  <a:pt x="11047661" y="484140"/>
                </a:cubicBezTo>
                <a:cubicBezTo>
                  <a:pt x="11047661" y="216757"/>
                  <a:pt x="11264418" y="0"/>
                  <a:pt x="11531801" y="0"/>
                </a:cubicBezTo>
                <a:lnTo>
                  <a:pt x="12192000" y="0"/>
                </a:lnTo>
                <a:lnTo>
                  <a:pt x="12192000" y="2398696"/>
                </a:lnTo>
                <a:lnTo>
                  <a:pt x="0" y="2398696"/>
                </a:lnTo>
                <a:close/>
              </a:path>
            </a:pathLst>
          </a:custGeom>
          <a:solidFill>
            <a:srgbClr val="17447A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346990" y="1114382"/>
            <a:ext cx="6053345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3900" dirty="0">
                <a:ln w="38100">
                  <a:solidFill>
                    <a:schemeClr val="bg1"/>
                  </a:solidFill>
                </a:ln>
                <a:gradFill>
                  <a:gsLst>
                    <a:gs pos="6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</a:gradFill>
                <a:effectLst/>
                <a:latin typeface="MiSans Semibold" panose="00000700000000000000" pitchFamily="2" charset="-122"/>
                <a:ea typeface="MiSans Semibold" panose="00000700000000000000" pitchFamily="2" charset="-122"/>
                <a:cs typeface="+mn-ea"/>
                <a:sym typeface="+mn-lt"/>
              </a:rPr>
              <a:t>02</a:t>
            </a:r>
            <a:endParaRPr lang="zh-CN" altLang="en-US" sz="23900" dirty="0">
              <a:ln w="38100">
                <a:solidFill>
                  <a:schemeClr val="bg1"/>
                </a:solidFill>
              </a:ln>
              <a:gradFill>
                <a:gsLst>
                  <a:gs pos="60000">
                    <a:srgbClr val="C48E56"/>
                  </a:gs>
                  <a:gs pos="0">
                    <a:srgbClr val="F6E1C1"/>
                  </a:gs>
                </a:gsLst>
                <a:lin ang="5400000" scaled="1"/>
              </a:gradFill>
              <a:effectLst/>
              <a:latin typeface="MiSans Semibold" panose="00000700000000000000" pitchFamily="2" charset="-122"/>
              <a:ea typeface="MiSans Semibold" panose="00000700000000000000" pitchFamily="2" charset="-122"/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DCCDEA1-1D90-124E-5614-CFC44812706B}"/>
              </a:ext>
            </a:extLst>
          </p:cNvPr>
          <p:cNvSpPr txBox="1"/>
          <p:nvPr/>
        </p:nvSpPr>
        <p:spPr>
          <a:xfrm>
            <a:off x="1727818" y="2360729"/>
            <a:ext cx="99659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n>
                  <a:solidFill>
                    <a:srgbClr val="C48E56"/>
                  </a:solidFill>
                </a:ln>
                <a:noFill/>
                <a:latin typeface="MiSans Heavy" panose="00000A00000000000000" pitchFamily="2" charset="-122"/>
                <a:ea typeface="MiSans Heavy" panose="00000A00000000000000" pitchFamily="2" charset="-122"/>
              </a:rPr>
              <a:t>PART</a:t>
            </a:r>
            <a:endParaRPr lang="zh-CN" altLang="en-US" sz="2000" dirty="0">
              <a:ln>
                <a:solidFill>
                  <a:srgbClr val="C48E56"/>
                </a:solidFill>
              </a:ln>
              <a:noFill/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21" name="图形 4">
            <a:extLst>
              <a:ext uri="{FF2B5EF4-FFF2-40B4-BE49-F238E27FC236}">
                <a16:creationId xmlns:a16="http://schemas.microsoft.com/office/drawing/2014/main" id="{DF9EB1E0-FD91-61D1-8E53-51E34B855755}"/>
              </a:ext>
            </a:extLst>
          </p:cNvPr>
          <p:cNvSpPr/>
          <p:nvPr/>
        </p:nvSpPr>
        <p:spPr>
          <a:xfrm>
            <a:off x="10423062" y="1557258"/>
            <a:ext cx="1675483" cy="1333449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44000">
                <a:srgbClr val="17447A">
                  <a:alpha val="0"/>
                </a:srgbClr>
              </a:gs>
              <a:gs pos="100000">
                <a:srgbClr val="17447A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67823C0-0A10-90E1-A8AD-1EE173292F64}"/>
              </a:ext>
            </a:extLst>
          </p:cNvPr>
          <p:cNvGrpSpPr/>
          <p:nvPr/>
        </p:nvGrpSpPr>
        <p:grpSpPr>
          <a:xfrm>
            <a:off x="9302842" y="1863009"/>
            <a:ext cx="1840784" cy="682246"/>
            <a:chOff x="3098800" y="1101253"/>
            <a:chExt cx="5576016" cy="2066625"/>
          </a:xfrm>
          <a:noFill/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8BB3C52-952F-84F8-8885-6BDEEA8364C2}"/>
                </a:ext>
              </a:extLst>
            </p:cNvPr>
            <p:cNvSpPr/>
            <p:nvPr/>
          </p:nvSpPr>
          <p:spPr>
            <a:xfrm>
              <a:off x="5757232" y="1101253"/>
              <a:ext cx="1430467" cy="1772623"/>
            </a:xfrm>
            <a:custGeom>
              <a:avLst/>
              <a:gdLst>
                <a:gd name="connsiteX0" fmla="*/ 801481 w 1430467"/>
                <a:gd name="connsiteY0" fmla="*/ 1398307 h 1772623"/>
                <a:gd name="connsiteX1" fmla="*/ 1038117 w 1430467"/>
                <a:gd name="connsiteY1" fmla="*/ 1148763 h 1772623"/>
                <a:gd name="connsiteX2" fmla="*/ 1285510 w 1430467"/>
                <a:gd name="connsiteY2" fmla="*/ 826077 h 1772623"/>
                <a:gd name="connsiteX3" fmla="*/ 1360803 w 1430467"/>
                <a:gd name="connsiteY3" fmla="*/ 531357 h 1772623"/>
                <a:gd name="connsiteX4" fmla="*/ 1287661 w 1430467"/>
                <a:gd name="connsiteY4" fmla="*/ 255998 h 1772623"/>
                <a:gd name="connsiteX5" fmla="*/ 1083293 w 1430467"/>
                <a:gd name="connsiteY5" fmla="*/ 67764 h 1772623"/>
                <a:gd name="connsiteX6" fmla="*/ 784271 w 1430467"/>
                <a:gd name="connsiteY6" fmla="*/ 0 h 1772623"/>
                <a:gd name="connsiteX7" fmla="*/ 381989 w 1430467"/>
                <a:gd name="connsiteY7" fmla="*/ 126923 h 1772623"/>
                <a:gd name="connsiteX8" fmla="*/ 159335 w 1430467"/>
                <a:gd name="connsiteY8" fmla="*/ 443945 h 1772623"/>
                <a:gd name="connsiteX9" fmla="*/ 511708 w 1430467"/>
                <a:gd name="connsiteY9" fmla="*/ 604212 h 1772623"/>
                <a:gd name="connsiteX10" fmla="*/ 612172 w 1430467"/>
                <a:gd name="connsiteY10" fmla="*/ 430248 h 1772623"/>
                <a:gd name="connsiteX11" fmla="*/ 771363 w 1430467"/>
                <a:gd name="connsiteY11" fmla="*/ 365711 h 1772623"/>
                <a:gd name="connsiteX12" fmla="*/ 902589 w 1430467"/>
                <a:gd name="connsiteY12" fmla="*/ 415190 h 1772623"/>
                <a:gd name="connsiteX13" fmla="*/ 952068 w 1430467"/>
                <a:gd name="connsiteY13" fmla="*/ 535659 h 1772623"/>
                <a:gd name="connsiteX14" fmla="*/ 906892 w 1430467"/>
                <a:gd name="connsiteY14" fmla="*/ 709910 h 1772623"/>
                <a:gd name="connsiteX15" fmla="*/ 724036 w 1430467"/>
                <a:gd name="connsiteY15" fmla="*/ 942244 h 1772623"/>
                <a:gd name="connsiteX16" fmla="*/ 188377 w 1430467"/>
                <a:gd name="connsiteY16" fmla="*/ 1510172 h 1772623"/>
                <a:gd name="connsiteX17" fmla="*/ 133628 w 1430467"/>
                <a:gd name="connsiteY17" fmla="*/ 1565817 h 1772623"/>
                <a:gd name="connsiteX18" fmla="*/ 55000 w 1430467"/>
                <a:gd name="connsiteY18" fmla="*/ 1706652 h 1772623"/>
                <a:gd name="connsiteX19" fmla="*/ 0 w 1430467"/>
                <a:gd name="connsiteY19" fmla="*/ 1772623 h 1772623"/>
                <a:gd name="connsiteX20" fmla="*/ 1430468 w 1430467"/>
                <a:gd name="connsiteY20" fmla="*/ 1772623 h 1772623"/>
                <a:gd name="connsiteX21" fmla="*/ 1300569 w 1430467"/>
                <a:gd name="connsiteY21" fmla="*/ 1642115 h 1772623"/>
                <a:gd name="connsiteX22" fmla="*/ 1185334 w 1430467"/>
                <a:gd name="connsiteY22" fmla="*/ 1398307 h 1772623"/>
                <a:gd name="connsiteX23" fmla="*/ 801481 w 1430467"/>
                <a:gd name="connsiteY23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467" h="1772623">
                  <a:moveTo>
                    <a:pt x="801481" y="1398307"/>
                  </a:moveTo>
                  <a:lnTo>
                    <a:pt x="1038117" y="1148763"/>
                  </a:lnTo>
                  <a:cubicBezTo>
                    <a:pt x="1152850" y="1029728"/>
                    <a:pt x="1235314" y="922166"/>
                    <a:pt x="1285510" y="826077"/>
                  </a:cubicBezTo>
                  <a:cubicBezTo>
                    <a:pt x="1335706" y="729988"/>
                    <a:pt x="1360803" y="631748"/>
                    <a:pt x="1360803" y="531357"/>
                  </a:cubicBezTo>
                  <a:cubicBezTo>
                    <a:pt x="1360803" y="428097"/>
                    <a:pt x="1336423" y="336311"/>
                    <a:pt x="1287661" y="255998"/>
                  </a:cubicBezTo>
                  <a:cubicBezTo>
                    <a:pt x="1238900" y="175685"/>
                    <a:pt x="1170777" y="112940"/>
                    <a:pt x="1083293" y="67764"/>
                  </a:cubicBezTo>
                  <a:cubicBezTo>
                    <a:pt x="995810" y="22588"/>
                    <a:pt x="896135" y="0"/>
                    <a:pt x="784271" y="0"/>
                  </a:cubicBezTo>
                  <a:cubicBezTo>
                    <a:pt x="629381" y="1434"/>
                    <a:pt x="495287" y="43742"/>
                    <a:pt x="381989" y="126923"/>
                  </a:cubicBezTo>
                  <a:cubicBezTo>
                    <a:pt x="273745" y="206412"/>
                    <a:pt x="199527" y="312073"/>
                    <a:pt x="159335" y="443945"/>
                  </a:cubicBezTo>
                  <a:cubicBezTo>
                    <a:pt x="301927" y="456529"/>
                    <a:pt x="419348" y="509952"/>
                    <a:pt x="511708" y="604212"/>
                  </a:cubicBezTo>
                  <a:cubicBezTo>
                    <a:pt x="531894" y="530783"/>
                    <a:pt x="565346" y="472807"/>
                    <a:pt x="612172" y="430248"/>
                  </a:cubicBezTo>
                  <a:cubicBezTo>
                    <a:pt x="659499" y="387224"/>
                    <a:pt x="712563" y="365711"/>
                    <a:pt x="771363" y="365711"/>
                  </a:cubicBezTo>
                  <a:cubicBezTo>
                    <a:pt x="825861" y="365711"/>
                    <a:pt x="869603" y="382204"/>
                    <a:pt x="902589" y="415190"/>
                  </a:cubicBezTo>
                  <a:cubicBezTo>
                    <a:pt x="935575" y="448175"/>
                    <a:pt x="952068" y="488332"/>
                    <a:pt x="952068" y="535659"/>
                  </a:cubicBezTo>
                  <a:cubicBezTo>
                    <a:pt x="952068" y="594460"/>
                    <a:pt x="937009" y="652543"/>
                    <a:pt x="906892" y="709910"/>
                  </a:cubicBezTo>
                  <a:cubicBezTo>
                    <a:pt x="876774" y="767276"/>
                    <a:pt x="815822" y="844721"/>
                    <a:pt x="724036" y="942244"/>
                  </a:cubicBezTo>
                  <a:lnTo>
                    <a:pt x="188377" y="1510172"/>
                  </a:lnTo>
                  <a:lnTo>
                    <a:pt x="133628" y="1565817"/>
                  </a:lnTo>
                  <a:cubicBezTo>
                    <a:pt x="111542" y="1617734"/>
                    <a:pt x="85333" y="1664667"/>
                    <a:pt x="55000" y="1706652"/>
                  </a:cubicBezTo>
                  <a:cubicBezTo>
                    <a:pt x="37790" y="1730459"/>
                    <a:pt x="19469" y="1752473"/>
                    <a:pt x="0" y="1772623"/>
                  </a:cubicBezTo>
                  <a:lnTo>
                    <a:pt x="1430468" y="1772623"/>
                  </a:lnTo>
                  <a:cubicBezTo>
                    <a:pt x="1381670" y="1737952"/>
                    <a:pt x="1338359" y="1694461"/>
                    <a:pt x="1300569" y="1642115"/>
                  </a:cubicBezTo>
                  <a:cubicBezTo>
                    <a:pt x="1251305" y="1573920"/>
                    <a:pt x="1212906" y="1492639"/>
                    <a:pt x="1185334" y="1398307"/>
                  </a:cubicBezTo>
                  <a:lnTo>
                    <a:pt x="801481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6B2F651-6A6B-A32C-A7BE-C6784278C5EE}"/>
                </a:ext>
              </a:extLst>
            </p:cNvPr>
            <p:cNvSpPr/>
            <p:nvPr/>
          </p:nvSpPr>
          <p:spPr>
            <a:xfrm>
              <a:off x="4609688" y="1101253"/>
              <a:ext cx="1295047" cy="1802740"/>
            </a:xfrm>
            <a:custGeom>
              <a:avLst/>
              <a:gdLst>
                <a:gd name="connsiteX0" fmla="*/ 647524 w 1295047"/>
                <a:gd name="connsiteY0" fmla="*/ 1428425 h 1802740"/>
                <a:gd name="connsiteX1" fmla="*/ 823925 w 1295047"/>
                <a:gd name="connsiteY1" fmla="*/ 1292896 h 1802740"/>
                <a:gd name="connsiteX2" fmla="*/ 886311 w 1295047"/>
                <a:gd name="connsiteY2" fmla="*/ 903522 h 1802740"/>
                <a:gd name="connsiteX3" fmla="*/ 823925 w 1295047"/>
                <a:gd name="connsiteY3" fmla="*/ 511996 h 1802740"/>
                <a:gd name="connsiteX4" fmla="*/ 647524 w 1295047"/>
                <a:gd name="connsiteY4" fmla="*/ 374316 h 1802740"/>
                <a:gd name="connsiteX5" fmla="*/ 471122 w 1295047"/>
                <a:gd name="connsiteY5" fmla="*/ 511996 h 1802740"/>
                <a:gd name="connsiteX6" fmla="*/ 408736 w 1295047"/>
                <a:gd name="connsiteY6" fmla="*/ 903522 h 1802740"/>
                <a:gd name="connsiteX7" fmla="*/ 471122 w 1295047"/>
                <a:gd name="connsiteY7" fmla="*/ 1292896 h 1802740"/>
                <a:gd name="connsiteX8" fmla="*/ 647524 w 1295047"/>
                <a:gd name="connsiteY8" fmla="*/ 1428425 h 1802740"/>
                <a:gd name="connsiteX9" fmla="*/ 647524 w 1295047"/>
                <a:gd name="connsiteY9" fmla="*/ 1802741 h 1802740"/>
                <a:gd name="connsiteX10" fmla="*/ 167797 w 1295047"/>
                <a:gd name="connsiteY10" fmla="*/ 1570406 h 1802740"/>
                <a:gd name="connsiteX11" fmla="*/ 0 w 1295047"/>
                <a:gd name="connsiteY11" fmla="*/ 903522 h 1802740"/>
                <a:gd name="connsiteX12" fmla="*/ 167797 w 1295047"/>
                <a:gd name="connsiteY12" fmla="*/ 234485 h 1802740"/>
                <a:gd name="connsiteX13" fmla="*/ 647524 w 1295047"/>
                <a:gd name="connsiteY13" fmla="*/ 0 h 1802740"/>
                <a:gd name="connsiteX14" fmla="*/ 1127250 w 1295047"/>
                <a:gd name="connsiteY14" fmla="*/ 234485 h 1802740"/>
                <a:gd name="connsiteX15" fmla="*/ 1295047 w 1295047"/>
                <a:gd name="connsiteY15" fmla="*/ 903522 h 1802740"/>
                <a:gd name="connsiteX16" fmla="*/ 1127250 w 1295047"/>
                <a:gd name="connsiteY16" fmla="*/ 1570406 h 1802740"/>
                <a:gd name="connsiteX17" fmla="*/ 647524 w 1295047"/>
                <a:gd name="connsiteY17" fmla="*/ 1802741 h 180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95047" h="1802740">
                  <a:moveTo>
                    <a:pt x="647524" y="1428425"/>
                  </a:moveTo>
                  <a:cubicBezTo>
                    <a:pt x="723534" y="1428425"/>
                    <a:pt x="782335" y="1383248"/>
                    <a:pt x="823925" y="1292896"/>
                  </a:cubicBezTo>
                  <a:cubicBezTo>
                    <a:pt x="865516" y="1202544"/>
                    <a:pt x="886311" y="1072753"/>
                    <a:pt x="886311" y="903522"/>
                  </a:cubicBezTo>
                  <a:cubicBezTo>
                    <a:pt x="886311" y="734291"/>
                    <a:pt x="865516" y="603782"/>
                    <a:pt x="823925" y="511996"/>
                  </a:cubicBezTo>
                  <a:cubicBezTo>
                    <a:pt x="782335" y="420209"/>
                    <a:pt x="723534" y="374316"/>
                    <a:pt x="647524" y="374316"/>
                  </a:cubicBezTo>
                  <a:cubicBezTo>
                    <a:pt x="571513" y="374316"/>
                    <a:pt x="512713" y="420209"/>
                    <a:pt x="471122" y="511996"/>
                  </a:cubicBezTo>
                  <a:cubicBezTo>
                    <a:pt x="429531" y="603782"/>
                    <a:pt x="408736" y="734291"/>
                    <a:pt x="408736" y="903522"/>
                  </a:cubicBezTo>
                  <a:cubicBezTo>
                    <a:pt x="408736" y="1072753"/>
                    <a:pt x="429531" y="1202544"/>
                    <a:pt x="471122" y="1292896"/>
                  </a:cubicBezTo>
                  <a:cubicBezTo>
                    <a:pt x="512713" y="1383248"/>
                    <a:pt x="571513" y="1428425"/>
                    <a:pt x="647524" y="1428425"/>
                  </a:cubicBezTo>
                  <a:close/>
                  <a:moveTo>
                    <a:pt x="647524" y="1802741"/>
                  </a:moveTo>
                  <a:cubicBezTo>
                    <a:pt x="439570" y="1802741"/>
                    <a:pt x="279661" y="1725296"/>
                    <a:pt x="167797" y="1570406"/>
                  </a:cubicBezTo>
                  <a:cubicBezTo>
                    <a:pt x="55932" y="1415517"/>
                    <a:pt x="0" y="1193222"/>
                    <a:pt x="0" y="903522"/>
                  </a:cubicBezTo>
                  <a:cubicBezTo>
                    <a:pt x="0" y="613821"/>
                    <a:pt x="55932" y="390809"/>
                    <a:pt x="167797" y="234485"/>
                  </a:cubicBezTo>
                  <a:cubicBezTo>
                    <a:pt x="279661" y="78162"/>
                    <a:pt x="439570" y="0"/>
                    <a:pt x="647524" y="0"/>
                  </a:cubicBezTo>
                  <a:cubicBezTo>
                    <a:pt x="855477" y="0"/>
                    <a:pt x="1015386" y="78162"/>
                    <a:pt x="1127250" y="234485"/>
                  </a:cubicBezTo>
                  <a:cubicBezTo>
                    <a:pt x="1239115" y="390809"/>
                    <a:pt x="1295047" y="613821"/>
                    <a:pt x="1295047" y="903522"/>
                  </a:cubicBezTo>
                  <a:cubicBezTo>
                    <a:pt x="1295047" y="1193222"/>
                    <a:pt x="1239115" y="1415517"/>
                    <a:pt x="1127250" y="1570406"/>
                  </a:cubicBezTo>
                  <a:cubicBezTo>
                    <a:pt x="1015386" y="1725296"/>
                    <a:pt x="855477" y="1802741"/>
                    <a:pt x="647524" y="1802741"/>
                  </a:cubicBez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518D5-68A4-175A-7480-79C389AC3441}"/>
                </a:ext>
              </a:extLst>
            </p:cNvPr>
            <p:cNvSpPr/>
            <p:nvPr/>
          </p:nvSpPr>
          <p:spPr>
            <a:xfrm>
              <a:off x="7086125" y="1106272"/>
              <a:ext cx="1588691" cy="2061606"/>
            </a:xfrm>
            <a:custGeom>
              <a:avLst/>
              <a:gdLst>
                <a:gd name="connsiteX0" fmla="*/ 868564 w 1588691"/>
                <a:gd name="connsiteY0" fmla="*/ 570115 h 2061606"/>
                <a:gd name="connsiteX1" fmla="*/ 868564 w 1588691"/>
                <a:gd name="connsiteY1" fmla="*/ 1384898 h 2061606"/>
                <a:gd name="connsiteX2" fmla="*/ 542830 w 1588691"/>
                <a:gd name="connsiteY2" fmla="*/ 1384898 h 2061606"/>
                <a:gd name="connsiteX3" fmla="*/ 868564 w 1588691"/>
                <a:gd name="connsiteY3" fmla="*/ 570115 h 2061606"/>
                <a:gd name="connsiteX4" fmla="*/ 687895 w 1588691"/>
                <a:gd name="connsiteY4" fmla="*/ 0 h 2061606"/>
                <a:gd name="connsiteX5" fmla="*/ 0 w 1588691"/>
                <a:gd name="connsiteY5" fmla="*/ 1393718 h 2061606"/>
                <a:gd name="connsiteX6" fmla="*/ 115091 w 1588691"/>
                <a:gd name="connsiteY6" fmla="*/ 1637095 h 2061606"/>
                <a:gd name="connsiteX7" fmla="*/ 238895 w 1588691"/>
                <a:gd name="connsiteY7" fmla="*/ 1763229 h 2061606"/>
                <a:gd name="connsiteX8" fmla="*/ 868564 w 1588691"/>
                <a:gd name="connsiteY8" fmla="*/ 1763229 h 2061606"/>
                <a:gd name="connsiteX9" fmla="*/ 868564 w 1588691"/>
                <a:gd name="connsiteY9" fmla="*/ 1767604 h 2061606"/>
                <a:gd name="connsiteX10" fmla="*/ 1300426 w 1588691"/>
                <a:gd name="connsiteY10" fmla="*/ 2000655 h 2061606"/>
                <a:gd name="connsiteX11" fmla="*/ 1339291 w 1588691"/>
                <a:gd name="connsiteY11" fmla="*/ 2061607 h 2061606"/>
                <a:gd name="connsiteX12" fmla="*/ 1341873 w 1588691"/>
                <a:gd name="connsiteY12" fmla="*/ 2061607 h 2061606"/>
                <a:gd name="connsiteX13" fmla="*/ 1341873 w 1588691"/>
                <a:gd name="connsiteY13" fmla="*/ 1763229 h 2061606"/>
                <a:gd name="connsiteX14" fmla="*/ 1588692 w 1588691"/>
                <a:gd name="connsiteY14" fmla="*/ 1763229 h 2061606"/>
                <a:gd name="connsiteX15" fmla="*/ 1588692 w 1588691"/>
                <a:gd name="connsiteY15" fmla="*/ 1384898 h 2061606"/>
                <a:gd name="connsiteX16" fmla="*/ 1341873 w 1588691"/>
                <a:gd name="connsiteY16" fmla="*/ 1384898 h 2061606"/>
                <a:gd name="connsiteX17" fmla="*/ 1341873 w 1588691"/>
                <a:gd name="connsiteY17" fmla="*/ 0 h 2061606"/>
                <a:gd name="connsiteX18" fmla="*/ 687895 w 1588691"/>
                <a:gd name="connsiteY18" fmla="*/ 0 h 206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691" h="2061606">
                  <a:moveTo>
                    <a:pt x="868564" y="570115"/>
                  </a:moveTo>
                  <a:lnTo>
                    <a:pt x="868564" y="1384898"/>
                  </a:lnTo>
                  <a:lnTo>
                    <a:pt x="542830" y="1384898"/>
                  </a:lnTo>
                  <a:lnTo>
                    <a:pt x="868564" y="570115"/>
                  </a:lnTo>
                  <a:close/>
                  <a:moveTo>
                    <a:pt x="687895" y="0"/>
                  </a:moveTo>
                  <a:lnTo>
                    <a:pt x="0" y="1393718"/>
                  </a:lnTo>
                  <a:cubicBezTo>
                    <a:pt x="27536" y="1487871"/>
                    <a:pt x="65900" y="1569008"/>
                    <a:pt x="115091" y="1637095"/>
                  </a:cubicBezTo>
                  <a:cubicBezTo>
                    <a:pt x="151304" y="1687255"/>
                    <a:pt x="192572" y="1729312"/>
                    <a:pt x="238895" y="1763229"/>
                  </a:cubicBezTo>
                  <a:lnTo>
                    <a:pt x="868564" y="1763229"/>
                  </a:lnTo>
                  <a:lnTo>
                    <a:pt x="868564" y="1767604"/>
                  </a:lnTo>
                  <a:cubicBezTo>
                    <a:pt x="1053320" y="1778862"/>
                    <a:pt x="1197309" y="1856558"/>
                    <a:pt x="1300426" y="2000655"/>
                  </a:cubicBezTo>
                  <a:cubicBezTo>
                    <a:pt x="1314229" y="2019944"/>
                    <a:pt x="1327208" y="2040274"/>
                    <a:pt x="1339291" y="2061607"/>
                  </a:cubicBezTo>
                  <a:lnTo>
                    <a:pt x="1341873" y="2061607"/>
                  </a:lnTo>
                  <a:lnTo>
                    <a:pt x="1341873" y="1763229"/>
                  </a:lnTo>
                  <a:lnTo>
                    <a:pt x="1588692" y="1763229"/>
                  </a:lnTo>
                  <a:lnTo>
                    <a:pt x="1588692" y="1384898"/>
                  </a:lnTo>
                  <a:lnTo>
                    <a:pt x="1341873" y="1384898"/>
                  </a:lnTo>
                  <a:lnTo>
                    <a:pt x="1341873" y="0"/>
                  </a:lnTo>
                  <a:lnTo>
                    <a:pt x="687895" y="0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398149F-153B-CEFC-9C2F-28724A2A5B02}"/>
                </a:ext>
              </a:extLst>
            </p:cNvPr>
            <p:cNvSpPr/>
            <p:nvPr/>
          </p:nvSpPr>
          <p:spPr>
            <a:xfrm>
              <a:off x="3098800" y="1101253"/>
              <a:ext cx="1679509" cy="1772623"/>
            </a:xfrm>
            <a:custGeom>
              <a:avLst/>
              <a:gdLst>
                <a:gd name="connsiteX0" fmla="*/ 871253 w 1679509"/>
                <a:gd name="connsiteY0" fmla="*/ 1398307 h 1772623"/>
                <a:gd name="connsiteX1" fmla="*/ 1107889 w 1679509"/>
                <a:gd name="connsiteY1" fmla="*/ 1148763 h 1772623"/>
                <a:gd name="connsiteX2" fmla="*/ 1355282 w 1679509"/>
                <a:gd name="connsiteY2" fmla="*/ 826077 h 1772623"/>
                <a:gd name="connsiteX3" fmla="*/ 1430575 w 1679509"/>
                <a:gd name="connsiteY3" fmla="*/ 531357 h 1772623"/>
                <a:gd name="connsiteX4" fmla="*/ 1357433 w 1679509"/>
                <a:gd name="connsiteY4" fmla="*/ 255998 h 1772623"/>
                <a:gd name="connsiteX5" fmla="*/ 1153065 w 1679509"/>
                <a:gd name="connsiteY5" fmla="*/ 67764 h 1772623"/>
                <a:gd name="connsiteX6" fmla="*/ 854043 w 1679509"/>
                <a:gd name="connsiteY6" fmla="*/ 0 h 1772623"/>
                <a:gd name="connsiteX7" fmla="*/ 451761 w 1679509"/>
                <a:gd name="connsiteY7" fmla="*/ 126923 h 1772623"/>
                <a:gd name="connsiteX8" fmla="*/ 229107 w 1679509"/>
                <a:gd name="connsiteY8" fmla="*/ 443945 h 1772623"/>
                <a:gd name="connsiteX9" fmla="*/ 581480 w 1679509"/>
                <a:gd name="connsiteY9" fmla="*/ 604212 h 1772623"/>
                <a:gd name="connsiteX10" fmla="*/ 681943 w 1679509"/>
                <a:gd name="connsiteY10" fmla="*/ 430248 h 1772623"/>
                <a:gd name="connsiteX11" fmla="*/ 841135 w 1679509"/>
                <a:gd name="connsiteY11" fmla="*/ 365711 h 1772623"/>
                <a:gd name="connsiteX12" fmla="*/ 972361 w 1679509"/>
                <a:gd name="connsiteY12" fmla="*/ 415190 h 1772623"/>
                <a:gd name="connsiteX13" fmla="*/ 1021840 w 1679509"/>
                <a:gd name="connsiteY13" fmla="*/ 535659 h 1772623"/>
                <a:gd name="connsiteX14" fmla="*/ 976663 w 1679509"/>
                <a:gd name="connsiteY14" fmla="*/ 709910 h 1772623"/>
                <a:gd name="connsiteX15" fmla="*/ 793808 w 1679509"/>
                <a:gd name="connsiteY15" fmla="*/ 942244 h 1772623"/>
                <a:gd name="connsiteX16" fmla="*/ 258149 w 1679509"/>
                <a:gd name="connsiteY16" fmla="*/ 1510172 h 1772623"/>
                <a:gd name="connsiteX17" fmla="*/ 0 w 1679509"/>
                <a:gd name="connsiteY17" fmla="*/ 1772623 h 1772623"/>
                <a:gd name="connsiteX18" fmla="*/ 1679510 w 1679509"/>
                <a:gd name="connsiteY18" fmla="*/ 1772623 h 1772623"/>
                <a:gd name="connsiteX19" fmla="*/ 1549611 w 1679509"/>
                <a:gd name="connsiteY19" fmla="*/ 1642115 h 1772623"/>
                <a:gd name="connsiteX20" fmla="*/ 1434376 w 1679509"/>
                <a:gd name="connsiteY20" fmla="*/ 1398307 h 1772623"/>
                <a:gd name="connsiteX21" fmla="*/ 871253 w 1679509"/>
                <a:gd name="connsiteY21" fmla="*/ 1398307 h 177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9509" h="1772623">
                  <a:moveTo>
                    <a:pt x="871253" y="1398307"/>
                  </a:moveTo>
                  <a:lnTo>
                    <a:pt x="1107889" y="1148763"/>
                  </a:lnTo>
                  <a:cubicBezTo>
                    <a:pt x="1222622" y="1029728"/>
                    <a:pt x="1305086" y="922166"/>
                    <a:pt x="1355282" y="826077"/>
                  </a:cubicBezTo>
                  <a:cubicBezTo>
                    <a:pt x="1405478" y="729988"/>
                    <a:pt x="1430575" y="631748"/>
                    <a:pt x="1430575" y="531357"/>
                  </a:cubicBezTo>
                  <a:cubicBezTo>
                    <a:pt x="1430575" y="428097"/>
                    <a:pt x="1406195" y="336311"/>
                    <a:pt x="1357433" y="255998"/>
                  </a:cubicBezTo>
                  <a:cubicBezTo>
                    <a:pt x="1308672" y="175685"/>
                    <a:pt x="1240549" y="112940"/>
                    <a:pt x="1153065" y="67764"/>
                  </a:cubicBezTo>
                  <a:cubicBezTo>
                    <a:pt x="1065582" y="22588"/>
                    <a:pt x="965907" y="0"/>
                    <a:pt x="854043" y="0"/>
                  </a:cubicBezTo>
                  <a:cubicBezTo>
                    <a:pt x="699153" y="1434"/>
                    <a:pt x="565059" y="43742"/>
                    <a:pt x="451761" y="126923"/>
                  </a:cubicBezTo>
                  <a:cubicBezTo>
                    <a:pt x="343517" y="206412"/>
                    <a:pt x="269300" y="312073"/>
                    <a:pt x="229107" y="443945"/>
                  </a:cubicBezTo>
                  <a:cubicBezTo>
                    <a:pt x="371699" y="456529"/>
                    <a:pt x="489121" y="509952"/>
                    <a:pt x="581480" y="604212"/>
                  </a:cubicBezTo>
                  <a:cubicBezTo>
                    <a:pt x="601666" y="530783"/>
                    <a:pt x="635118" y="472807"/>
                    <a:pt x="681943" y="430248"/>
                  </a:cubicBezTo>
                  <a:cubicBezTo>
                    <a:pt x="729271" y="387224"/>
                    <a:pt x="782335" y="365711"/>
                    <a:pt x="841135" y="365711"/>
                  </a:cubicBezTo>
                  <a:cubicBezTo>
                    <a:pt x="895633" y="365711"/>
                    <a:pt x="939375" y="382204"/>
                    <a:pt x="972361" y="415190"/>
                  </a:cubicBezTo>
                  <a:cubicBezTo>
                    <a:pt x="1005347" y="448175"/>
                    <a:pt x="1021840" y="488332"/>
                    <a:pt x="1021840" y="535659"/>
                  </a:cubicBezTo>
                  <a:cubicBezTo>
                    <a:pt x="1021840" y="594460"/>
                    <a:pt x="1006781" y="652543"/>
                    <a:pt x="976663" y="709910"/>
                  </a:cubicBezTo>
                  <a:cubicBezTo>
                    <a:pt x="946546" y="767276"/>
                    <a:pt x="885594" y="844721"/>
                    <a:pt x="793808" y="942244"/>
                  </a:cubicBezTo>
                  <a:lnTo>
                    <a:pt x="258149" y="1510172"/>
                  </a:lnTo>
                  <a:lnTo>
                    <a:pt x="0" y="1772623"/>
                  </a:lnTo>
                  <a:lnTo>
                    <a:pt x="1679510" y="1772623"/>
                  </a:lnTo>
                  <a:cubicBezTo>
                    <a:pt x="1630713" y="1737952"/>
                    <a:pt x="1587401" y="1694461"/>
                    <a:pt x="1549611" y="1642115"/>
                  </a:cubicBezTo>
                  <a:cubicBezTo>
                    <a:pt x="1500347" y="1573920"/>
                    <a:pt x="1461948" y="1492639"/>
                    <a:pt x="1434376" y="1398307"/>
                  </a:cubicBezTo>
                  <a:lnTo>
                    <a:pt x="871253" y="1398307"/>
                  </a:lnTo>
                  <a:close/>
                </a:path>
              </a:pathLst>
            </a:custGeom>
            <a:gradFill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5400000" scaled="1"/>
            </a:gradFill>
            <a:ln w="35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2" name="文本框 71">
            <a:extLst>
              <a:ext uri="{FF2B5EF4-FFF2-40B4-BE49-F238E27FC236}">
                <a16:creationId xmlns:a16="http://schemas.microsoft.com/office/drawing/2014/main" id="{00164201-A3FB-DB5D-FF23-46B723B13762}"/>
              </a:ext>
            </a:extLst>
          </p:cNvPr>
          <p:cNvSpPr txBox="1"/>
          <p:nvPr/>
        </p:nvSpPr>
        <p:spPr>
          <a:xfrm>
            <a:off x="5966661" y="2000784"/>
            <a:ext cx="3214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 flip="none" rotWithShape="1">
                  <a:gsLst>
                    <a:gs pos="100000">
                      <a:srgbClr val="C48E56"/>
                    </a:gs>
                    <a:gs pos="0">
                      <a:srgbClr val="F6E1C1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0AC59AB-B9D8-4697-F66E-642A29BFB1A1}"/>
              </a:ext>
            </a:extLst>
          </p:cNvPr>
          <p:cNvSpPr txBox="1"/>
          <p:nvPr/>
        </p:nvSpPr>
        <p:spPr>
          <a:xfrm>
            <a:off x="5989439" y="2928700"/>
            <a:ext cx="4663252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bg1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D5E45F6-2BAB-3423-5FA7-1B328ABE9CEA}"/>
              </a:ext>
            </a:extLst>
          </p:cNvPr>
          <p:cNvGrpSpPr/>
          <p:nvPr/>
        </p:nvGrpSpPr>
        <p:grpSpPr>
          <a:xfrm flipV="1">
            <a:off x="6096000" y="1633161"/>
            <a:ext cx="799044" cy="172506"/>
            <a:chOff x="4293547" y="4913155"/>
            <a:chExt cx="5541759" cy="1196412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D1F25F83-C1CC-13C6-CACB-20BB6B2996AF}"/>
                </a:ext>
              </a:extLst>
            </p:cNvPr>
            <p:cNvSpPr/>
            <p:nvPr/>
          </p:nvSpPr>
          <p:spPr>
            <a:xfrm>
              <a:off x="4293547" y="5085911"/>
              <a:ext cx="850900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350613B1-61C6-94C6-425E-24C0864D981E}"/>
                </a:ext>
              </a:extLst>
            </p:cNvPr>
            <p:cNvSpPr/>
            <p:nvPr/>
          </p:nvSpPr>
          <p:spPr>
            <a:xfrm>
              <a:off x="6466220" y="4913155"/>
              <a:ext cx="1196413" cy="1196412"/>
            </a:xfrm>
            <a:prstGeom prst="ellipse">
              <a:avLst/>
            </a:prstGeom>
            <a:gradFill flip="none" rotWithShape="1">
              <a:gsLst>
                <a:gs pos="0">
                  <a:srgbClr val="F6E1C1"/>
                </a:gs>
                <a:gs pos="100000">
                  <a:srgbClr val="C48E56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C49290F6-18F8-3853-A9B5-F5F87190E539}"/>
                </a:ext>
              </a:extLst>
            </p:cNvPr>
            <p:cNvSpPr/>
            <p:nvPr/>
          </p:nvSpPr>
          <p:spPr>
            <a:xfrm>
              <a:off x="8984405" y="5085911"/>
              <a:ext cx="850901" cy="850900"/>
            </a:xfrm>
            <a:prstGeom prst="ellipse">
              <a:avLst/>
            </a:prstGeom>
            <a:noFill/>
            <a:ln>
              <a:solidFill>
                <a:srgbClr val="F6E1C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557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5DD17052-AE76-E85A-E808-0EDBFFB185A4}"/>
              </a:ext>
            </a:extLst>
          </p:cNvPr>
          <p:cNvSpPr txBox="1"/>
          <p:nvPr/>
        </p:nvSpPr>
        <p:spPr>
          <a:xfrm>
            <a:off x="1564206" y="120773"/>
            <a:ext cx="2183842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gradFill flip="none" rotWithShape="1">
                  <a:gsLst>
                    <a:gs pos="0">
                      <a:srgbClr val="F6E1C1"/>
                    </a:gs>
                    <a:gs pos="100000">
                      <a:srgbClr val="C48E56"/>
                    </a:gs>
                  </a:gsLst>
                  <a:lin ang="5400000" scaled="1"/>
                  <a:tileRect/>
                </a:gradFill>
              </a:rPr>
              <a:t>添加标题文本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2D52F5A-12D0-0548-CE89-2E7A8AE6E9FB}"/>
              </a:ext>
            </a:extLst>
          </p:cNvPr>
          <p:cNvSpPr/>
          <p:nvPr/>
        </p:nvSpPr>
        <p:spPr>
          <a:xfrm>
            <a:off x="238607" y="0"/>
            <a:ext cx="1125056" cy="800023"/>
          </a:xfrm>
          <a:custGeom>
            <a:avLst/>
            <a:gdLst>
              <a:gd name="connsiteX0" fmla="*/ 0 w 1022395"/>
              <a:gd name="connsiteY0" fmla="*/ 0 h 727021"/>
              <a:gd name="connsiteX1" fmla="*/ 168546 w 1022395"/>
              <a:gd name="connsiteY1" fmla="*/ 0 h 727021"/>
              <a:gd name="connsiteX2" fmla="*/ 185795 w 1022395"/>
              <a:gd name="connsiteY2" fmla="*/ 0 h 727021"/>
              <a:gd name="connsiteX3" fmla="*/ 253031 w 1022395"/>
              <a:gd name="connsiteY3" fmla="*/ 0 h 727021"/>
              <a:gd name="connsiteX4" fmla="*/ 255862 w 1022395"/>
              <a:gd name="connsiteY4" fmla="*/ 0 h 727021"/>
              <a:gd name="connsiteX5" fmla="*/ 329697 w 1022395"/>
              <a:gd name="connsiteY5" fmla="*/ 0 h 727021"/>
              <a:gd name="connsiteX6" fmla="*/ 337514 w 1022395"/>
              <a:gd name="connsiteY6" fmla="*/ 0 h 727021"/>
              <a:gd name="connsiteX7" fmla="*/ 354342 w 1022395"/>
              <a:gd name="connsiteY7" fmla="*/ 0 h 727021"/>
              <a:gd name="connsiteX8" fmla="*/ 414181 w 1022395"/>
              <a:gd name="connsiteY8" fmla="*/ 0 h 727021"/>
              <a:gd name="connsiteX9" fmla="*/ 421998 w 1022395"/>
              <a:gd name="connsiteY9" fmla="*/ 0 h 727021"/>
              <a:gd name="connsiteX10" fmla="*/ 438826 w 1022395"/>
              <a:gd name="connsiteY10" fmla="*/ 0 h 727021"/>
              <a:gd name="connsiteX11" fmla="*/ 441657 w 1022395"/>
              <a:gd name="connsiteY11" fmla="*/ 0 h 727021"/>
              <a:gd name="connsiteX12" fmla="*/ 498665 w 1022395"/>
              <a:gd name="connsiteY12" fmla="*/ 0 h 727021"/>
              <a:gd name="connsiteX13" fmla="*/ 506482 w 1022395"/>
              <a:gd name="connsiteY13" fmla="*/ 0 h 727021"/>
              <a:gd name="connsiteX14" fmla="*/ 515492 w 1022395"/>
              <a:gd name="connsiteY14" fmla="*/ 0 h 727021"/>
              <a:gd name="connsiteX15" fmla="*/ 523309 w 1022395"/>
              <a:gd name="connsiteY15" fmla="*/ 0 h 727021"/>
              <a:gd name="connsiteX16" fmla="*/ 583149 w 1022395"/>
              <a:gd name="connsiteY16" fmla="*/ 0 h 727021"/>
              <a:gd name="connsiteX17" fmla="*/ 590966 w 1022395"/>
              <a:gd name="connsiteY17" fmla="*/ 0 h 727021"/>
              <a:gd name="connsiteX18" fmla="*/ 599976 w 1022395"/>
              <a:gd name="connsiteY18" fmla="*/ 0 h 727021"/>
              <a:gd name="connsiteX19" fmla="*/ 607793 w 1022395"/>
              <a:gd name="connsiteY19" fmla="*/ 0 h 727021"/>
              <a:gd name="connsiteX20" fmla="*/ 667632 w 1022395"/>
              <a:gd name="connsiteY20" fmla="*/ 0 h 727021"/>
              <a:gd name="connsiteX21" fmla="*/ 675450 w 1022395"/>
              <a:gd name="connsiteY21" fmla="*/ 0 h 727021"/>
              <a:gd name="connsiteX22" fmla="*/ 684460 w 1022395"/>
              <a:gd name="connsiteY22" fmla="*/ 0 h 727021"/>
              <a:gd name="connsiteX23" fmla="*/ 692277 w 1022395"/>
              <a:gd name="connsiteY23" fmla="*/ 0 h 727021"/>
              <a:gd name="connsiteX24" fmla="*/ 752116 w 1022395"/>
              <a:gd name="connsiteY24" fmla="*/ 0 h 727021"/>
              <a:gd name="connsiteX25" fmla="*/ 768944 w 1022395"/>
              <a:gd name="connsiteY25" fmla="*/ 0 h 727021"/>
              <a:gd name="connsiteX26" fmla="*/ 776761 w 1022395"/>
              <a:gd name="connsiteY26" fmla="*/ 0 h 727021"/>
              <a:gd name="connsiteX27" fmla="*/ 836600 w 1022395"/>
              <a:gd name="connsiteY27" fmla="*/ 0 h 727021"/>
              <a:gd name="connsiteX28" fmla="*/ 853427 w 1022395"/>
              <a:gd name="connsiteY28" fmla="*/ 0 h 727021"/>
              <a:gd name="connsiteX29" fmla="*/ 861245 w 1022395"/>
              <a:gd name="connsiteY29" fmla="*/ 0 h 727021"/>
              <a:gd name="connsiteX30" fmla="*/ 937911 w 1022395"/>
              <a:gd name="connsiteY30" fmla="*/ 0 h 727021"/>
              <a:gd name="connsiteX31" fmla="*/ 1022395 w 1022395"/>
              <a:gd name="connsiteY31" fmla="*/ 0 h 727021"/>
              <a:gd name="connsiteX32" fmla="*/ 1022395 w 1022395"/>
              <a:gd name="connsiteY32" fmla="*/ 212325 h 727021"/>
              <a:gd name="connsiteX33" fmla="*/ 933574 w 1022395"/>
              <a:gd name="connsiteY33" fmla="*/ 346326 h 727021"/>
              <a:gd name="connsiteX34" fmla="*/ 915299 w 1022395"/>
              <a:gd name="connsiteY34" fmla="*/ 351998 h 727021"/>
              <a:gd name="connsiteX35" fmla="*/ 933574 w 1022395"/>
              <a:gd name="connsiteY35" fmla="*/ 357670 h 727021"/>
              <a:gd name="connsiteX36" fmla="*/ 1022395 w 1022395"/>
              <a:gd name="connsiteY36" fmla="*/ 491671 h 727021"/>
              <a:gd name="connsiteX37" fmla="*/ 1022395 w 1022395"/>
              <a:gd name="connsiteY37" fmla="*/ 727020 h 727021"/>
              <a:gd name="connsiteX38" fmla="*/ 937911 w 1022395"/>
              <a:gd name="connsiteY38" fmla="*/ 727020 h 727021"/>
              <a:gd name="connsiteX39" fmla="*/ 861245 w 1022395"/>
              <a:gd name="connsiteY39" fmla="*/ 727020 h 727021"/>
              <a:gd name="connsiteX40" fmla="*/ 853427 w 1022395"/>
              <a:gd name="connsiteY40" fmla="*/ 727020 h 727021"/>
              <a:gd name="connsiteX41" fmla="*/ 836600 w 1022395"/>
              <a:gd name="connsiteY41" fmla="*/ 727020 h 727021"/>
              <a:gd name="connsiteX42" fmla="*/ 776761 w 1022395"/>
              <a:gd name="connsiteY42" fmla="*/ 727020 h 727021"/>
              <a:gd name="connsiteX43" fmla="*/ 768944 w 1022395"/>
              <a:gd name="connsiteY43" fmla="*/ 727020 h 727021"/>
              <a:gd name="connsiteX44" fmla="*/ 752116 w 1022395"/>
              <a:gd name="connsiteY44" fmla="*/ 727020 h 727021"/>
              <a:gd name="connsiteX45" fmla="*/ 692277 w 1022395"/>
              <a:gd name="connsiteY45" fmla="*/ 727020 h 727021"/>
              <a:gd name="connsiteX46" fmla="*/ 684460 w 1022395"/>
              <a:gd name="connsiteY46" fmla="*/ 727020 h 727021"/>
              <a:gd name="connsiteX47" fmla="*/ 675450 w 1022395"/>
              <a:gd name="connsiteY47" fmla="*/ 727020 h 727021"/>
              <a:gd name="connsiteX48" fmla="*/ 667632 w 1022395"/>
              <a:gd name="connsiteY48" fmla="*/ 727020 h 727021"/>
              <a:gd name="connsiteX49" fmla="*/ 607793 w 1022395"/>
              <a:gd name="connsiteY49" fmla="*/ 727020 h 727021"/>
              <a:gd name="connsiteX50" fmla="*/ 599976 w 1022395"/>
              <a:gd name="connsiteY50" fmla="*/ 727020 h 727021"/>
              <a:gd name="connsiteX51" fmla="*/ 590966 w 1022395"/>
              <a:gd name="connsiteY51" fmla="*/ 727020 h 727021"/>
              <a:gd name="connsiteX52" fmla="*/ 583149 w 1022395"/>
              <a:gd name="connsiteY52" fmla="*/ 727020 h 727021"/>
              <a:gd name="connsiteX53" fmla="*/ 523309 w 1022395"/>
              <a:gd name="connsiteY53" fmla="*/ 727020 h 727021"/>
              <a:gd name="connsiteX54" fmla="*/ 515492 w 1022395"/>
              <a:gd name="connsiteY54" fmla="*/ 727020 h 727021"/>
              <a:gd name="connsiteX55" fmla="*/ 506482 w 1022395"/>
              <a:gd name="connsiteY55" fmla="*/ 727020 h 727021"/>
              <a:gd name="connsiteX56" fmla="*/ 498665 w 1022395"/>
              <a:gd name="connsiteY56" fmla="*/ 727020 h 727021"/>
              <a:gd name="connsiteX57" fmla="*/ 441657 w 1022395"/>
              <a:gd name="connsiteY57" fmla="*/ 727020 h 727021"/>
              <a:gd name="connsiteX58" fmla="*/ 441657 w 1022395"/>
              <a:gd name="connsiteY58" fmla="*/ 727021 h 727021"/>
              <a:gd name="connsiteX59" fmla="*/ 255862 w 1022395"/>
              <a:gd name="connsiteY59" fmla="*/ 727021 h 727021"/>
              <a:gd name="connsiteX60" fmla="*/ 185795 w 1022395"/>
              <a:gd name="connsiteY60" fmla="*/ 727021 h 727021"/>
              <a:gd name="connsiteX61" fmla="*/ 0 w 1022395"/>
              <a:gd name="connsiteY61" fmla="*/ 727021 h 72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022395" h="727021">
                <a:moveTo>
                  <a:pt x="0" y="0"/>
                </a:moveTo>
                <a:lnTo>
                  <a:pt x="168546" y="0"/>
                </a:lnTo>
                <a:lnTo>
                  <a:pt x="185795" y="0"/>
                </a:lnTo>
                <a:lnTo>
                  <a:pt x="253031" y="0"/>
                </a:lnTo>
                <a:lnTo>
                  <a:pt x="255862" y="0"/>
                </a:lnTo>
                <a:lnTo>
                  <a:pt x="329697" y="0"/>
                </a:lnTo>
                <a:lnTo>
                  <a:pt x="337514" y="0"/>
                </a:lnTo>
                <a:lnTo>
                  <a:pt x="354342" y="0"/>
                </a:lnTo>
                <a:lnTo>
                  <a:pt x="414181" y="0"/>
                </a:lnTo>
                <a:lnTo>
                  <a:pt x="421998" y="0"/>
                </a:lnTo>
                <a:lnTo>
                  <a:pt x="438826" y="0"/>
                </a:lnTo>
                <a:lnTo>
                  <a:pt x="441657" y="0"/>
                </a:lnTo>
                <a:lnTo>
                  <a:pt x="498665" y="0"/>
                </a:lnTo>
                <a:lnTo>
                  <a:pt x="506482" y="0"/>
                </a:lnTo>
                <a:lnTo>
                  <a:pt x="515492" y="0"/>
                </a:lnTo>
                <a:lnTo>
                  <a:pt x="523309" y="0"/>
                </a:lnTo>
                <a:lnTo>
                  <a:pt x="583149" y="0"/>
                </a:lnTo>
                <a:lnTo>
                  <a:pt x="590966" y="0"/>
                </a:lnTo>
                <a:lnTo>
                  <a:pt x="599976" y="0"/>
                </a:lnTo>
                <a:lnTo>
                  <a:pt x="607793" y="0"/>
                </a:lnTo>
                <a:lnTo>
                  <a:pt x="667632" y="0"/>
                </a:lnTo>
                <a:lnTo>
                  <a:pt x="675450" y="0"/>
                </a:lnTo>
                <a:lnTo>
                  <a:pt x="684460" y="0"/>
                </a:lnTo>
                <a:lnTo>
                  <a:pt x="692277" y="0"/>
                </a:lnTo>
                <a:lnTo>
                  <a:pt x="752116" y="0"/>
                </a:lnTo>
                <a:lnTo>
                  <a:pt x="768944" y="0"/>
                </a:lnTo>
                <a:lnTo>
                  <a:pt x="776761" y="0"/>
                </a:lnTo>
                <a:lnTo>
                  <a:pt x="836600" y="0"/>
                </a:lnTo>
                <a:lnTo>
                  <a:pt x="853427" y="0"/>
                </a:lnTo>
                <a:lnTo>
                  <a:pt x="861245" y="0"/>
                </a:lnTo>
                <a:lnTo>
                  <a:pt x="937911" y="0"/>
                </a:lnTo>
                <a:lnTo>
                  <a:pt x="1022395" y="0"/>
                </a:lnTo>
                <a:lnTo>
                  <a:pt x="1022395" y="212325"/>
                </a:lnTo>
                <a:cubicBezTo>
                  <a:pt x="1022395" y="272564"/>
                  <a:pt x="985770" y="324248"/>
                  <a:pt x="933574" y="346326"/>
                </a:cubicBezTo>
                <a:lnTo>
                  <a:pt x="915299" y="351998"/>
                </a:lnTo>
                <a:lnTo>
                  <a:pt x="933574" y="357670"/>
                </a:lnTo>
                <a:cubicBezTo>
                  <a:pt x="985770" y="379748"/>
                  <a:pt x="1022395" y="431433"/>
                  <a:pt x="1022395" y="491671"/>
                </a:cubicBezTo>
                <a:lnTo>
                  <a:pt x="1022395" y="727020"/>
                </a:lnTo>
                <a:lnTo>
                  <a:pt x="937911" y="727020"/>
                </a:lnTo>
                <a:lnTo>
                  <a:pt x="861245" y="727020"/>
                </a:lnTo>
                <a:lnTo>
                  <a:pt x="853427" y="727020"/>
                </a:lnTo>
                <a:lnTo>
                  <a:pt x="836600" y="727020"/>
                </a:lnTo>
                <a:lnTo>
                  <a:pt x="776761" y="727020"/>
                </a:lnTo>
                <a:lnTo>
                  <a:pt x="768944" y="727020"/>
                </a:lnTo>
                <a:lnTo>
                  <a:pt x="752116" y="727020"/>
                </a:lnTo>
                <a:lnTo>
                  <a:pt x="692277" y="727020"/>
                </a:lnTo>
                <a:lnTo>
                  <a:pt x="684460" y="727020"/>
                </a:lnTo>
                <a:lnTo>
                  <a:pt x="675450" y="727020"/>
                </a:lnTo>
                <a:lnTo>
                  <a:pt x="667632" y="727020"/>
                </a:lnTo>
                <a:lnTo>
                  <a:pt x="607793" y="727020"/>
                </a:lnTo>
                <a:lnTo>
                  <a:pt x="599976" y="727020"/>
                </a:lnTo>
                <a:lnTo>
                  <a:pt x="590966" y="727020"/>
                </a:lnTo>
                <a:lnTo>
                  <a:pt x="583149" y="727020"/>
                </a:lnTo>
                <a:lnTo>
                  <a:pt x="523309" y="727020"/>
                </a:lnTo>
                <a:lnTo>
                  <a:pt x="515492" y="727020"/>
                </a:lnTo>
                <a:lnTo>
                  <a:pt x="506482" y="727020"/>
                </a:lnTo>
                <a:lnTo>
                  <a:pt x="498665" y="727020"/>
                </a:lnTo>
                <a:lnTo>
                  <a:pt x="441657" y="727020"/>
                </a:lnTo>
                <a:lnTo>
                  <a:pt x="441657" y="727021"/>
                </a:lnTo>
                <a:lnTo>
                  <a:pt x="255862" y="727021"/>
                </a:lnTo>
                <a:lnTo>
                  <a:pt x="185795" y="727021"/>
                </a:lnTo>
                <a:lnTo>
                  <a:pt x="0" y="727021"/>
                </a:lnTo>
                <a:close/>
              </a:path>
            </a:pathLst>
          </a:custGeom>
          <a:gradFill flip="none" rotWithShape="1">
            <a:gsLst>
              <a:gs pos="0">
                <a:srgbClr val="F6E1C1"/>
              </a:gs>
              <a:gs pos="100000">
                <a:srgbClr val="C48E56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4261B3E-8180-8765-EE2C-0894949E031D}"/>
              </a:ext>
            </a:extLst>
          </p:cNvPr>
          <p:cNvSpPr txBox="1"/>
          <p:nvPr/>
        </p:nvSpPr>
        <p:spPr>
          <a:xfrm flipH="1">
            <a:off x="145152" y="-71321"/>
            <a:ext cx="13255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ln w="38100">
                  <a:noFill/>
                </a:ln>
                <a:solidFill>
                  <a:schemeClr val="bg1"/>
                </a:solidFill>
                <a:effectLst/>
                <a:latin typeface="Alimama ShuHeiTi" pitchFamily="2" charset="-122"/>
                <a:ea typeface="Alimama ShuHeiTi" pitchFamily="2" charset="-122"/>
                <a:cs typeface="+mn-ea"/>
                <a:sym typeface="+mn-lt"/>
              </a:rPr>
              <a:t>02</a:t>
            </a:r>
            <a:endParaRPr lang="zh-CN" altLang="en-US" sz="4800" dirty="0">
              <a:ln w="38100">
                <a:noFill/>
              </a:ln>
              <a:solidFill>
                <a:schemeClr val="bg1"/>
              </a:solidFill>
              <a:effectLst/>
              <a:latin typeface="Alimama ShuHeiTi" pitchFamily="2" charset="-122"/>
              <a:ea typeface="Alimama ShuHeiTi" pitchFamily="2" charset="-122"/>
              <a:cs typeface="+mn-ea"/>
              <a:sym typeface="+mn-lt"/>
            </a:endParaRPr>
          </a:p>
        </p:txBody>
      </p:sp>
      <p:sp>
        <p:nvSpPr>
          <p:cNvPr id="2" name="矩形 46">
            <a:extLst>
              <a:ext uri="{FF2B5EF4-FFF2-40B4-BE49-F238E27FC236}">
                <a16:creationId xmlns:a16="http://schemas.microsoft.com/office/drawing/2014/main" id="{92BF7EBF-C03F-B5D5-FCC6-E3DA20CEC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206" y="2736191"/>
            <a:ext cx="2227688" cy="999202"/>
          </a:xfrm>
          <a:prstGeom prst="snip2DiagRect">
            <a:avLst>
              <a:gd name="adj1" fmla="val 0"/>
              <a:gd name="adj2" fmla="val 50000"/>
            </a:avLst>
          </a:prstGeom>
          <a:solidFill>
            <a:srgbClr val="17447A"/>
          </a:solidFill>
          <a:ln w="28575">
            <a:noFill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3" name="矩形 58">
            <a:extLst>
              <a:ext uri="{FF2B5EF4-FFF2-40B4-BE49-F238E27FC236}">
                <a16:creationId xmlns:a16="http://schemas.microsoft.com/office/drawing/2014/main" id="{A2652A1F-8891-18A7-3E8E-E4C0C3F91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5067" y="3719286"/>
            <a:ext cx="2226061" cy="999202"/>
          </a:xfrm>
          <a:prstGeom prst="snip2DiagRect">
            <a:avLst>
              <a:gd name="adj1" fmla="val 0"/>
              <a:gd name="adj2" fmla="val 50000"/>
            </a:avLst>
          </a:prstGeom>
          <a:solidFill>
            <a:srgbClr val="C48E56"/>
          </a:solidFill>
          <a:ln w="28575">
            <a:noFill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4" name="矩形 68">
            <a:extLst>
              <a:ext uri="{FF2B5EF4-FFF2-40B4-BE49-F238E27FC236}">
                <a16:creationId xmlns:a16="http://schemas.microsoft.com/office/drawing/2014/main" id="{5A1D8653-5024-1AEE-F720-5F7C773D4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3537" y="3719286"/>
            <a:ext cx="2227688" cy="999202"/>
          </a:xfrm>
          <a:prstGeom prst="snip2DiagRect">
            <a:avLst>
              <a:gd name="adj1" fmla="val 0"/>
              <a:gd name="adj2" fmla="val 50000"/>
            </a:avLst>
          </a:prstGeom>
          <a:solidFill>
            <a:srgbClr val="C5422D"/>
          </a:solidFill>
          <a:ln w="28575">
            <a:noFill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5" name="矩形 80">
            <a:extLst>
              <a:ext uri="{FF2B5EF4-FFF2-40B4-BE49-F238E27FC236}">
                <a16:creationId xmlns:a16="http://schemas.microsoft.com/office/drawing/2014/main" id="{92BABD57-C097-48DB-2E5E-723E28227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4644" y="2736191"/>
            <a:ext cx="2227347" cy="999202"/>
          </a:xfrm>
          <a:prstGeom prst="snip2DiagRect">
            <a:avLst>
              <a:gd name="adj1" fmla="val 0"/>
              <a:gd name="adj2" fmla="val 50000"/>
            </a:avLst>
          </a:prstGeom>
          <a:solidFill>
            <a:srgbClr val="F6E1C1"/>
          </a:solidFill>
          <a:ln w="28575">
            <a:noFill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981E2C1-76F4-E3E8-AA58-79E2FE059379}"/>
              </a:ext>
            </a:extLst>
          </p:cNvPr>
          <p:cNvSpPr>
            <a:spLocks noEditPoints="1"/>
          </p:cNvSpPr>
          <p:nvPr/>
        </p:nvSpPr>
        <p:spPr bwMode="auto">
          <a:xfrm>
            <a:off x="2264108" y="2978126"/>
            <a:ext cx="827885" cy="568158"/>
          </a:xfrm>
          <a:custGeom>
            <a:avLst/>
            <a:gdLst>
              <a:gd name="T0" fmla="*/ 134 w 256"/>
              <a:gd name="T1" fmla="*/ 1 h 174"/>
              <a:gd name="T2" fmla="*/ 121 w 256"/>
              <a:gd name="T3" fmla="*/ 1 h 174"/>
              <a:gd name="T4" fmla="*/ 0 w 256"/>
              <a:gd name="T5" fmla="*/ 66 h 174"/>
              <a:gd name="T6" fmla="*/ 12 w 256"/>
              <a:gd name="T7" fmla="*/ 84 h 174"/>
              <a:gd name="T8" fmla="*/ 12 w 256"/>
              <a:gd name="T9" fmla="*/ 93 h 174"/>
              <a:gd name="T10" fmla="*/ 12 w 256"/>
              <a:gd name="T11" fmla="*/ 120 h 174"/>
              <a:gd name="T12" fmla="*/ 6 w 256"/>
              <a:gd name="T13" fmla="*/ 133 h 174"/>
              <a:gd name="T14" fmla="*/ 6 w 256"/>
              <a:gd name="T15" fmla="*/ 163 h 174"/>
              <a:gd name="T16" fmla="*/ 29 w 256"/>
              <a:gd name="T17" fmla="*/ 167 h 174"/>
              <a:gd name="T18" fmla="*/ 40 w 256"/>
              <a:gd name="T19" fmla="*/ 155 h 174"/>
              <a:gd name="T20" fmla="*/ 27 w 256"/>
              <a:gd name="T21" fmla="*/ 124 h 174"/>
              <a:gd name="T22" fmla="*/ 15 w 256"/>
              <a:gd name="T23" fmla="*/ 107 h 174"/>
              <a:gd name="T24" fmla="*/ 27 w 256"/>
              <a:gd name="T25" fmla="*/ 89 h 174"/>
              <a:gd name="T26" fmla="*/ 46 w 256"/>
              <a:gd name="T27" fmla="*/ 97 h 174"/>
              <a:gd name="T28" fmla="*/ 45 w 256"/>
              <a:gd name="T29" fmla="*/ 141 h 174"/>
              <a:gd name="T30" fmla="*/ 212 w 256"/>
              <a:gd name="T31" fmla="*/ 141 h 174"/>
              <a:gd name="T32" fmla="*/ 212 w 256"/>
              <a:gd name="T33" fmla="*/ 96 h 174"/>
              <a:gd name="T34" fmla="*/ 256 w 256"/>
              <a:gd name="T35" fmla="*/ 66 h 174"/>
              <a:gd name="T36" fmla="*/ 14 w 256"/>
              <a:gd name="T37" fmla="*/ 156 h 174"/>
              <a:gd name="T38" fmla="*/ 26 w 256"/>
              <a:gd name="T39" fmla="*/ 134 h 174"/>
              <a:gd name="T40" fmla="*/ 14 w 256"/>
              <a:gd name="T41" fmla="*/ 156 h 174"/>
              <a:gd name="T42" fmla="*/ 174 w 256"/>
              <a:gd name="T43" fmla="*/ 134 h 174"/>
              <a:gd name="T44" fmla="*/ 164 w 256"/>
              <a:gd name="T45" fmla="*/ 142 h 174"/>
              <a:gd name="T46" fmla="*/ 170 w 256"/>
              <a:gd name="T47" fmla="*/ 146 h 174"/>
              <a:gd name="T48" fmla="*/ 196 w 256"/>
              <a:gd name="T49" fmla="*/ 137 h 174"/>
              <a:gd name="T50" fmla="*/ 129 w 256"/>
              <a:gd name="T51" fmla="*/ 158 h 174"/>
              <a:gd name="T52" fmla="*/ 61 w 256"/>
              <a:gd name="T53" fmla="*/ 136 h 174"/>
              <a:gd name="T54" fmla="*/ 147 w 256"/>
              <a:gd name="T55" fmla="*/ 150 h 174"/>
              <a:gd name="T56" fmla="*/ 146 w 256"/>
              <a:gd name="T57" fmla="*/ 139 h 174"/>
              <a:gd name="T58" fmla="*/ 61 w 256"/>
              <a:gd name="T59" fmla="*/ 122 h 174"/>
              <a:gd name="T60" fmla="*/ 121 w 256"/>
              <a:gd name="T61" fmla="*/ 130 h 174"/>
              <a:gd name="T62" fmla="*/ 134 w 256"/>
              <a:gd name="T63" fmla="*/ 130 h 174"/>
              <a:gd name="T64" fmla="*/ 196 w 256"/>
              <a:gd name="T65" fmla="*/ 123 h 174"/>
              <a:gd name="T66" fmla="*/ 16 w 256"/>
              <a:gd name="T67" fmla="*/ 66 h 174"/>
              <a:gd name="T68" fmla="*/ 240 w 256"/>
              <a:gd name="T69" fmla="*/ 6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6" h="174">
                <a:moveTo>
                  <a:pt x="246" y="51"/>
                </a:moveTo>
                <a:cubicBezTo>
                  <a:pt x="134" y="1"/>
                  <a:pt x="134" y="1"/>
                  <a:pt x="134" y="1"/>
                </a:cubicBezTo>
                <a:cubicBezTo>
                  <a:pt x="132" y="0"/>
                  <a:pt x="130" y="0"/>
                  <a:pt x="128" y="0"/>
                </a:cubicBezTo>
                <a:cubicBezTo>
                  <a:pt x="125" y="0"/>
                  <a:pt x="123" y="0"/>
                  <a:pt x="121" y="1"/>
                </a:cubicBezTo>
                <a:cubicBezTo>
                  <a:pt x="9" y="51"/>
                  <a:pt x="9" y="51"/>
                  <a:pt x="9" y="51"/>
                </a:cubicBezTo>
                <a:cubicBezTo>
                  <a:pt x="3" y="54"/>
                  <a:pt x="0" y="60"/>
                  <a:pt x="0" y="66"/>
                </a:cubicBezTo>
                <a:cubicBezTo>
                  <a:pt x="0" y="72"/>
                  <a:pt x="3" y="77"/>
                  <a:pt x="8" y="80"/>
                </a:cubicBezTo>
                <a:cubicBezTo>
                  <a:pt x="9" y="81"/>
                  <a:pt x="11" y="83"/>
                  <a:pt x="12" y="84"/>
                </a:cubicBezTo>
                <a:cubicBezTo>
                  <a:pt x="15" y="86"/>
                  <a:pt x="16" y="87"/>
                  <a:pt x="16" y="89"/>
                </a:cubicBezTo>
                <a:cubicBezTo>
                  <a:pt x="16" y="90"/>
                  <a:pt x="15" y="91"/>
                  <a:pt x="12" y="93"/>
                </a:cubicBezTo>
                <a:cubicBezTo>
                  <a:pt x="9" y="96"/>
                  <a:pt x="4" y="99"/>
                  <a:pt x="4" y="107"/>
                </a:cubicBezTo>
                <a:cubicBezTo>
                  <a:pt x="4" y="114"/>
                  <a:pt x="9" y="118"/>
                  <a:pt x="12" y="120"/>
                </a:cubicBezTo>
                <a:cubicBezTo>
                  <a:pt x="14" y="122"/>
                  <a:pt x="15" y="123"/>
                  <a:pt x="16" y="124"/>
                </a:cubicBezTo>
                <a:cubicBezTo>
                  <a:pt x="11" y="124"/>
                  <a:pt x="7" y="128"/>
                  <a:pt x="6" y="133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58"/>
                  <a:pt x="4" y="161"/>
                  <a:pt x="6" y="163"/>
                </a:cubicBezTo>
                <a:cubicBezTo>
                  <a:pt x="8" y="166"/>
                  <a:pt x="11" y="167"/>
                  <a:pt x="14" y="167"/>
                </a:cubicBezTo>
                <a:cubicBezTo>
                  <a:pt x="29" y="167"/>
                  <a:pt x="29" y="167"/>
                  <a:pt x="29" y="167"/>
                </a:cubicBezTo>
                <a:cubicBezTo>
                  <a:pt x="32" y="167"/>
                  <a:pt x="35" y="166"/>
                  <a:pt x="37" y="163"/>
                </a:cubicBezTo>
                <a:cubicBezTo>
                  <a:pt x="39" y="161"/>
                  <a:pt x="40" y="158"/>
                  <a:pt x="40" y="155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6" y="128"/>
                  <a:pt x="32" y="124"/>
                  <a:pt x="27" y="124"/>
                </a:cubicBezTo>
                <a:cubicBezTo>
                  <a:pt x="26" y="117"/>
                  <a:pt x="22" y="114"/>
                  <a:pt x="19" y="111"/>
                </a:cubicBezTo>
                <a:cubicBezTo>
                  <a:pt x="16" y="109"/>
                  <a:pt x="15" y="108"/>
                  <a:pt x="15" y="107"/>
                </a:cubicBezTo>
                <a:cubicBezTo>
                  <a:pt x="15" y="105"/>
                  <a:pt x="16" y="104"/>
                  <a:pt x="19" y="102"/>
                </a:cubicBezTo>
                <a:cubicBezTo>
                  <a:pt x="22" y="99"/>
                  <a:pt x="27" y="96"/>
                  <a:pt x="27" y="89"/>
                </a:cubicBezTo>
                <a:cubicBezTo>
                  <a:pt x="27" y="88"/>
                  <a:pt x="27" y="88"/>
                  <a:pt x="27" y="88"/>
                </a:cubicBezTo>
                <a:cubicBezTo>
                  <a:pt x="46" y="97"/>
                  <a:pt x="46" y="97"/>
                  <a:pt x="46" y="97"/>
                </a:cubicBezTo>
                <a:cubicBezTo>
                  <a:pt x="46" y="97"/>
                  <a:pt x="45" y="98"/>
                  <a:pt x="45" y="9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5" y="171"/>
                  <a:pt x="104" y="174"/>
                  <a:pt x="129" y="174"/>
                </a:cubicBezTo>
                <a:cubicBezTo>
                  <a:pt x="154" y="174"/>
                  <a:pt x="212" y="171"/>
                  <a:pt x="212" y="141"/>
                </a:cubicBezTo>
                <a:cubicBezTo>
                  <a:pt x="212" y="98"/>
                  <a:pt x="212" y="98"/>
                  <a:pt x="212" y="98"/>
                </a:cubicBezTo>
                <a:cubicBezTo>
                  <a:pt x="212" y="97"/>
                  <a:pt x="212" y="96"/>
                  <a:pt x="212" y="96"/>
                </a:cubicBezTo>
                <a:cubicBezTo>
                  <a:pt x="246" y="80"/>
                  <a:pt x="246" y="80"/>
                  <a:pt x="246" y="80"/>
                </a:cubicBezTo>
                <a:cubicBezTo>
                  <a:pt x="252" y="78"/>
                  <a:pt x="256" y="72"/>
                  <a:pt x="256" y="66"/>
                </a:cubicBezTo>
                <a:cubicBezTo>
                  <a:pt x="256" y="60"/>
                  <a:pt x="252" y="54"/>
                  <a:pt x="246" y="51"/>
                </a:cubicBezTo>
                <a:close/>
                <a:moveTo>
                  <a:pt x="14" y="156"/>
                </a:moveTo>
                <a:cubicBezTo>
                  <a:pt x="17" y="134"/>
                  <a:pt x="17" y="134"/>
                  <a:pt x="17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9" y="156"/>
                  <a:pt x="29" y="156"/>
                  <a:pt x="29" y="156"/>
                </a:cubicBezTo>
                <a:lnTo>
                  <a:pt x="14" y="156"/>
                </a:lnTo>
                <a:close/>
                <a:moveTo>
                  <a:pt x="196" y="123"/>
                </a:moveTo>
                <a:cubicBezTo>
                  <a:pt x="193" y="127"/>
                  <a:pt x="186" y="131"/>
                  <a:pt x="174" y="134"/>
                </a:cubicBezTo>
                <a:cubicBezTo>
                  <a:pt x="172" y="135"/>
                  <a:pt x="170" y="135"/>
                  <a:pt x="168" y="136"/>
                </a:cubicBezTo>
                <a:cubicBezTo>
                  <a:pt x="165" y="136"/>
                  <a:pt x="163" y="139"/>
                  <a:pt x="164" y="142"/>
                </a:cubicBezTo>
                <a:cubicBezTo>
                  <a:pt x="164" y="145"/>
                  <a:pt x="166" y="146"/>
                  <a:pt x="169" y="146"/>
                </a:cubicBezTo>
                <a:cubicBezTo>
                  <a:pt x="169" y="146"/>
                  <a:pt x="170" y="146"/>
                  <a:pt x="170" y="146"/>
                </a:cubicBezTo>
                <a:cubicBezTo>
                  <a:pt x="173" y="146"/>
                  <a:pt x="175" y="145"/>
                  <a:pt x="177" y="144"/>
                </a:cubicBezTo>
                <a:cubicBezTo>
                  <a:pt x="185" y="142"/>
                  <a:pt x="191" y="140"/>
                  <a:pt x="196" y="137"/>
                </a:cubicBezTo>
                <a:cubicBezTo>
                  <a:pt x="196" y="141"/>
                  <a:pt x="196" y="141"/>
                  <a:pt x="196" y="141"/>
                </a:cubicBezTo>
                <a:cubicBezTo>
                  <a:pt x="196" y="150"/>
                  <a:pt x="166" y="158"/>
                  <a:pt x="129" y="158"/>
                </a:cubicBezTo>
                <a:cubicBezTo>
                  <a:pt x="92" y="158"/>
                  <a:pt x="61" y="150"/>
                  <a:pt x="61" y="141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76" y="146"/>
                  <a:pt x="103" y="150"/>
                  <a:pt x="129" y="150"/>
                </a:cubicBezTo>
                <a:cubicBezTo>
                  <a:pt x="135" y="150"/>
                  <a:pt x="141" y="150"/>
                  <a:pt x="147" y="150"/>
                </a:cubicBezTo>
                <a:cubicBezTo>
                  <a:pt x="150" y="149"/>
                  <a:pt x="152" y="147"/>
                  <a:pt x="152" y="144"/>
                </a:cubicBezTo>
                <a:cubicBezTo>
                  <a:pt x="152" y="141"/>
                  <a:pt x="149" y="139"/>
                  <a:pt x="146" y="139"/>
                </a:cubicBezTo>
                <a:cubicBezTo>
                  <a:pt x="141" y="139"/>
                  <a:pt x="135" y="140"/>
                  <a:pt x="129" y="140"/>
                </a:cubicBezTo>
                <a:cubicBezTo>
                  <a:pt x="92" y="140"/>
                  <a:pt x="66" y="130"/>
                  <a:pt x="61" y="122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3" y="131"/>
                  <a:pt x="125" y="132"/>
                  <a:pt x="128" y="132"/>
                </a:cubicBezTo>
                <a:cubicBezTo>
                  <a:pt x="130" y="132"/>
                  <a:pt x="132" y="131"/>
                  <a:pt x="134" y="130"/>
                </a:cubicBezTo>
                <a:cubicBezTo>
                  <a:pt x="196" y="103"/>
                  <a:pt x="196" y="103"/>
                  <a:pt x="196" y="103"/>
                </a:cubicBezTo>
                <a:lnTo>
                  <a:pt x="196" y="123"/>
                </a:lnTo>
                <a:close/>
                <a:moveTo>
                  <a:pt x="128" y="116"/>
                </a:moveTo>
                <a:cubicBezTo>
                  <a:pt x="16" y="66"/>
                  <a:pt x="16" y="66"/>
                  <a:pt x="16" y="66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240" y="66"/>
                  <a:pt x="240" y="66"/>
                  <a:pt x="240" y="66"/>
                </a:cubicBezTo>
                <a:lnTo>
                  <a:pt x="128" y="1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7" name="Freeform 9" descr="D:\51PPT模板网\51pptmoban.com\图片.jpg">
            <a:extLst>
              <a:ext uri="{FF2B5EF4-FFF2-40B4-BE49-F238E27FC236}">
                <a16:creationId xmlns:a16="http://schemas.microsoft.com/office/drawing/2014/main" id="{353BD965-0498-B238-61E8-BC8E5ED8DE5D}"/>
              </a:ext>
            </a:extLst>
          </p:cNvPr>
          <p:cNvSpPr>
            <a:spLocks noEditPoints="1"/>
          </p:cNvSpPr>
          <p:nvPr/>
        </p:nvSpPr>
        <p:spPr bwMode="auto">
          <a:xfrm>
            <a:off x="4592043" y="3997937"/>
            <a:ext cx="772110" cy="480369"/>
          </a:xfrm>
          <a:custGeom>
            <a:avLst/>
            <a:gdLst>
              <a:gd name="T0" fmla="*/ 253 w 257"/>
              <a:gd name="T1" fmla="*/ 41 h 159"/>
              <a:gd name="T2" fmla="*/ 224 w 257"/>
              <a:gd name="T3" fmla="*/ 24 h 159"/>
              <a:gd name="T4" fmla="*/ 220 w 257"/>
              <a:gd name="T5" fmla="*/ 25 h 159"/>
              <a:gd name="T6" fmla="*/ 220 w 257"/>
              <a:gd name="T7" fmla="*/ 12 h 159"/>
              <a:gd name="T8" fmla="*/ 220 w 257"/>
              <a:gd name="T9" fmla="*/ 8 h 159"/>
              <a:gd name="T10" fmla="*/ 212 w 257"/>
              <a:gd name="T11" fmla="*/ 0 h 159"/>
              <a:gd name="T12" fmla="*/ 8 w 257"/>
              <a:gd name="T13" fmla="*/ 0 h 159"/>
              <a:gd name="T14" fmla="*/ 0 w 257"/>
              <a:gd name="T15" fmla="*/ 8 h 159"/>
              <a:gd name="T16" fmla="*/ 0 w 257"/>
              <a:gd name="T17" fmla="*/ 12 h 159"/>
              <a:gd name="T18" fmla="*/ 51 w 257"/>
              <a:gd name="T19" fmla="*/ 134 h 159"/>
              <a:gd name="T20" fmla="*/ 51 w 257"/>
              <a:gd name="T21" fmla="*/ 151 h 159"/>
              <a:gd name="T22" fmla="*/ 59 w 257"/>
              <a:gd name="T23" fmla="*/ 159 h 159"/>
              <a:gd name="T24" fmla="*/ 161 w 257"/>
              <a:gd name="T25" fmla="*/ 159 h 159"/>
              <a:gd name="T26" fmla="*/ 169 w 257"/>
              <a:gd name="T27" fmla="*/ 151 h 159"/>
              <a:gd name="T28" fmla="*/ 169 w 257"/>
              <a:gd name="T29" fmla="*/ 134 h 159"/>
              <a:gd name="T30" fmla="*/ 195 w 257"/>
              <a:gd name="T31" fmla="*/ 114 h 159"/>
              <a:gd name="T32" fmla="*/ 252 w 257"/>
              <a:gd name="T33" fmla="*/ 73 h 159"/>
              <a:gd name="T34" fmla="*/ 253 w 257"/>
              <a:gd name="T35" fmla="*/ 41 h 159"/>
              <a:gd name="T36" fmla="*/ 158 w 257"/>
              <a:gd name="T37" fmla="*/ 121 h 159"/>
              <a:gd name="T38" fmla="*/ 157 w 257"/>
              <a:gd name="T39" fmla="*/ 122 h 159"/>
              <a:gd name="T40" fmla="*/ 146 w 257"/>
              <a:gd name="T41" fmla="*/ 122 h 159"/>
              <a:gd name="T42" fmla="*/ 141 w 257"/>
              <a:gd name="T43" fmla="*/ 127 h 159"/>
              <a:gd name="T44" fmla="*/ 146 w 257"/>
              <a:gd name="T45" fmla="*/ 132 h 159"/>
              <a:gd name="T46" fmla="*/ 153 w 257"/>
              <a:gd name="T47" fmla="*/ 132 h 159"/>
              <a:gd name="T48" fmla="*/ 153 w 257"/>
              <a:gd name="T49" fmla="*/ 143 h 159"/>
              <a:gd name="T50" fmla="*/ 67 w 257"/>
              <a:gd name="T51" fmla="*/ 143 h 159"/>
              <a:gd name="T52" fmla="*/ 67 w 257"/>
              <a:gd name="T53" fmla="*/ 132 h 159"/>
              <a:gd name="T54" fmla="*/ 119 w 257"/>
              <a:gd name="T55" fmla="*/ 132 h 159"/>
              <a:gd name="T56" fmla="*/ 125 w 257"/>
              <a:gd name="T57" fmla="*/ 127 h 159"/>
              <a:gd name="T58" fmla="*/ 119 w 257"/>
              <a:gd name="T59" fmla="*/ 122 h 159"/>
              <a:gd name="T60" fmla="*/ 63 w 257"/>
              <a:gd name="T61" fmla="*/ 122 h 159"/>
              <a:gd name="T62" fmla="*/ 62 w 257"/>
              <a:gd name="T63" fmla="*/ 121 h 159"/>
              <a:gd name="T64" fmla="*/ 16 w 257"/>
              <a:gd name="T65" fmla="*/ 39 h 159"/>
              <a:gd name="T66" fmla="*/ 145 w 257"/>
              <a:gd name="T67" fmla="*/ 39 h 159"/>
              <a:gd name="T68" fmla="*/ 150 w 257"/>
              <a:gd name="T69" fmla="*/ 34 h 159"/>
              <a:gd name="T70" fmla="*/ 145 w 257"/>
              <a:gd name="T71" fmla="*/ 28 h 159"/>
              <a:gd name="T72" fmla="*/ 16 w 257"/>
              <a:gd name="T73" fmla="*/ 28 h 159"/>
              <a:gd name="T74" fmla="*/ 16 w 257"/>
              <a:gd name="T75" fmla="*/ 16 h 159"/>
              <a:gd name="T76" fmla="*/ 204 w 257"/>
              <a:gd name="T77" fmla="*/ 16 h 159"/>
              <a:gd name="T78" fmla="*/ 204 w 257"/>
              <a:gd name="T79" fmla="*/ 28 h 159"/>
              <a:gd name="T80" fmla="*/ 174 w 257"/>
              <a:gd name="T81" fmla="*/ 28 h 159"/>
              <a:gd name="T82" fmla="*/ 169 w 257"/>
              <a:gd name="T83" fmla="*/ 34 h 159"/>
              <a:gd name="T84" fmla="*/ 174 w 257"/>
              <a:gd name="T85" fmla="*/ 39 h 159"/>
              <a:gd name="T86" fmla="*/ 203 w 257"/>
              <a:gd name="T87" fmla="*/ 39 h 159"/>
              <a:gd name="T88" fmla="*/ 158 w 257"/>
              <a:gd name="T89" fmla="*/ 121 h 159"/>
              <a:gd name="T90" fmla="*/ 238 w 257"/>
              <a:gd name="T91" fmla="*/ 66 h 159"/>
              <a:gd name="T92" fmla="*/ 211 w 257"/>
              <a:gd name="T93" fmla="*/ 90 h 159"/>
              <a:gd name="T94" fmla="*/ 220 w 257"/>
              <a:gd name="T95" fmla="*/ 41 h 159"/>
              <a:gd name="T96" fmla="*/ 224 w 257"/>
              <a:gd name="T97" fmla="*/ 40 h 159"/>
              <a:gd name="T98" fmla="*/ 238 w 257"/>
              <a:gd name="T99" fmla="*/ 48 h 159"/>
              <a:gd name="T100" fmla="*/ 238 w 257"/>
              <a:gd name="T101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7" h="159">
                <a:moveTo>
                  <a:pt x="253" y="41"/>
                </a:moveTo>
                <a:cubicBezTo>
                  <a:pt x="248" y="31"/>
                  <a:pt x="237" y="24"/>
                  <a:pt x="224" y="24"/>
                </a:cubicBezTo>
                <a:cubicBezTo>
                  <a:pt x="223" y="24"/>
                  <a:pt x="221" y="24"/>
                  <a:pt x="220" y="25"/>
                </a:cubicBezTo>
                <a:cubicBezTo>
                  <a:pt x="220" y="20"/>
                  <a:pt x="220" y="16"/>
                  <a:pt x="220" y="12"/>
                </a:cubicBezTo>
                <a:cubicBezTo>
                  <a:pt x="220" y="8"/>
                  <a:pt x="220" y="8"/>
                  <a:pt x="220" y="8"/>
                </a:cubicBezTo>
                <a:cubicBezTo>
                  <a:pt x="220" y="3"/>
                  <a:pt x="216" y="0"/>
                  <a:pt x="21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7"/>
                  <a:pt x="0" y="108"/>
                  <a:pt x="51" y="134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1" y="155"/>
                  <a:pt x="54" y="159"/>
                  <a:pt x="59" y="159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65" y="159"/>
                  <a:pt x="169" y="155"/>
                  <a:pt x="169" y="151"/>
                </a:cubicBezTo>
                <a:cubicBezTo>
                  <a:pt x="169" y="134"/>
                  <a:pt x="169" y="134"/>
                  <a:pt x="169" y="134"/>
                </a:cubicBezTo>
                <a:cubicBezTo>
                  <a:pt x="180" y="128"/>
                  <a:pt x="189" y="121"/>
                  <a:pt x="195" y="114"/>
                </a:cubicBezTo>
                <a:cubicBezTo>
                  <a:pt x="225" y="104"/>
                  <a:pt x="245" y="91"/>
                  <a:pt x="252" y="73"/>
                </a:cubicBezTo>
                <a:cubicBezTo>
                  <a:pt x="257" y="62"/>
                  <a:pt x="257" y="50"/>
                  <a:pt x="253" y="41"/>
                </a:cubicBezTo>
                <a:close/>
                <a:moveTo>
                  <a:pt x="158" y="121"/>
                </a:moveTo>
                <a:cubicBezTo>
                  <a:pt x="157" y="121"/>
                  <a:pt x="157" y="122"/>
                  <a:pt x="157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43" y="122"/>
                  <a:pt x="141" y="124"/>
                  <a:pt x="141" y="127"/>
                </a:cubicBezTo>
                <a:cubicBezTo>
                  <a:pt x="141" y="130"/>
                  <a:pt x="143" y="132"/>
                  <a:pt x="146" y="13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3" y="143"/>
                  <a:pt x="153" y="143"/>
                  <a:pt x="153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22" y="132"/>
                  <a:pt x="125" y="130"/>
                  <a:pt x="125" y="127"/>
                </a:cubicBezTo>
                <a:cubicBezTo>
                  <a:pt x="125" y="124"/>
                  <a:pt x="122" y="122"/>
                  <a:pt x="119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2" y="121"/>
                  <a:pt x="62" y="121"/>
                </a:cubicBezTo>
                <a:cubicBezTo>
                  <a:pt x="25" y="105"/>
                  <a:pt x="18" y="74"/>
                  <a:pt x="16" y="39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48" y="39"/>
                  <a:pt x="150" y="37"/>
                  <a:pt x="150" y="34"/>
                </a:cubicBezTo>
                <a:cubicBezTo>
                  <a:pt x="150" y="31"/>
                  <a:pt x="148" y="28"/>
                  <a:pt x="145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4"/>
                  <a:pt x="16" y="20"/>
                  <a:pt x="16" y="16"/>
                </a:cubicBezTo>
                <a:cubicBezTo>
                  <a:pt x="204" y="16"/>
                  <a:pt x="204" y="16"/>
                  <a:pt x="204" y="16"/>
                </a:cubicBezTo>
                <a:cubicBezTo>
                  <a:pt x="204" y="20"/>
                  <a:pt x="204" y="24"/>
                  <a:pt x="204" y="28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71" y="28"/>
                  <a:pt x="169" y="31"/>
                  <a:pt x="169" y="34"/>
                </a:cubicBezTo>
                <a:cubicBezTo>
                  <a:pt x="169" y="37"/>
                  <a:pt x="171" y="39"/>
                  <a:pt x="174" y="39"/>
                </a:cubicBezTo>
                <a:cubicBezTo>
                  <a:pt x="203" y="39"/>
                  <a:pt x="203" y="39"/>
                  <a:pt x="203" y="39"/>
                </a:cubicBezTo>
                <a:cubicBezTo>
                  <a:pt x="202" y="74"/>
                  <a:pt x="195" y="105"/>
                  <a:pt x="158" y="121"/>
                </a:cubicBezTo>
                <a:close/>
                <a:moveTo>
                  <a:pt x="238" y="66"/>
                </a:moveTo>
                <a:cubicBezTo>
                  <a:pt x="235" y="73"/>
                  <a:pt x="228" y="82"/>
                  <a:pt x="211" y="90"/>
                </a:cubicBezTo>
                <a:cubicBezTo>
                  <a:pt x="218" y="74"/>
                  <a:pt x="219" y="57"/>
                  <a:pt x="220" y="41"/>
                </a:cubicBezTo>
                <a:cubicBezTo>
                  <a:pt x="221" y="40"/>
                  <a:pt x="223" y="40"/>
                  <a:pt x="224" y="40"/>
                </a:cubicBezTo>
                <a:cubicBezTo>
                  <a:pt x="234" y="40"/>
                  <a:pt x="237" y="46"/>
                  <a:pt x="238" y="48"/>
                </a:cubicBezTo>
                <a:cubicBezTo>
                  <a:pt x="240" y="52"/>
                  <a:pt x="241" y="59"/>
                  <a:pt x="238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8" name="Freeform 13">
            <a:extLst>
              <a:ext uri="{FF2B5EF4-FFF2-40B4-BE49-F238E27FC236}">
                <a16:creationId xmlns:a16="http://schemas.microsoft.com/office/drawing/2014/main" id="{06766F4E-8B7D-90D2-20D8-1F96F3692E41}"/>
              </a:ext>
            </a:extLst>
          </p:cNvPr>
          <p:cNvSpPr>
            <a:spLocks noEditPoints="1"/>
          </p:cNvSpPr>
          <p:nvPr/>
        </p:nvSpPr>
        <p:spPr bwMode="auto">
          <a:xfrm>
            <a:off x="6873268" y="2943959"/>
            <a:ext cx="810098" cy="622134"/>
          </a:xfrm>
          <a:custGeom>
            <a:avLst/>
            <a:gdLst>
              <a:gd name="T0" fmla="*/ 181 w 256"/>
              <a:gd name="T1" fmla="*/ 27 h 196"/>
              <a:gd name="T2" fmla="*/ 156 w 256"/>
              <a:gd name="T3" fmla="*/ 0 h 196"/>
              <a:gd name="T4" fmla="*/ 75 w 256"/>
              <a:gd name="T5" fmla="*/ 25 h 196"/>
              <a:gd name="T6" fmla="*/ 25 w 256"/>
              <a:gd name="T7" fmla="*/ 27 h 196"/>
              <a:gd name="T8" fmla="*/ 0 w 256"/>
              <a:gd name="T9" fmla="*/ 171 h 196"/>
              <a:gd name="T10" fmla="*/ 231 w 256"/>
              <a:gd name="T11" fmla="*/ 196 h 196"/>
              <a:gd name="T12" fmla="*/ 256 w 256"/>
              <a:gd name="T13" fmla="*/ 52 h 196"/>
              <a:gd name="T14" fmla="*/ 91 w 256"/>
              <a:gd name="T15" fmla="*/ 25 h 196"/>
              <a:gd name="T16" fmla="*/ 156 w 256"/>
              <a:gd name="T17" fmla="*/ 16 h 196"/>
              <a:gd name="T18" fmla="*/ 165 w 256"/>
              <a:gd name="T19" fmla="*/ 27 h 196"/>
              <a:gd name="T20" fmla="*/ 91 w 256"/>
              <a:gd name="T21" fmla="*/ 25 h 196"/>
              <a:gd name="T22" fmla="*/ 231 w 256"/>
              <a:gd name="T23" fmla="*/ 43 h 196"/>
              <a:gd name="T24" fmla="*/ 240 w 256"/>
              <a:gd name="T25" fmla="*/ 69 h 196"/>
              <a:gd name="T26" fmla="*/ 227 w 256"/>
              <a:gd name="T27" fmla="*/ 84 h 196"/>
              <a:gd name="T28" fmla="*/ 148 w 256"/>
              <a:gd name="T29" fmla="*/ 85 h 196"/>
              <a:gd name="T30" fmla="*/ 90 w 256"/>
              <a:gd name="T31" fmla="*/ 100 h 196"/>
              <a:gd name="T32" fmla="*/ 16 w 256"/>
              <a:gd name="T33" fmla="*/ 72 h 196"/>
              <a:gd name="T34" fmla="*/ 25 w 256"/>
              <a:gd name="T35" fmla="*/ 43 h 196"/>
              <a:gd name="T36" fmla="*/ 155 w 256"/>
              <a:gd name="T37" fmla="*/ 112 h 196"/>
              <a:gd name="T38" fmla="*/ 108 w 256"/>
              <a:gd name="T39" fmla="*/ 117 h 196"/>
              <a:gd name="T40" fmla="*/ 101 w 256"/>
              <a:gd name="T41" fmla="*/ 101 h 196"/>
              <a:gd name="T42" fmla="*/ 148 w 256"/>
              <a:gd name="T43" fmla="*/ 96 h 196"/>
              <a:gd name="T44" fmla="*/ 231 w 256"/>
              <a:gd name="T45" fmla="*/ 180 h 196"/>
              <a:gd name="T46" fmla="*/ 16 w 256"/>
              <a:gd name="T47" fmla="*/ 171 h 196"/>
              <a:gd name="T48" fmla="*/ 27 w 256"/>
              <a:gd name="T49" fmla="*/ 172 h 196"/>
              <a:gd name="T50" fmla="*/ 183 w 256"/>
              <a:gd name="T51" fmla="*/ 167 h 196"/>
              <a:gd name="T52" fmla="*/ 27 w 256"/>
              <a:gd name="T53" fmla="*/ 161 h 196"/>
              <a:gd name="T54" fmla="*/ 16 w 256"/>
              <a:gd name="T55" fmla="*/ 90 h 196"/>
              <a:gd name="T56" fmla="*/ 25 w 256"/>
              <a:gd name="T57" fmla="*/ 94 h 196"/>
              <a:gd name="T58" fmla="*/ 90 w 256"/>
              <a:gd name="T59" fmla="*/ 112 h 196"/>
              <a:gd name="T60" fmla="*/ 148 w 256"/>
              <a:gd name="T61" fmla="*/ 128 h 196"/>
              <a:gd name="T62" fmla="*/ 166 w 256"/>
              <a:gd name="T63" fmla="*/ 111 h 196"/>
              <a:gd name="T64" fmla="*/ 231 w 256"/>
              <a:gd name="T65" fmla="*/ 94 h 196"/>
              <a:gd name="T66" fmla="*/ 240 w 256"/>
              <a:gd name="T67" fmla="*/ 152 h 196"/>
              <a:gd name="T68" fmla="*/ 203 w 256"/>
              <a:gd name="T69" fmla="*/ 161 h 196"/>
              <a:gd name="T70" fmla="*/ 203 w 256"/>
              <a:gd name="T71" fmla="*/ 172 h 196"/>
              <a:gd name="T72" fmla="*/ 240 w 256"/>
              <a:gd name="T73" fmla="*/ 169 h 196"/>
              <a:gd name="T74" fmla="*/ 231 w 256"/>
              <a:gd name="T75" fmla="*/ 180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6" h="196">
                <a:moveTo>
                  <a:pt x="231" y="27"/>
                </a:moveTo>
                <a:cubicBezTo>
                  <a:pt x="181" y="27"/>
                  <a:pt x="181" y="27"/>
                  <a:pt x="181" y="27"/>
                </a:cubicBezTo>
                <a:cubicBezTo>
                  <a:pt x="181" y="25"/>
                  <a:pt x="181" y="25"/>
                  <a:pt x="181" y="25"/>
                </a:cubicBezTo>
                <a:cubicBezTo>
                  <a:pt x="181" y="12"/>
                  <a:pt x="170" y="0"/>
                  <a:pt x="15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86" y="0"/>
                  <a:pt x="75" y="12"/>
                  <a:pt x="75" y="25"/>
                </a:cubicBezTo>
                <a:cubicBezTo>
                  <a:pt x="75" y="27"/>
                  <a:pt x="75" y="27"/>
                  <a:pt x="75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11" y="27"/>
                  <a:pt x="0" y="38"/>
                  <a:pt x="0" y="52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85"/>
                  <a:pt x="11" y="196"/>
                  <a:pt x="25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45" y="196"/>
                  <a:pt x="256" y="185"/>
                  <a:pt x="256" y="171"/>
                </a:cubicBezTo>
                <a:cubicBezTo>
                  <a:pt x="256" y="52"/>
                  <a:pt x="256" y="52"/>
                  <a:pt x="256" y="52"/>
                </a:cubicBezTo>
                <a:cubicBezTo>
                  <a:pt x="256" y="38"/>
                  <a:pt x="245" y="27"/>
                  <a:pt x="231" y="27"/>
                </a:cubicBezTo>
                <a:close/>
                <a:moveTo>
                  <a:pt x="91" y="25"/>
                </a:moveTo>
                <a:cubicBezTo>
                  <a:pt x="91" y="20"/>
                  <a:pt x="95" y="16"/>
                  <a:pt x="100" y="16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61" y="16"/>
                  <a:pt x="165" y="20"/>
                  <a:pt x="165" y="25"/>
                </a:cubicBezTo>
                <a:cubicBezTo>
                  <a:pt x="165" y="27"/>
                  <a:pt x="165" y="27"/>
                  <a:pt x="165" y="27"/>
                </a:cubicBezTo>
                <a:cubicBezTo>
                  <a:pt x="91" y="27"/>
                  <a:pt x="91" y="27"/>
                  <a:pt x="91" y="27"/>
                </a:cubicBezTo>
                <a:lnTo>
                  <a:pt x="91" y="25"/>
                </a:lnTo>
                <a:close/>
                <a:moveTo>
                  <a:pt x="25" y="43"/>
                </a:moveTo>
                <a:cubicBezTo>
                  <a:pt x="231" y="43"/>
                  <a:pt x="231" y="43"/>
                  <a:pt x="231" y="43"/>
                </a:cubicBezTo>
                <a:cubicBezTo>
                  <a:pt x="236" y="43"/>
                  <a:pt x="240" y="47"/>
                  <a:pt x="240" y="52"/>
                </a:cubicBezTo>
                <a:cubicBezTo>
                  <a:pt x="240" y="69"/>
                  <a:pt x="240" y="69"/>
                  <a:pt x="240" y="69"/>
                </a:cubicBezTo>
                <a:cubicBezTo>
                  <a:pt x="240" y="69"/>
                  <a:pt x="240" y="70"/>
                  <a:pt x="240" y="70"/>
                </a:cubicBezTo>
                <a:cubicBezTo>
                  <a:pt x="240" y="75"/>
                  <a:pt x="238" y="80"/>
                  <a:pt x="227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165" y="91"/>
                  <a:pt x="157" y="85"/>
                  <a:pt x="148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99" y="85"/>
                  <a:pt x="91" y="91"/>
                  <a:pt x="90" y="100"/>
                </a:cubicBezTo>
                <a:cubicBezTo>
                  <a:pt x="28" y="84"/>
                  <a:pt x="28" y="84"/>
                  <a:pt x="28" y="84"/>
                </a:cubicBezTo>
                <a:cubicBezTo>
                  <a:pt x="19" y="81"/>
                  <a:pt x="16" y="76"/>
                  <a:pt x="16" y="7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47"/>
                  <a:pt x="20" y="43"/>
                  <a:pt x="25" y="43"/>
                </a:cubicBezTo>
                <a:close/>
                <a:moveTo>
                  <a:pt x="155" y="101"/>
                </a:moveTo>
                <a:cubicBezTo>
                  <a:pt x="155" y="112"/>
                  <a:pt x="155" y="112"/>
                  <a:pt x="155" y="112"/>
                </a:cubicBezTo>
                <a:cubicBezTo>
                  <a:pt x="155" y="115"/>
                  <a:pt x="152" y="117"/>
                  <a:pt x="148" y="117"/>
                </a:cubicBezTo>
                <a:cubicBezTo>
                  <a:pt x="108" y="117"/>
                  <a:pt x="108" y="117"/>
                  <a:pt x="108" y="117"/>
                </a:cubicBezTo>
                <a:cubicBezTo>
                  <a:pt x="104" y="117"/>
                  <a:pt x="101" y="115"/>
                  <a:pt x="101" y="112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1" y="98"/>
                  <a:pt x="104" y="96"/>
                  <a:pt x="108" y="96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52" y="96"/>
                  <a:pt x="155" y="98"/>
                  <a:pt x="155" y="101"/>
                </a:cubicBezTo>
                <a:close/>
                <a:moveTo>
                  <a:pt x="231" y="180"/>
                </a:moveTo>
                <a:cubicBezTo>
                  <a:pt x="25" y="180"/>
                  <a:pt x="25" y="180"/>
                  <a:pt x="25" y="180"/>
                </a:cubicBezTo>
                <a:cubicBezTo>
                  <a:pt x="20" y="180"/>
                  <a:pt x="16" y="176"/>
                  <a:pt x="16" y="171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9" y="171"/>
                  <a:pt x="23" y="172"/>
                  <a:pt x="27" y="17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80" y="172"/>
                  <a:pt x="183" y="169"/>
                  <a:pt x="183" y="167"/>
                </a:cubicBezTo>
                <a:cubicBezTo>
                  <a:pt x="183" y="164"/>
                  <a:pt x="180" y="161"/>
                  <a:pt x="177" y="161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2" y="161"/>
                  <a:pt x="17" y="157"/>
                  <a:pt x="16" y="152"/>
                </a:cubicBezTo>
                <a:cubicBezTo>
                  <a:pt x="16" y="90"/>
                  <a:pt x="16" y="90"/>
                  <a:pt x="16" y="90"/>
                </a:cubicBezTo>
                <a:cubicBezTo>
                  <a:pt x="18" y="91"/>
                  <a:pt x="21" y="93"/>
                  <a:pt x="25" y="94"/>
                </a:cubicBezTo>
                <a:cubicBezTo>
                  <a:pt x="25" y="94"/>
                  <a:pt x="25" y="94"/>
                  <a:pt x="25" y="94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0" y="121"/>
                  <a:pt x="98" y="128"/>
                  <a:pt x="108" y="128"/>
                </a:cubicBezTo>
                <a:cubicBezTo>
                  <a:pt x="148" y="128"/>
                  <a:pt x="148" y="128"/>
                  <a:pt x="148" y="128"/>
                </a:cubicBezTo>
                <a:cubicBezTo>
                  <a:pt x="158" y="128"/>
                  <a:pt x="166" y="121"/>
                  <a:pt x="166" y="112"/>
                </a:cubicBezTo>
                <a:cubicBezTo>
                  <a:pt x="166" y="111"/>
                  <a:pt x="166" y="111"/>
                  <a:pt x="166" y="111"/>
                </a:cubicBezTo>
                <a:cubicBezTo>
                  <a:pt x="230" y="94"/>
                  <a:pt x="230" y="94"/>
                  <a:pt x="230" y="94"/>
                </a:cubicBezTo>
                <a:cubicBezTo>
                  <a:pt x="230" y="94"/>
                  <a:pt x="231" y="94"/>
                  <a:pt x="231" y="94"/>
                </a:cubicBezTo>
                <a:cubicBezTo>
                  <a:pt x="234" y="93"/>
                  <a:pt x="237" y="91"/>
                  <a:pt x="240" y="90"/>
                </a:cubicBezTo>
                <a:cubicBezTo>
                  <a:pt x="240" y="152"/>
                  <a:pt x="240" y="152"/>
                  <a:pt x="240" y="152"/>
                </a:cubicBezTo>
                <a:cubicBezTo>
                  <a:pt x="239" y="157"/>
                  <a:pt x="234" y="161"/>
                  <a:pt x="229" y="161"/>
                </a:cubicBezTo>
                <a:cubicBezTo>
                  <a:pt x="203" y="161"/>
                  <a:pt x="203" y="161"/>
                  <a:pt x="203" y="161"/>
                </a:cubicBezTo>
                <a:cubicBezTo>
                  <a:pt x="200" y="161"/>
                  <a:pt x="198" y="164"/>
                  <a:pt x="198" y="167"/>
                </a:cubicBezTo>
                <a:cubicBezTo>
                  <a:pt x="198" y="169"/>
                  <a:pt x="200" y="172"/>
                  <a:pt x="203" y="172"/>
                </a:cubicBezTo>
                <a:cubicBezTo>
                  <a:pt x="229" y="172"/>
                  <a:pt x="229" y="172"/>
                  <a:pt x="229" y="172"/>
                </a:cubicBezTo>
                <a:cubicBezTo>
                  <a:pt x="233" y="172"/>
                  <a:pt x="237" y="171"/>
                  <a:pt x="240" y="169"/>
                </a:cubicBezTo>
                <a:cubicBezTo>
                  <a:pt x="240" y="171"/>
                  <a:pt x="240" y="171"/>
                  <a:pt x="240" y="171"/>
                </a:cubicBezTo>
                <a:cubicBezTo>
                  <a:pt x="240" y="176"/>
                  <a:pt x="236" y="180"/>
                  <a:pt x="231" y="1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9" name="Group 16">
            <a:extLst>
              <a:ext uri="{FF2B5EF4-FFF2-40B4-BE49-F238E27FC236}">
                <a16:creationId xmlns:a16="http://schemas.microsoft.com/office/drawing/2014/main" id="{B2DDB365-4208-FBA0-9E1C-D903B4E2DA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266791" y="3861746"/>
            <a:ext cx="621181" cy="715404"/>
            <a:chOff x="4720" y="688"/>
            <a:chExt cx="534" cy="615"/>
          </a:xfrm>
          <a:solidFill>
            <a:schemeClr val="bg1"/>
          </a:solidFill>
          <a:effectLst/>
        </p:grpSpPr>
        <p:sp>
          <p:nvSpPr>
            <p:cNvPr id="10" name="Freeform 17">
              <a:extLst>
                <a:ext uri="{FF2B5EF4-FFF2-40B4-BE49-F238E27FC236}">
                  <a16:creationId xmlns:a16="http://schemas.microsoft.com/office/drawing/2014/main" id="{64738A56-F447-59A8-EC0F-DD4A8BED93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970"/>
              <a:ext cx="517" cy="218"/>
            </a:xfrm>
            <a:custGeom>
              <a:avLst/>
              <a:gdLst>
                <a:gd name="T0" fmla="*/ 208 w 216"/>
                <a:gd name="T1" fmla="*/ 14 h 91"/>
                <a:gd name="T2" fmla="*/ 185 w 216"/>
                <a:gd name="T3" fmla="*/ 14 h 91"/>
                <a:gd name="T4" fmla="*/ 181 w 216"/>
                <a:gd name="T5" fmla="*/ 14 h 91"/>
                <a:gd name="T6" fmla="*/ 163 w 216"/>
                <a:gd name="T7" fmla="*/ 23 h 91"/>
                <a:gd name="T8" fmla="*/ 163 w 216"/>
                <a:gd name="T9" fmla="*/ 8 h 91"/>
                <a:gd name="T10" fmla="*/ 155 w 216"/>
                <a:gd name="T11" fmla="*/ 0 h 91"/>
                <a:gd name="T12" fmla="*/ 8 w 216"/>
                <a:gd name="T13" fmla="*/ 0 h 91"/>
                <a:gd name="T14" fmla="*/ 0 w 216"/>
                <a:gd name="T15" fmla="*/ 8 h 91"/>
                <a:gd name="T16" fmla="*/ 0 w 216"/>
                <a:gd name="T17" fmla="*/ 35 h 91"/>
                <a:gd name="T18" fmla="*/ 8 w 216"/>
                <a:gd name="T19" fmla="*/ 43 h 91"/>
                <a:gd name="T20" fmla="*/ 24 w 216"/>
                <a:gd name="T21" fmla="*/ 43 h 91"/>
                <a:gd name="T22" fmla="*/ 24 w 216"/>
                <a:gd name="T23" fmla="*/ 83 h 91"/>
                <a:gd name="T24" fmla="*/ 32 w 216"/>
                <a:gd name="T25" fmla="*/ 91 h 91"/>
                <a:gd name="T26" fmla="*/ 155 w 216"/>
                <a:gd name="T27" fmla="*/ 91 h 91"/>
                <a:gd name="T28" fmla="*/ 163 w 216"/>
                <a:gd name="T29" fmla="*/ 83 h 91"/>
                <a:gd name="T30" fmla="*/ 163 w 216"/>
                <a:gd name="T31" fmla="*/ 72 h 91"/>
                <a:gd name="T32" fmla="*/ 181 w 216"/>
                <a:gd name="T33" fmla="*/ 80 h 91"/>
                <a:gd name="T34" fmla="*/ 185 w 216"/>
                <a:gd name="T35" fmla="*/ 81 h 91"/>
                <a:gd name="T36" fmla="*/ 208 w 216"/>
                <a:gd name="T37" fmla="*/ 81 h 91"/>
                <a:gd name="T38" fmla="*/ 216 w 216"/>
                <a:gd name="T39" fmla="*/ 73 h 91"/>
                <a:gd name="T40" fmla="*/ 216 w 216"/>
                <a:gd name="T41" fmla="*/ 22 h 91"/>
                <a:gd name="T42" fmla="*/ 208 w 216"/>
                <a:gd name="T43" fmla="*/ 14 h 91"/>
                <a:gd name="T44" fmla="*/ 40 w 216"/>
                <a:gd name="T45" fmla="*/ 75 h 91"/>
                <a:gd name="T46" fmla="*/ 40 w 216"/>
                <a:gd name="T47" fmla="*/ 37 h 91"/>
                <a:gd name="T48" fmla="*/ 106 w 216"/>
                <a:gd name="T49" fmla="*/ 37 h 91"/>
                <a:gd name="T50" fmla="*/ 112 w 216"/>
                <a:gd name="T51" fmla="*/ 32 h 91"/>
                <a:gd name="T52" fmla="*/ 106 w 216"/>
                <a:gd name="T53" fmla="*/ 27 h 91"/>
                <a:gd name="T54" fmla="*/ 16 w 216"/>
                <a:gd name="T55" fmla="*/ 27 h 91"/>
                <a:gd name="T56" fmla="*/ 16 w 216"/>
                <a:gd name="T57" fmla="*/ 16 h 91"/>
                <a:gd name="T58" fmla="*/ 147 w 216"/>
                <a:gd name="T59" fmla="*/ 16 h 91"/>
                <a:gd name="T60" fmla="*/ 147 w 216"/>
                <a:gd name="T61" fmla="*/ 27 h 91"/>
                <a:gd name="T62" fmla="*/ 131 w 216"/>
                <a:gd name="T63" fmla="*/ 27 h 91"/>
                <a:gd name="T64" fmla="*/ 125 w 216"/>
                <a:gd name="T65" fmla="*/ 32 h 91"/>
                <a:gd name="T66" fmla="*/ 131 w 216"/>
                <a:gd name="T67" fmla="*/ 37 h 91"/>
                <a:gd name="T68" fmla="*/ 147 w 216"/>
                <a:gd name="T69" fmla="*/ 37 h 91"/>
                <a:gd name="T70" fmla="*/ 147 w 216"/>
                <a:gd name="T71" fmla="*/ 75 h 91"/>
                <a:gd name="T72" fmla="*/ 40 w 216"/>
                <a:gd name="T73" fmla="*/ 75 h 91"/>
                <a:gd name="T74" fmla="*/ 200 w 216"/>
                <a:gd name="T75" fmla="*/ 65 h 91"/>
                <a:gd name="T76" fmla="*/ 189 w 216"/>
                <a:gd name="T77" fmla="*/ 65 h 91"/>
                <a:gd name="T78" fmla="*/ 189 w 216"/>
                <a:gd name="T79" fmla="*/ 45 h 91"/>
                <a:gd name="T80" fmla="*/ 184 w 216"/>
                <a:gd name="T81" fmla="*/ 40 h 91"/>
                <a:gd name="T82" fmla="*/ 178 w 216"/>
                <a:gd name="T83" fmla="*/ 45 h 91"/>
                <a:gd name="T84" fmla="*/ 178 w 216"/>
                <a:gd name="T85" fmla="*/ 61 h 91"/>
                <a:gd name="T86" fmla="*/ 166 w 216"/>
                <a:gd name="T87" fmla="*/ 56 h 91"/>
                <a:gd name="T88" fmla="*/ 166 w 216"/>
                <a:gd name="T89" fmla="*/ 39 h 91"/>
                <a:gd name="T90" fmla="*/ 187 w 216"/>
                <a:gd name="T91" fmla="*/ 30 h 91"/>
                <a:gd name="T92" fmla="*/ 200 w 216"/>
                <a:gd name="T93" fmla="*/ 30 h 91"/>
                <a:gd name="T94" fmla="*/ 200 w 216"/>
                <a:gd name="T95" fmla="*/ 6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" h="91">
                  <a:moveTo>
                    <a:pt x="208" y="14"/>
                  </a:moveTo>
                  <a:cubicBezTo>
                    <a:pt x="185" y="14"/>
                    <a:pt x="185" y="14"/>
                    <a:pt x="185" y="14"/>
                  </a:cubicBezTo>
                  <a:cubicBezTo>
                    <a:pt x="184" y="14"/>
                    <a:pt x="183" y="14"/>
                    <a:pt x="181" y="14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3" y="4"/>
                    <a:pt x="159" y="0"/>
                    <a:pt x="15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0"/>
                    <a:pt x="3" y="43"/>
                    <a:pt x="8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7"/>
                    <a:pt x="28" y="91"/>
                    <a:pt x="32" y="91"/>
                  </a:cubicBezTo>
                  <a:cubicBezTo>
                    <a:pt x="155" y="91"/>
                    <a:pt x="155" y="91"/>
                    <a:pt x="155" y="91"/>
                  </a:cubicBezTo>
                  <a:cubicBezTo>
                    <a:pt x="159" y="91"/>
                    <a:pt x="163" y="87"/>
                    <a:pt x="163" y="83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3" y="81"/>
                    <a:pt x="184" y="81"/>
                    <a:pt x="185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13" y="81"/>
                    <a:pt x="216" y="78"/>
                    <a:pt x="216" y="73"/>
                  </a:cubicBezTo>
                  <a:cubicBezTo>
                    <a:pt x="216" y="22"/>
                    <a:pt x="216" y="22"/>
                    <a:pt x="216" y="22"/>
                  </a:cubicBezTo>
                  <a:cubicBezTo>
                    <a:pt x="216" y="17"/>
                    <a:pt x="213" y="14"/>
                    <a:pt x="208" y="14"/>
                  </a:cubicBezTo>
                  <a:close/>
                  <a:moveTo>
                    <a:pt x="40" y="75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9" y="37"/>
                    <a:pt x="112" y="35"/>
                    <a:pt x="112" y="32"/>
                  </a:cubicBezTo>
                  <a:cubicBezTo>
                    <a:pt x="112" y="29"/>
                    <a:pt x="109" y="27"/>
                    <a:pt x="10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28" y="27"/>
                    <a:pt x="125" y="29"/>
                    <a:pt x="125" y="32"/>
                  </a:cubicBezTo>
                  <a:cubicBezTo>
                    <a:pt x="125" y="35"/>
                    <a:pt x="128" y="37"/>
                    <a:pt x="131" y="37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7" y="75"/>
                    <a:pt x="147" y="75"/>
                    <a:pt x="147" y="75"/>
                  </a:cubicBezTo>
                  <a:lnTo>
                    <a:pt x="40" y="75"/>
                  </a:lnTo>
                  <a:close/>
                  <a:moveTo>
                    <a:pt x="200" y="65"/>
                  </a:moveTo>
                  <a:cubicBezTo>
                    <a:pt x="189" y="65"/>
                    <a:pt x="189" y="65"/>
                    <a:pt x="189" y="6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9" y="43"/>
                    <a:pt x="187" y="40"/>
                    <a:pt x="184" y="40"/>
                  </a:cubicBezTo>
                  <a:cubicBezTo>
                    <a:pt x="181" y="40"/>
                    <a:pt x="178" y="43"/>
                    <a:pt x="178" y="45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87" y="30"/>
                    <a:pt x="187" y="30"/>
                    <a:pt x="187" y="30"/>
                  </a:cubicBezTo>
                  <a:cubicBezTo>
                    <a:pt x="200" y="30"/>
                    <a:pt x="200" y="30"/>
                    <a:pt x="200" y="30"/>
                  </a:cubicBezTo>
                  <a:lnTo>
                    <a:pt x="20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solidFill>
                  <a:schemeClr val="bg2">
                    <a:lumMod val="25000"/>
                  </a:schemeClr>
                </a:solidFill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B96A09C1-D6FE-C64D-B063-75F2761F7720}"/>
                </a:ext>
              </a:extLst>
            </p:cNvPr>
            <p:cNvSpPr/>
            <p:nvPr/>
          </p:nvSpPr>
          <p:spPr bwMode="auto">
            <a:xfrm>
              <a:off x="4881" y="1210"/>
              <a:ext cx="160" cy="93"/>
            </a:xfrm>
            <a:custGeom>
              <a:avLst/>
              <a:gdLst>
                <a:gd name="T0" fmla="*/ 39 w 67"/>
                <a:gd name="T1" fmla="*/ 3 h 39"/>
                <a:gd name="T2" fmla="*/ 28 w 67"/>
                <a:gd name="T3" fmla="*/ 3 h 39"/>
                <a:gd name="T4" fmla="*/ 4 w 67"/>
                <a:gd name="T5" fmla="*/ 24 h 39"/>
                <a:gd name="T6" fmla="*/ 3 w 67"/>
                <a:gd name="T7" fmla="*/ 35 h 39"/>
                <a:gd name="T8" fmla="*/ 14 w 67"/>
                <a:gd name="T9" fmla="*/ 36 h 39"/>
                <a:gd name="T10" fmla="*/ 33 w 67"/>
                <a:gd name="T11" fmla="*/ 19 h 39"/>
                <a:gd name="T12" fmla="*/ 53 w 67"/>
                <a:gd name="T13" fmla="*/ 36 h 39"/>
                <a:gd name="T14" fmla="*/ 58 w 67"/>
                <a:gd name="T15" fmla="*/ 38 h 39"/>
                <a:gd name="T16" fmla="*/ 64 w 67"/>
                <a:gd name="T17" fmla="*/ 35 h 39"/>
                <a:gd name="T18" fmla="*/ 63 w 67"/>
                <a:gd name="T19" fmla="*/ 24 h 39"/>
                <a:gd name="T20" fmla="*/ 39 w 67"/>
                <a:gd name="T21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9">
                  <a:moveTo>
                    <a:pt x="39" y="3"/>
                  </a:moveTo>
                  <a:cubicBezTo>
                    <a:pt x="36" y="0"/>
                    <a:pt x="31" y="0"/>
                    <a:pt x="28" y="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7"/>
                    <a:pt x="0" y="32"/>
                    <a:pt x="3" y="35"/>
                  </a:cubicBezTo>
                  <a:cubicBezTo>
                    <a:pt x="6" y="39"/>
                    <a:pt x="11" y="39"/>
                    <a:pt x="14" y="36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5" y="37"/>
                    <a:pt x="56" y="38"/>
                    <a:pt x="58" y="38"/>
                  </a:cubicBezTo>
                  <a:cubicBezTo>
                    <a:pt x="60" y="38"/>
                    <a:pt x="63" y="37"/>
                    <a:pt x="64" y="35"/>
                  </a:cubicBezTo>
                  <a:cubicBezTo>
                    <a:pt x="67" y="32"/>
                    <a:pt x="67" y="27"/>
                    <a:pt x="63" y="24"/>
                  </a:cubicBezTo>
                  <a:lnTo>
                    <a:pt x="3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solidFill>
                  <a:schemeClr val="bg2">
                    <a:lumMod val="25000"/>
                  </a:schemeClr>
                </a:solidFill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A445D58B-60A6-D7B9-75B0-8DC81CD75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0" y="688"/>
              <a:ext cx="482" cy="258"/>
            </a:xfrm>
            <a:custGeom>
              <a:avLst/>
              <a:gdLst>
                <a:gd name="T0" fmla="*/ 54 w 201"/>
                <a:gd name="T1" fmla="*/ 108 h 108"/>
                <a:gd name="T2" fmla="*/ 100 w 201"/>
                <a:gd name="T3" fmla="*/ 82 h 108"/>
                <a:gd name="T4" fmla="*/ 147 w 201"/>
                <a:gd name="T5" fmla="*/ 108 h 108"/>
                <a:gd name="T6" fmla="*/ 201 w 201"/>
                <a:gd name="T7" fmla="*/ 54 h 108"/>
                <a:gd name="T8" fmla="*/ 147 w 201"/>
                <a:gd name="T9" fmla="*/ 0 h 108"/>
                <a:gd name="T10" fmla="*/ 100 w 201"/>
                <a:gd name="T11" fmla="*/ 26 h 108"/>
                <a:gd name="T12" fmla="*/ 54 w 201"/>
                <a:gd name="T13" fmla="*/ 0 h 108"/>
                <a:gd name="T14" fmla="*/ 0 w 201"/>
                <a:gd name="T15" fmla="*/ 54 h 108"/>
                <a:gd name="T16" fmla="*/ 54 w 201"/>
                <a:gd name="T17" fmla="*/ 108 h 108"/>
                <a:gd name="T18" fmla="*/ 147 w 201"/>
                <a:gd name="T19" fmla="*/ 16 h 108"/>
                <a:gd name="T20" fmla="*/ 185 w 201"/>
                <a:gd name="T21" fmla="*/ 54 h 108"/>
                <a:gd name="T22" fmla="*/ 147 w 201"/>
                <a:gd name="T23" fmla="*/ 92 h 108"/>
                <a:gd name="T24" fmla="*/ 108 w 201"/>
                <a:gd name="T25" fmla="*/ 54 h 108"/>
                <a:gd name="T26" fmla="*/ 147 w 201"/>
                <a:gd name="T27" fmla="*/ 16 h 108"/>
                <a:gd name="T28" fmla="*/ 54 w 201"/>
                <a:gd name="T29" fmla="*/ 16 h 108"/>
                <a:gd name="T30" fmla="*/ 92 w 201"/>
                <a:gd name="T31" fmla="*/ 54 h 108"/>
                <a:gd name="T32" fmla="*/ 54 w 201"/>
                <a:gd name="T33" fmla="*/ 92 h 108"/>
                <a:gd name="T34" fmla="*/ 16 w 201"/>
                <a:gd name="T35" fmla="*/ 54 h 108"/>
                <a:gd name="T36" fmla="*/ 54 w 201"/>
                <a:gd name="T37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1" h="108">
                  <a:moveTo>
                    <a:pt x="54" y="108"/>
                  </a:moveTo>
                  <a:cubicBezTo>
                    <a:pt x="74" y="108"/>
                    <a:pt x="91" y="98"/>
                    <a:pt x="100" y="82"/>
                  </a:cubicBezTo>
                  <a:cubicBezTo>
                    <a:pt x="110" y="98"/>
                    <a:pt x="127" y="108"/>
                    <a:pt x="147" y="108"/>
                  </a:cubicBezTo>
                  <a:cubicBezTo>
                    <a:pt x="176" y="108"/>
                    <a:pt x="201" y="84"/>
                    <a:pt x="201" y="54"/>
                  </a:cubicBezTo>
                  <a:cubicBezTo>
                    <a:pt x="201" y="24"/>
                    <a:pt x="176" y="0"/>
                    <a:pt x="147" y="0"/>
                  </a:cubicBezTo>
                  <a:cubicBezTo>
                    <a:pt x="127" y="0"/>
                    <a:pt x="110" y="10"/>
                    <a:pt x="100" y="26"/>
                  </a:cubicBezTo>
                  <a:cubicBezTo>
                    <a:pt x="91" y="10"/>
                    <a:pt x="7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8"/>
                    <a:pt x="54" y="108"/>
                  </a:cubicBezTo>
                  <a:close/>
                  <a:moveTo>
                    <a:pt x="147" y="16"/>
                  </a:moveTo>
                  <a:cubicBezTo>
                    <a:pt x="168" y="16"/>
                    <a:pt x="185" y="33"/>
                    <a:pt x="185" y="54"/>
                  </a:cubicBezTo>
                  <a:cubicBezTo>
                    <a:pt x="185" y="75"/>
                    <a:pt x="168" y="92"/>
                    <a:pt x="147" y="92"/>
                  </a:cubicBezTo>
                  <a:cubicBezTo>
                    <a:pt x="126" y="92"/>
                    <a:pt x="108" y="75"/>
                    <a:pt x="108" y="54"/>
                  </a:cubicBezTo>
                  <a:cubicBezTo>
                    <a:pt x="108" y="33"/>
                    <a:pt x="126" y="16"/>
                    <a:pt x="147" y="16"/>
                  </a:cubicBezTo>
                  <a:close/>
                  <a:moveTo>
                    <a:pt x="54" y="16"/>
                  </a:moveTo>
                  <a:cubicBezTo>
                    <a:pt x="75" y="16"/>
                    <a:pt x="92" y="33"/>
                    <a:pt x="92" y="54"/>
                  </a:cubicBezTo>
                  <a:cubicBezTo>
                    <a:pt x="92" y="75"/>
                    <a:pt x="75" y="92"/>
                    <a:pt x="54" y="92"/>
                  </a:cubicBezTo>
                  <a:cubicBezTo>
                    <a:pt x="33" y="92"/>
                    <a:pt x="16" y="75"/>
                    <a:pt x="16" y="54"/>
                  </a:cubicBezTo>
                  <a:cubicBezTo>
                    <a:pt x="16" y="33"/>
                    <a:pt x="33" y="16"/>
                    <a:pt x="5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solidFill>
                  <a:schemeClr val="bg2">
                    <a:lumMod val="25000"/>
                  </a:schemeClr>
                </a:solidFill>
              </a:endParaRPr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CCC16DDD-F1AF-C97B-D117-4C61B3720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9" y="777"/>
              <a:ext cx="81" cy="81"/>
            </a:xfrm>
            <a:custGeom>
              <a:avLst/>
              <a:gdLst>
                <a:gd name="T0" fmla="*/ 17 w 34"/>
                <a:gd name="T1" fmla="*/ 34 h 34"/>
                <a:gd name="T2" fmla="*/ 34 w 34"/>
                <a:gd name="T3" fmla="*/ 17 h 34"/>
                <a:gd name="T4" fmla="*/ 17 w 34"/>
                <a:gd name="T5" fmla="*/ 0 h 34"/>
                <a:gd name="T6" fmla="*/ 0 w 34"/>
                <a:gd name="T7" fmla="*/ 17 h 34"/>
                <a:gd name="T8" fmla="*/ 17 w 34"/>
                <a:gd name="T9" fmla="*/ 34 h 34"/>
                <a:gd name="T10" fmla="*/ 17 w 34"/>
                <a:gd name="T11" fmla="*/ 11 h 34"/>
                <a:gd name="T12" fmla="*/ 24 w 34"/>
                <a:gd name="T13" fmla="*/ 17 h 34"/>
                <a:gd name="T14" fmla="*/ 17 w 34"/>
                <a:gd name="T15" fmla="*/ 24 h 34"/>
                <a:gd name="T16" fmla="*/ 11 w 34"/>
                <a:gd name="T17" fmla="*/ 17 h 34"/>
                <a:gd name="T18" fmla="*/ 17 w 34"/>
                <a:gd name="T19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34"/>
                  </a:move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lose/>
                  <a:moveTo>
                    <a:pt x="17" y="11"/>
                  </a:moveTo>
                  <a:cubicBezTo>
                    <a:pt x="21" y="11"/>
                    <a:pt x="24" y="14"/>
                    <a:pt x="24" y="17"/>
                  </a:cubicBezTo>
                  <a:cubicBezTo>
                    <a:pt x="24" y="21"/>
                    <a:pt x="21" y="24"/>
                    <a:pt x="17" y="24"/>
                  </a:cubicBezTo>
                  <a:cubicBezTo>
                    <a:pt x="14" y="24"/>
                    <a:pt x="11" y="21"/>
                    <a:pt x="11" y="17"/>
                  </a:cubicBezTo>
                  <a:cubicBezTo>
                    <a:pt x="11" y="14"/>
                    <a:pt x="14" y="11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solidFill>
                  <a:schemeClr val="bg2">
                    <a:lumMod val="25000"/>
                  </a:schemeClr>
                </a:solidFill>
              </a:endParaRPr>
            </a:p>
          </p:txBody>
        </p:sp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02019B3D-EC02-3257-C444-95EDEFC438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777"/>
              <a:ext cx="84" cy="81"/>
            </a:xfrm>
            <a:custGeom>
              <a:avLst/>
              <a:gdLst>
                <a:gd name="T0" fmla="*/ 18 w 35"/>
                <a:gd name="T1" fmla="*/ 34 h 34"/>
                <a:gd name="T2" fmla="*/ 35 w 35"/>
                <a:gd name="T3" fmla="*/ 17 h 34"/>
                <a:gd name="T4" fmla="*/ 18 w 35"/>
                <a:gd name="T5" fmla="*/ 0 h 34"/>
                <a:gd name="T6" fmla="*/ 0 w 35"/>
                <a:gd name="T7" fmla="*/ 17 h 34"/>
                <a:gd name="T8" fmla="*/ 18 w 35"/>
                <a:gd name="T9" fmla="*/ 34 h 34"/>
                <a:gd name="T10" fmla="*/ 18 w 35"/>
                <a:gd name="T11" fmla="*/ 11 h 34"/>
                <a:gd name="T12" fmla="*/ 24 w 35"/>
                <a:gd name="T13" fmla="*/ 17 h 34"/>
                <a:gd name="T14" fmla="*/ 18 w 35"/>
                <a:gd name="T15" fmla="*/ 24 h 34"/>
                <a:gd name="T16" fmla="*/ 11 w 35"/>
                <a:gd name="T17" fmla="*/ 17 h 34"/>
                <a:gd name="T18" fmla="*/ 18 w 35"/>
                <a:gd name="T19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34"/>
                  </a:move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lose/>
                  <a:moveTo>
                    <a:pt x="18" y="11"/>
                  </a:moveTo>
                  <a:cubicBezTo>
                    <a:pt x="21" y="11"/>
                    <a:pt x="24" y="14"/>
                    <a:pt x="24" y="17"/>
                  </a:cubicBezTo>
                  <a:cubicBezTo>
                    <a:pt x="24" y="21"/>
                    <a:pt x="21" y="24"/>
                    <a:pt x="18" y="24"/>
                  </a:cubicBezTo>
                  <a:cubicBezTo>
                    <a:pt x="14" y="24"/>
                    <a:pt x="11" y="21"/>
                    <a:pt x="11" y="17"/>
                  </a:cubicBezTo>
                  <a:cubicBezTo>
                    <a:pt x="11" y="14"/>
                    <a:pt x="14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91FDE38C-FF03-AFA2-F3B3-81B1DEFB241E}"/>
              </a:ext>
            </a:extLst>
          </p:cNvPr>
          <p:cNvGrpSpPr/>
          <p:nvPr/>
        </p:nvGrpSpPr>
        <p:grpSpPr>
          <a:xfrm>
            <a:off x="1485265" y="1724868"/>
            <a:ext cx="2825478" cy="803271"/>
            <a:chOff x="283599" y="1843034"/>
            <a:chExt cx="2825478" cy="80327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4A7A820B-6F0C-95FC-CF37-D7D01A8602CF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1D0FD72-70D4-4EB6-20EB-290D15AA9CAA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1F7DDD86-399E-C27C-13DE-119AE4573D77}"/>
              </a:ext>
            </a:extLst>
          </p:cNvPr>
          <p:cNvGrpSpPr/>
          <p:nvPr/>
        </p:nvGrpSpPr>
        <p:grpSpPr>
          <a:xfrm>
            <a:off x="6096000" y="1724868"/>
            <a:ext cx="2825478" cy="803271"/>
            <a:chOff x="283599" y="1843034"/>
            <a:chExt cx="2825478" cy="80327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82A24E5-BF29-43B5-FD04-BF4E16BD94E3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4521901A-E4DA-EA37-3781-828C302A5C49}"/>
                </a:ext>
              </a:extLst>
            </p:cNvPr>
            <p:cNvSpPr txBox="1"/>
            <p:nvPr/>
          </p:nvSpPr>
          <p:spPr>
            <a:xfrm>
              <a:off x="283599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4610BBF-7329-7CBD-2612-22677327D744}"/>
              </a:ext>
            </a:extLst>
          </p:cNvPr>
          <p:cNvGrpSpPr/>
          <p:nvPr/>
        </p:nvGrpSpPr>
        <p:grpSpPr>
          <a:xfrm>
            <a:off x="3339166" y="4952836"/>
            <a:ext cx="2825478" cy="803271"/>
            <a:chOff x="283599" y="1843034"/>
            <a:chExt cx="2825478" cy="803271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A50C961-A0D6-A792-8D0A-7C6CE01FC3CB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DC516B8-B735-894F-3AF5-52422CACEF80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8866D0D-BCC0-C695-5BBD-9FE7F7615E41}"/>
              </a:ext>
            </a:extLst>
          </p:cNvPr>
          <p:cNvGrpSpPr/>
          <p:nvPr/>
        </p:nvGrpSpPr>
        <p:grpSpPr>
          <a:xfrm>
            <a:off x="7975425" y="4952836"/>
            <a:ext cx="2825478" cy="803271"/>
            <a:chOff x="283599" y="1843034"/>
            <a:chExt cx="2825478" cy="803271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91352E9-B737-8365-4CD3-573BF006D6C5}"/>
                </a:ext>
              </a:extLst>
            </p:cNvPr>
            <p:cNvSpPr txBox="1"/>
            <p:nvPr/>
          </p:nvSpPr>
          <p:spPr>
            <a:xfrm>
              <a:off x="283599" y="2114403"/>
              <a:ext cx="2825478" cy="531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1C9190E-E41D-884A-58CA-69701FC5654D}"/>
                </a:ext>
              </a:extLst>
            </p:cNvPr>
            <p:cNvSpPr txBox="1"/>
            <p:nvPr/>
          </p:nvSpPr>
          <p:spPr>
            <a:xfrm>
              <a:off x="873510" y="18430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5721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er23hydt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17447A"/>
        </a:solidFill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259</TotalTime>
  <Words>2061</Words>
  <Application>Microsoft Office PowerPoint</Application>
  <PresentationFormat>宽屏</PresentationFormat>
  <Paragraphs>244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5" baseType="lpstr">
      <vt:lpstr>Alimama ShuHeiTi</vt:lpstr>
      <vt:lpstr>Gill Sans</vt:lpstr>
      <vt:lpstr>HarmonyOS Sans SC Light</vt:lpstr>
      <vt:lpstr>MiSans Heavy</vt:lpstr>
      <vt:lpstr>MiSans Semibold</vt:lpstr>
      <vt:lpstr>阿里巴巴普惠体 2.0 55 Regular</vt:lpstr>
      <vt:lpstr>阿里巴巴普惠体 2.0 65 Medium</vt:lpstr>
      <vt:lpstr>等线</vt:lpstr>
      <vt:lpstr>微软雅黑</vt:lpstr>
      <vt:lpstr>Arial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蓝金大气商务年终总结暨新年工作计划ppt模板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135</cp:revision>
  <dcterms:created xsi:type="dcterms:W3CDTF">2024-01-17T04:02:41Z</dcterms:created>
  <dcterms:modified xsi:type="dcterms:W3CDTF">2024-01-17T13:46:28Z</dcterms:modified>
  <cp:contentStatus>蓝金大气商务年终总结暨新年工作计划ppt模板，www.51pptmoban.com</cp:contentStatus>
  <cp:version>51pptmoban.com（V51-011702版）</cp:version>
</cp:coreProperties>
</file>